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4" r:id="rId7"/>
    <p:sldId id="265" r:id="rId8"/>
    <p:sldId id="283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6" r:id="rId19"/>
    <p:sldId id="277" r:id="rId20"/>
    <p:sldId id="278" r:id="rId21"/>
    <p:sldId id="279" r:id="rId22"/>
    <p:sldId id="280" r:id="rId23"/>
    <p:sldId id="281" r:id="rId24"/>
    <p:sldId id="282" r:id="rId25"/>
  </p:sldIdLst>
  <p:sldSz cx="10693400" cy="7562850"/>
  <p:notesSz cx="10693400" cy="7562850"/>
  <p:defaultTextStyle>
    <a:defPPr>
      <a:defRPr lang="fr-D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332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479751" y="1982038"/>
            <a:ext cx="5733897" cy="848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206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2668" y="350520"/>
            <a:ext cx="9144000" cy="3428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58747" y="438302"/>
            <a:ext cx="8375904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28753" y="1352860"/>
            <a:ext cx="8635893" cy="3840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00206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172956" y="6814870"/>
            <a:ext cx="23177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98989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ounira.benallel@gmail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jpg"/><Relationship Id="rId9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2.png"/><Relationship Id="rId7" Type="http://schemas.openxmlformats.org/officeDocument/2006/relationships/image" Target="../media/image25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image" Target="../media/image29.png"/><Relationship Id="rId5" Type="http://schemas.openxmlformats.org/officeDocument/2006/relationships/image" Target="../media/image24.jpg"/><Relationship Id="rId10" Type="http://schemas.openxmlformats.org/officeDocument/2006/relationships/image" Target="../media/image28.png"/><Relationship Id="rId4" Type="http://schemas.openxmlformats.org/officeDocument/2006/relationships/image" Target="../media/image23.png"/><Relationship Id="rId9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jpg"/><Relationship Id="rId13" Type="http://schemas.openxmlformats.org/officeDocument/2006/relationships/image" Target="../media/image40.jpg"/><Relationship Id="rId3" Type="http://schemas.openxmlformats.org/officeDocument/2006/relationships/image" Target="../media/image31.png"/><Relationship Id="rId7" Type="http://schemas.openxmlformats.org/officeDocument/2006/relationships/image" Target="../media/image2.png"/><Relationship Id="rId12" Type="http://schemas.openxmlformats.org/officeDocument/2006/relationships/image" Target="../media/image39.jpg"/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jpg"/><Relationship Id="rId11" Type="http://schemas.openxmlformats.org/officeDocument/2006/relationships/image" Target="../media/image38.jpg"/><Relationship Id="rId5" Type="http://schemas.openxmlformats.org/officeDocument/2006/relationships/image" Target="../media/image33.png"/><Relationship Id="rId10" Type="http://schemas.openxmlformats.org/officeDocument/2006/relationships/image" Target="../media/image37.jpg"/><Relationship Id="rId4" Type="http://schemas.openxmlformats.org/officeDocument/2006/relationships/image" Target="../media/image32.jpg"/><Relationship Id="rId9" Type="http://schemas.openxmlformats.org/officeDocument/2006/relationships/image" Target="../media/image36.jpg"/><Relationship Id="rId14" Type="http://schemas.openxmlformats.org/officeDocument/2006/relationships/image" Target="../media/image41.jp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31619" y="1539240"/>
            <a:ext cx="7827645" cy="1767839"/>
          </a:xfrm>
          <a:custGeom>
            <a:avLst/>
            <a:gdLst/>
            <a:ahLst/>
            <a:cxnLst/>
            <a:rect l="l" t="t" r="r" b="b"/>
            <a:pathLst>
              <a:path w="7827645" h="1767839">
                <a:moveTo>
                  <a:pt x="7799832" y="0"/>
                </a:moveTo>
                <a:lnTo>
                  <a:pt x="27432" y="0"/>
                </a:lnTo>
                <a:lnTo>
                  <a:pt x="16716" y="2119"/>
                </a:lnTo>
                <a:lnTo>
                  <a:pt x="8001" y="7810"/>
                </a:lnTo>
                <a:lnTo>
                  <a:pt x="2143" y="16073"/>
                </a:lnTo>
                <a:lnTo>
                  <a:pt x="0" y="25908"/>
                </a:lnTo>
                <a:lnTo>
                  <a:pt x="0" y="1740408"/>
                </a:lnTo>
                <a:lnTo>
                  <a:pt x="2143" y="1751123"/>
                </a:lnTo>
                <a:lnTo>
                  <a:pt x="8001" y="1759839"/>
                </a:lnTo>
                <a:lnTo>
                  <a:pt x="16716" y="1765696"/>
                </a:lnTo>
                <a:lnTo>
                  <a:pt x="27432" y="1767840"/>
                </a:lnTo>
                <a:lnTo>
                  <a:pt x="7799832" y="1767840"/>
                </a:lnTo>
                <a:lnTo>
                  <a:pt x="7810547" y="1765696"/>
                </a:lnTo>
                <a:lnTo>
                  <a:pt x="7819263" y="1759839"/>
                </a:lnTo>
                <a:lnTo>
                  <a:pt x="7825120" y="1751123"/>
                </a:lnTo>
                <a:lnTo>
                  <a:pt x="7827263" y="1740408"/>
                </a:lnTo>
                <a:lnTo>
                  <a:pt x="54864" y="1740408"/>
                </a:lnTo>
                <a:lnTo>
                  <a:pt x="27432" y="1714500"/>
                </a:lnTo>
                <a:lnTo>
                  <a:pt x="54864" y="1714500"/>
                </a:lnTo>
                <a:lnTo>
                  <a:pt x="54864" y="53340"/>
                </a:lnTo>
                <a:lnTo>
                  <a:pt x="27432" y="53340"/>
                </a:lnTo>
                <a:lnTo>
                  <a:pt x="54864" y="25908"/>
                </a:lnTo>
                <a:lnTo>
                  <a:pt x="7827263" y="25908"/>
                </a:lnTo>
                <a:lnTo>
                  <a:pt x="7825120" y="16073"/>
                </a:lnTo>
                <a:lnTo>
                  <a:pt x="7819262" y="7810"/>
                </a:lnTo>
                <a:lnTo>
                  <a:pt x="7810547" y="2119"/>
                </a:lnTo>
                <a:lnTo>
                  <a:pt x="7799832" y="0"/>
                </a:lnTo>
                <a:close/>
              </a:path>
              <a:path w="7827645" h="1767839">
                <a:moveTo>
                  <a:pt x="54864" y="1714500"/>
                </a:moveTo>
                <a:lnTo>
                  <a:pt x="27432" y="1714500"/>
                </a:lnTo>
                <a:lnTo>
                  <a:pt x="54864" y="1740408"/>
                </a:lnTo>
                <a:lnTo>
                  <a:pt x="54864" y="1714500"/>
                </a:lnTo>
                <a:close/>
              </a:path>
              <a:path w="7827645" h="1767839">
                <a:moveTo>
                  <a:pt x="7772400" y="1714500"/>
                </a:moveTo>
                <a:lnTo>
                  <a:pt x="54864" y="1714500"/>
                </a:lnTo>
                <a:lnTo>
                  <a:pt x="54864" y="1740408"/>
                </a:lnTo>
                <a:lnTo>
                  <a:pt x="7772400" y="1740408"/>
                </a:lnTo>
                <a:lnTo>
                  <a:pt x="7772400" y="1714500"/>
                </a:lnTo>
                <a:close/>
              </a:path>
              <a:path w="7827645" h="1767839">
                <a:moveTo>
                  <a:pt x="7772400" y="25908"/>
                </a:moveTo>
                <a:lnTo>
                  <a:pt x="7772400" y="1740408"/>
                </a:lnTo>
                <a:lnTo>
                  <a:pt x="7799832" y="1714500"/>
                </a:lnTo>
                <a:lnTo>
                  <a:pt x="7827263" y="1714500"/>
                </a:lnTo>
                <a:lnTo>
                  <a:pt x="7827263" y="53340"/>
                </a:lnTo>
                <a:lnTo>
                  <a:pt x="7799832" y="53340"/>
                </a:lnTo>
                <a:lnTo>
                  <a:pt x="7772400" y="25908"/>
                </a:lnTo>
                <a:close/>
              </a:path>
              <a:path w="7827645" h="1767839">
                <a:moveTo>
                  <a:pt x="7827263" y="1714500"/>
                </a:moveTo>
                <a:lnTo>
                  <a:pt x="7799832" y="1714500"/>
                </a:lnTo>
                <a:lnTo>
                  <a:pt x="7772400" y="1740408"/>
                </a:lnTo>
                <a:lnTo>
                  <a:pt x="7827263" y="1740408"/>
                </a:lnTo>
                <a:lnTo>
                  <a:pt x="7827263" y="1714500"/>
                </a:lnTo>
                <a:close/>
              </a:path>
              <a:path w="7827645" h="1767839">
                <a:moveTo>
                  <a:pt x="54864" y="25908"/>
                </a:moveTo>
                <a:lnTo>
                  <a:pt x="27432" y="53340"/>
                </a:lnTo>
                <a:lnTo>
                  <a:pt x="54864" y="53340"/>
                </a:lnTo>
                <a:lnTo>
                  <a:pt x="54864" y="25908"/>
                </a:lnTo>
                <a:close/>
              </a:path>
              <a:path w="7827645" h="1767839">
                <a:moveTo>
                  <a:pt x="7772400" y="25908"/>
                </a:moveTo>
                <a:lnTo>
                  <a:pt x="54864" y="25908"/>
                </a:lnTo>
                <a:lnTo>
                  <a:pt x="54864" y="53340"/>
                </a:lnTo>
                <a:lnTo>
                  <a:pt x="7772400" y="53340"/>
                </a:lnTo>
                <a:lnTo>
                  <a:pt x="7772400" y="25908"/>
                </a:lnTo>
                <a:close/>
              </a:path>
              <a:path w="7827645" h="1767839">
                <a:moveTo>
                  <a:pt x="7827263" y="25908"/>
                </a:moveTo>
                <a:lnTo>
                  <a:pt x="7772400" y="25908"/>
                </a:lnTo>
                <a:lnTo>
                  <a:pt x="7799832" y="53340"/>
                </a:lnTo>
                <a:lnTo>
                  <a:pt x="7827263" y="53340"/>
                </a:lnTo>
                <a:lnTo>
                  <a:pt x="7827263" y="25908"/>
                </a:lnTo>
                <a:close/>
              </a:path>
            </a:pathLst>
          </a:custGeom>
          <a:solidFill>
            <a:srgbClr val="0020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80679" y="1713725"/>
            <a:ext cx="6925945" cy="1358265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 indent="885190">
              <a:lnSpc>
                <a:spcPts val="5210"/>
              </a:lnSpc>
              <a:spcBef>
                <a:spcPts val="335"/>
              </a:spcBef>
            </a:pPr>
            <a:r>
              <a:rPr sz="4400" dirty="0"/>
              <a:t>SUPERVISION </a:t>
            </a:r>
            <a:r>
              <a:rPr sz="4400" spc="5" dirty="0"/>
              <a:t>DES  </a:t>
            </a:r>
            <a:r>
              <a:rPr sz="4400" dirty="0"/>
              <a:t>SYSTEMES</a:t>
            </a:r>
            <a:r>
              <a:rPr sz="4400" spc="-105" dirty="0"/>
              <a:t> </a:t>
            </a:r>
            <a:r>
              <a:rPr sz="4400" spc="-20" dirty="0"/>
              <a:t>INDUSTRIELS</a:t>
            </a:r>
            <a:endParaRPr sz="4400"/>
          </a:p>
        </p:txBody>
      </p:sp>
      <p:grpSp>
        <p:nvGrpSpPr>
          <p:cNvPr id="4" name="object 4"/>
          <p:cNvGrpSpPr/>
          <p:nvPr/>
        </p:nvGrpSpPr>
        <p:grpSpPr>
          <a:xfrm>
            <a:off x="772668" y="3779520"/>
            <a:ext cx="9144000" cy="3429000"/>
            <a:chOff x="772668" y="3779520"/>
            <a:chExt cx="9144000" cy="3429000"/>
          </a:xfrm>
        </p:grpSpPr>
        <p:sp>
          <p:nvSpPr>
            <p:cNvPr id="5" name="object 5"/>
            <p:cNvSpPr/>
            <p:nvPr/>
          </p:nvSpPr>
          <p:spPr>
            <a:xfrm>
              <a:off x="772668" y="3779520"/>
              <a:ext cx="9144000" cy="3429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144268" y="4280916"/>
              <a:ext cx="7344409" cy="1708785"/>
            </a:xfrm>
            <a:custGeom>
              <a:avLst/>
              <a:gdLst/>
              <a:ahLst/>
              <a:cxnLst/>
              <a:rect l="l" t="t" r="r" b="b"/>
              <a:pathLst>
                <a:path w="7344409" h="1708785">
                  <a:moveTo>
                    <a:pt x="7344156" y="0"/>
                  </a:moveTo>
                  <a:lnTo>
                    <a:pt x="0" y="0"/>
                  </a:lnTo>
                  <a:lnTo>
                    <a:pt x="0" y="1708404"/>
                  </a:lnTo>
                  <a:lnTo>
                    <a:pt x="7344156" y="1708404"/>
                  </a:lnTo>
                  <a:lnTo>
                    <a:pt x="7344156" y="0"/>
                  </a:lnTo>
                  <a:close/>
                </a:path>
              </a:pathLst>
            </a:custGeom>
            <a:solidFill>
              <a:srgbClr val="EEEC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129028" y="4264152"/>
              <a:ext cx="7376159" cy="1742439"/>
            </a:xfrm>
            <a:custGeom>
              <a:avLst/>
              <a:gdLst/>
              <a:ahLst/>
              <a:cxnLst/>
              <a:rect l="l" t="t" r="r" b="b"/>
              <a:pathLst>
                <a:path w="7376159" h="1742439">
                  <a:moveTo>
                    <a:pt x="7368540" y="0"/>
                  </a:moveTo>
                  <a:lnTo>
                    <a:pt x="7620" y="0"/>
                  </a:lnTo>
                  <a:lnTo>
                    <a:pt x="0" y="7620"/>
                  </a:lnTo>
                  <a:lnTo>
                    <a:pt x="0" y="1734312"/>
                  </a:lnTo>
                  <a:lnTo>
                    <a:pt x="7620" y="1741932"/>
                  </a:lnTo>
                  <a:lnTo>
                    <a:pt x="7368540" y="1741932"/>
                  </a:lnTo>
                  <a:lnTo>
                    <a:pt x="7376160" y="1734312"/>
                  </a:lnTo>
                  <a:lnTo>
                    <a:pt x="7376160" y="1725168"/>
                  </a:lnTo>
                  <a:lnTo>
                    <a:pt x="32004" y="1725168"/>
                  </a:lnTo>
                  <a:lnTo>
                    <a:pt x="15240" y="1709928"/>
                  </a:lnTo>
                  <a:lnTo>
                    <a:pt x="32004" y="1709928"/>
                  </a:lnTo>
                  <a:lnTo>
                    <a:pt x="32004" y="32004"/>
                  </a:lnTo>
                  <a:lnTo>
                    <a:pt x="15240" y="32004"/>
                  </a:lnTo>
                  <a:lnTo>
                    <a:pt x="32004" y="16763"/>
                  </a:lnTo>
                  <a:lnTo>
                    <a:pt x="7376160" y="16763"/>
                  </a:lnTo>
                  <a:lnTo>
                    <a:pt x="7376160" y="7620"/>
                  </a:lnTo>
                  <a:lnTo>
                    <a:pt x="7368540" y="0"/>
                  </a:lnTo>
                  <a:close/>
                </a:path>
                <a:path w="7376159" h="1742439">
                  <a:moveTo>
                    <a:pt x="32004" y="1709928"/>
                  </a:moveTo>
                  <a:lnTo>
                    <a:pt x="15240" y="1709928"/>
                  </a:lnTo>
                  <a:lnTo>
                    <a:pt x="32004" y="1725168"/>
                  </a:lnTo>
                  <a:lnTo>
                    <a:pt x="32004" y="1709928"/>
                  </a:lnTo>
                  <a:close/>
                </a:path>
                <a:path w="7376159" h="1742439">
                  <a:moveTo>
                    <a:pt x="7344156" y="1709928"/>
                  </a:moveTo>
                  <a:lnTo>
                    <a:pt x="32004" y="1709928"/>
                  </a:lnTo>
                  <a:lnTo>
                    <a:pt x="32004" y="1725168"/>
                  </a:lnTo>
                  <a:lnTo>
                    <a:pt x="7344156" y="1725168"/>
                  </a:lnTo>
                  <a:lnTo>
                    <a:pt x="7344156" y="1709928"/>
                  </a:lnTo>
                  <a:close/>
                </a:path>
                <a:path w="7376159" h="1742439">
                  <a:moveTo>
                    <a:pt x="7344156" y="16763"/>
                  </a:moveTo>
                  <a:lnTo>
                    <a:pt x="7344156" y="1725168"/>
                  </a:lnTo>
                  <a:lnTo>
                    <a:pt x="7359396" y="1709928"/>
                  </a:lnTo>
                  <a:lnTo>
                    <a:pt x="7376160" y="1709928"/>
                  </a:lnTo>
                  <a:lnTo>
                    <a:pt x="7376160" y="32004"/>
                  </a:lnTo>
                  <a:lnTo>
                    <a:pt x="7359396" y="32004"/>
                  </a:lnTo>
                  <a:lnTo>
                    <a:pt x="7344156" y="16763"/>
                  </a:lnTo>
                  <a:close/>
                </a:path>
                <a:path w="7376159" h="1742439">
                  <a:moveTo>
                    <a:pt x="7376160" y="1709928"/>
                  </a:moveTo>
                  <a:lnTo>
                    <a:pt x="7359396" y="1709928"/>
                  </a:lnTo>
                  <a:lnTo>
                    <a:pt x="7344156" y="1725168"/>
                  </a:lnTo>
                  <a:lnTo>
                    <a:pt x="7376160" y="1725168"/>
                  </a:lnTo>
                  <a:lnTo>
                    <a:pt x="7376160" y="1709928"/>
                  </a:lnTo>
                  <a:close/>
                </a:path>
                <a:path w="7376159" h="1742439">
                  <a:moveTo>
                    <a:pt x="32004" y="16763"/>
                  </a:moveTo>
                  <a:lnTo>
                    <a:pt x="15240" y="32004"/>
                  </a:lnTo>
                  <a:lnTo>
                    <a:pt x="32004" y="32004"/>
                  </a:lnTo>
                  <a:lnTo>
                    <a:pt x="32004" y="16763"/>
                  </a:lnTo>
                  <a:close/>
                </a:path>
                <a:path w="7376159" h="1742439">
                  <a:moveTo>
                    <a:pt x="7344156" y="16763"/>
                  </a:moveTo>
                  <a:lnTo>
                    <a:pt x="32004" y="16763"/>
                  </a:lnTo>
                  <a:lnTo>
                    <a:pt x="32004" y="32004"/>
                  </a:lnTo>
                  <a:lnTo>
                    <a:pt x="7344156" y="32004"/>
                  </a:lnTo>
                  <a:lnTo>
                    <a:pt x="7344156" y="16763"/>
                  </a:lnTo>
                  <a:close/>
                </a:path>
                <a:path w="7376159" h="1742439">
                  <a:moveTo>
                    <a:pt x="7376160" y="16763"/>
                  </a:moveTo>
                  <a:lnTo>
                    <a:pt x="7344156" y="16763"/>
                  </a:lnTo>
                  <a:lnTo>
                    <a:pt x="7359396" y="32004"/>
                  </a:lnTo>
                  <a:lnTo>
                    <a:pt x="7376160" y="32004"/>
                  </a:lnTo>
                  <a:lnTo>
                    <a:pt x="7376160" y="16763"/>
                  </a:lnTo>
                  <a:close/>
                </a:path>
              </a:pathLst>
            </a:custGeom>
            <a:solidFill>
              <a:srgbClr val="0020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4051223" y="4725035"/>
            <a:ext cx="3761104" cy="4279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35"/>
              </a:spcBef>
            </a:pPr>
            <a:r>
              <a:rPr sz="2600" i="1" spc="-75" dirty="0">
                <a:solidFill>
                  <a:srgbClr val="002060"/>
                </a:solidFill>
                <a:latin typeface="Verdana"/>
                <a:cs typeface="Verdana"/>
              </a:rPr>
              <a:t>M</a:t>
            </a:r>
            <a:r>
              <a:rPr sz="2625" i="1" spc="-112" baseline="23809" dirty="0">
                <a:solidFill>
                  <a:srgbClr val="002060"/>
                </a:solidFill>
                <a:latin typeface="Verdana"/>
                <a:cs typeface="Verdana"/>
              </a:rPr>
              <a:t>me </a:t>
            </a:r>
            <a:r>
              <a:rPr sz="2600" i="1" spc="-70" dirty="0">
                <a:solidFill>
                  <a:srgbClr val="002060"/>
                </a:solidFill>
                <a:latin typeface="Verdana"/>
                <a:cs typeface="Verdana"/>
              </a:rPr>
              <a:t>Mounira</a:t>
            </a:r>
            <a:r>
              <a:rPr sz="2600" i="1" spc="-285" dirty="0">
                <a:solidFill>
                  <a:srgbClr val="002060"/>
                </a:solidFill>
                <a:latin typeface="Verdana"/>
                <a:cs typeface="Verdana"/>
              </a:rPr>
              <a:t> </a:t>
            </a:r>
            <a:r>
              <a:rPr sz="2600" i="1" spc="-65" dirty="0">
                <a:solidFill>
                  <a:srgbClr val="002060"/>
                </a:solidFill>
                <a:latin typeface="Verdana"/>
                <a:cs typeface="Verdana"/>
              </a:rPr>
              <a:t>BENALLEL</a:t>
            </a:r>
            <a:endParaRPr sz="2600" dirty="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081477" y="5169182"/>
            <a:ext cx="6177280" cy="364843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54125">
              <a:lnSpc>
                <a:spcPct val="100000"/>
              </a:lnSpc>
              <a:spcBef>
                <a:spcPts val="865"/>
              </a:spcBef>
            </a:pPr>
            <a:r>
              <a:rPr sz="1650" i="1" spc="-35" dirty="0">
                <a:solidFill>
                  <a:srgbClr val="002060"/>
                </a:solidFill>
                <a:latin typeface="Verdana"/>
                <a:cs typeface="Verdana"/>
                <a:hlinkClick r:id="rId3"/>
              </a:rPr>
              <a:t>mounira.benallel@gmail.com</a:t>
            </a:r>
            <a:endParaRPr sz="1650" dirty="0">
              <a:latin typeface="Verdana"/>
              <a:cs typeface="Verdan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716779" y="5830823"/>
            <a:ext cx="2197735" cy="12700"/>
          </a:xfrm>
          <a:custGeom>
            <a:avLst/>
            <a:gdLst/>
            <a:ahLst/>
            <a:cxnLst/>
            <a:rect l="l" t="t" r="r" b="b"/>
            <a:pathLst>
              <a:path w="2197734" h="12700">
                <a:moveTo>
                  <a:pt x="2197608" y="0"/>
                </a:moveTo>
                <a:lnTo>
                  <a:pt x="0" y="0"/>
                </a:lnTo>
                <a:lnTo>
                  <a:pt x="0" y="12192"/>
                </a:lnTo>
                <a:lnTo>
                  <a:pt x="2197608" y="12192"/>
                </a:lnTo>
                <a:lnTo>
                  <a:pt x="2197608" y="0"/>
                </a:lnTo>
                <a:close/>
              </a:path>
            </a:pathLst>
          </a:custGeom>
          <a:solidFill>
            <a:srgbClr val="0020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1470">
              <a:lnSpc>
                <a:spcPct val="100000"/>
              </a:lnSpc>
              <a:spcBef>
                <a:spcPts val="100"/>
              </a:spcBef>
            </a:pPr>
            <a:r>
              <a:rPr dirty="0"/>
              <a:t>INTRODUCTION </a:t>
            </a:r>
            <a:r>
              <a:rPr spc="-200" dirty="0"/>
              <a:t>: </a:t>
            </a:r>
            <a:r>
              <a:rPr spc="-125" dirty="0"/>
              <a:t>Quelques</a:t>
            </a:r>
            <a:r>
              <a:rPr spc="35" dirty="0"/>
              <a:t> </a:t>
            </a:r>
            <a:r>
              <a:rPr spc="-180" dirty="0"/>
              <a:t>définitions</a:t>
            </a:r>
          </a:p>
        </p:txBody>
      </p:sp>
      <p:sp>
        <p:nvSpPr>
          <p:cNvPr id="3" name="object 3"/>
          <p:cNvSpPr/>
          <p:nvPr/>
        </p:nvSpPr>
        <p:spPr>
          <a:xfrm>
            <a:off x="772668" y="3779520"/>
            <a:ext cx="9144000" cy="3429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73911" y="1371315"/>
            <a:ext cx="8465820" cy="499745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  <a:tabLst>
                <a:tab pos="421005" algn="l"/>
              </a:tabLst>
            </a:pPr>
            <a:r>
              <a:rPr sz="2400" spc="3454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400" spc="3454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Processus</a:t>
            </a:r>
            <a:r>
              <a:rPr sz="2400" b="1" spc="-2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industriel</a:t>
            </a:r>
            <a:endParaRPr sz="2400" dirty="0">
              <a:latin typeface="Carlito"/>
              <a:cs typeface="Carlito"/>
            </a:endParaRPr>
          </a:p>
          <a:p>
            <a:pPr marL="467995" marR="5080" indent="-285115">
              <a:lnSpc>
                <a:spcPct val="100000"/>
              </a:lnSpc>
              <a:spcBef>
                <a:spcPts val="425"/>
              </a:spcBef>
              <a:buFont typeface="Wingdings"/>
              <a:buChar char=""/>
              <a:tabLst>
                <a:tab pos="468630" algn="l"/>
              </a:tabLst>
            </a:pP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Assemblage fonctionnel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de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composants technologiques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associés les uns aux 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autres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de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façon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à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former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une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entité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unique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accomplissant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ou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pouvant 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accomplir une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activité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clairement</a:t>
            </a:r>
            <a:r>
              <a:rPr sz="2000" b="1" spc="-8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définie.</a:t>
            </a:r>
            <a:endParaRPr sz="20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2400" spc="3454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400" spc="-7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b="1" spc="-15" dirty="0">
                <a:solidFill>
                  <a:srgbClr val="002060"/>
                </a:solidFill>
                <a:latin typeface="Carlito"/>
                <a:cs typeface="Carlito"/>
              </a:rPr>
              <a:t>Architecture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du </a:t>
            </a:r>
            <a:r>
              <a:rPr sz="2400" b="1" spc="-15" dirty="0">
                <a:solidFill>
                  <a:srgbClr val="002060"/>
                </a:solidFill>
                <a:latin typeface="Carlito"/>
                <a:cs typeface="Carlito"/>
              </a:rPr>
              <a:t>système</a:t>
            </a:r>
            <a:endParaRPr sz="2400" dirty="0">
              <a:latin typeface="Carlito"/>
              <a:cs typeface="Carlito"/>
            </a:endParaRPr>
          </a:p>
          <a:p>
            <a:pPr marL="467995" marR="314960" indent="-285115">
              <a:lnSpc>
                <a:spcPct val="100000"/>
              </a:lnSpc>
              <a:spcBef>
                <a:spcPts val="425"/>
              </a:spcBef>
              <a:buFont typeface="Wingdings"/>
              <a:buChar char=""/>
              <a:tabLst>
                <a:tab pos="468630" algn="l"/>
              </a:tabLst>
            </a:pP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Modèle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orienté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composant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qui décrit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directement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le processus industriel  comme un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réseau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des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composants</a:t>
            </a:r>
            <a:r>
              <a:rPr sz="2000" b="1" spc="-7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industriels.</a:t>
            </a:r>
            <a:endParaRPr sz="20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2400" spc="3454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400" spc="-5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P&amp;ID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(Piping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and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Instrumentation Diagrams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)</a:t>
            </a:r>
            <a:endParaRPr sz="2400" dirty="0">
              <a:latin typeface="Carlito"/>
              <a:cs typeface="Carlito"/>
            </a:endParaRPr>
          </a:p>
          <a:p>
            <a:pPr marL="467995" marR="68580" indent="-285115">
              <a:lnSpc>
                <a:spcPct val="100000"/>
              </a:lnSpc>
              <a:spcBef>
                <a:spcPts val="425"/>
              </a:spcBef>
              <a:buFont typeface="Wingdings"/>
              <a:buChar char=""/>
              <a:tabLst>
                <a:tab pos="468630" algn="l"/>
              </a:tabLst>
            </a:pP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Plans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des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Instruments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Détaillés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ou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diagrammes d'acheminement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et 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d'instrumentation.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Utilisé pour une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description visuelle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de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l'architecture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du  processus (utilise norme</a:t>
            </a:r>
            <a:r>
              <a:rPr sz="2000" b="1" spc="-6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ISO).</a:t>
            </a:r>
            <a:endParaRPr sz="20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2400" spc="3454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400" spc="-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Fonctionnement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normal</a:t>
            </a:r>
            <a:endParaRPr sz="2400" dirty="0">
              <a:latin typeface="Carlito"/>
              <a:cs typeface="Carlito"/>
            </a:endParaRPr>
          </a:p>
          <a:p>
            <a:pPr marL="467995" marR="233045" indent="-285115">
              <a:lnSpc>
                <a:spcPct val="100000"/>
              </a:lnSpc>
              <a:spcBef>
                <a:spcPts val="425"/>
              </a:spcBef>
              <a:buFont typeface="Wingdings"/>
              <a:buChar char=""/>
              <a:tabLst>
                <a:tab pos="468630" algn="l"/>
              </a:tabLst>
            </a:pP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Comportement appartenant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à un ensemble de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comportements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nominaux  pour lesquels le </a:t>
            </a:r>
            <a:r>
              <a:rPr sz="2000" b="1" spc="-15" dirty="0">
                <a:solidFill>
                  <a:srgbClr val="002060"/>
                </a:solidFill>
                <a:latin typeface="Carlito"/>
                <a:cs typeface="Carlito"/>
              </a:rPr>
              <a:t>système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a </a:t>
            </a:r>
            <a:r>
              <a:rPr sz="2000" b="1" spc="-15" dirty="0">
                <a:solidFill>
                  <a:srgbClr val="002060"/>
                </a:solidFill>
                <a:latin typeface="Carlito"/>
                <a:cs typeface="Carlito"/>
              </a:rPr>
              <a:t>été</a:t>
            </a:r>
            <a:r>
              <a:rPr sz="2000" b="1" spc="-6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conçu.</a:t>
            </a:r>
            <a:endParaRPr sz="2000" dirty="0">
              <a:latin typeface="Carlito"/>
              <a:cs typeface="Carlito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1470">
              <a:lnSpc>
                <a:spcPct val="100000"/>
              </a:lnSpc>
              <a:spcBef>
                <a:spcPts val="100"/>
              </a:spcBef>
            </a:pPr>
            <a:r>
              <a:rPr dirty="0"/>
              <a:t>INTRODUCTION </a:t>
            </a:r>
            <a:r>
              <a:rPr spc="-200" dirty="0"/>
              <a:t>: </a:t>
            </a:r>
            <a:r>
              <a:rPr spc="-125" dirty="0"/>
              <a:t>Quelques</a:t>
            </a:r>
            <a:r>
              <a:rPr spc="35" dirty="0"/>
              <a:t> </a:t>
            </a:r>
            <a:r>
              <a:rPr spc="-180" dirty="0"/>
              <a:t>définitions</a:t>
            </a:r>
          </a:p>
        </p:txBody>
      </p:sp>
      <p:sp>
        <p:nvSpPr>
          <p:cNvPr id="3" name="object 3"/>
          <p:cNvSpPr/>
          <p:nvPr/>
        </p:nvSpPr>
        <p:spPr>
          <a:xfrm>
            <a:off x="772668" y="3779520"/>
            <a:ext cx="9144000" cy="3429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81175" y="1443081"/>
            <a:ext cx="8336280" cy="5293757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  <a:tabLst>
                <a:tab pos="421005" algn="l"/>
              </a:tabLst>
            </a:pPr>
            <a:r>
              <a:rPr sz="2400" spc="3454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400" spc="3454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Défaillance</a:t>
            </a:r>
            <a:endParaRPr sz="2400" dirty="0">
              <a:latin typeface="Carlito"/>
              <a:cs typeface="Carlito"/>
            </a:endParaRPr>
          </a:p>
          <a:p>
            <a:pPr marL="467995" marR="5715" indent="-285115">
              <a:lnSpc>
                <a:spcPct val="100000"/>
              </a:lnSpc>
              <a:spcBef>
                <a:spcPts val="425"/>
              </a:spcBef>
              <a:buFont typeface="Wingdings"/>
              <a:buChar char=""/>
              <a:tabLst>
                <a:tab pos="468630" algn="l"/>
              </a:tabLst>
            </a:pP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Modification suffisante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et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permanente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des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caractéristiques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physiques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d'un 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composant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pour qu'une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fonction requise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ne puisse plus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être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assurée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dans  les conditions</a:t>
            </a:r>
            <a:r>
              <a:rPr sz="2000" b="1" spc="-6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fixées.</a:t>
            </a:r>
            <a:endParaRPr sz="2000" dirty="0">
              <a:latin typeface="Carlito"/>
              <a:cs typeface="Carlito"/>
            </a:endParaRPr>
          </a:p>
          <a:p>
            <a:pPr marL="925194" lvl="1" indent="-227329">
              <a:lnSpc>
                <a:spcPct val="100000"/>
              </a:lnSpc>
              <a:spcBef>
                <a:spcPts val="415"/>
              </a:spcBef>
              <a:buFont typeface="Wingdings"/>
              <a:buChar char=""/>
              <a:tabLst>
                <a:tab pos="925830" algn="l"/>
              </a:tabLst>
            </a:pPr>
            <a:r>
              <a:rPr sz="1800" spc="-10" dirty="0">
                <a:solidFill>
                  <a:srgbClr val="002060"/>
                </a:solidFill>
                <a:latin typeface="Carlito"/>
                <a:cs typeface="Carlito"/>
              </a:rPr>
              <a:t>Défaillances</a:t>
            </a:r>
            <a:r>
              <a:rPr sz="1800" spc="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1800" spc="-10" dirty="0">
                <a:solidFill>
                  <a:srgbClr val="002060"/>
                </a:solidFill>
                <a:latin typeface="Carlito"/>
                <a:cs typeface="Carlito"/>
              </a:rPr>
              <a:t>naissantes</a:t>
            </a:r>
            <a:endParaRPr sz="1800" dirty="0">
              <a:latin typeface="Carlito"/>
              <a:cs typeface="Carlito"/>
            </a:endParaRPr>
          </a:p>
          <a:p>
            <a:pPr marL="925194" lvl="1" indent="-227329">
              <a:lnSpc>
                <a:spcPct val="100000"/>
              </a:lnSpc>
              <a:spcBef>
                <a:spcPts val="395"/>
              </a:spcBef>
              <a:buFont typeface="Wingdings"/>
              <a:buChar char=""/>
              <a:tabLst>
                <a:tab pos="925830" algn="l"/>
              </a:tabLst>
            </a:pPr>
            <a:r>
              <a:rPr sz="1800" spc="-15" dirty="0">
                <a:solidFill>
                  <a:srgbClr val="002060"/>
                </a:solidFill>
                <a:latin typeface="Carlito"/>
                <a:cs typeface="Carlito"/>
              </a:rPr>
              <a:t>Ayant </a:t>
            </a:r>
            <a:r>
              <a:rPr sz="1800" spc="-5" dirty="0">
                <a:solidFill>
                  <a:srgbClr val="002060"/>
                </a:solidFill>
                <a:latin typeface="Carlito"/>
                <a:cs typeface="Carlito"/>
              </a:rPr>
              <a:t>un </a:t>
            </a:r>
            <a:r>
              <a:rPr sz="1800" spc="-15" dirty="0">
                <a:solidFill>
                  <a:srgbClr val="002060"/>
                </a:solidFill>
                <a:latin typeface="Carlito"/>
                <a:cs typeface="Carlito"/>
              </a:rPr>
              <a:t>caractère</a:t>
            </a:r>
            <a:r>
              <a:rPr sz="1800" spc="1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002060"/>
                </a:solidFill>
                <a:latin typeface="Carlito"/>
                <a:cs typeface="Carlito"/>
              </a:rPr>
              <a:t>passager</a:t>
            </a:r>
            <a:endParaRPr sz="1800" dirty="0">
              <a:latin typeface="Carlito"/>
              <a:cs typeface="Carlito"/>
            </a:endParaRPr>
          </a:p>
          <a:p>
            <a:pPr marL="925194" lvl="1" indent="-227329">
              <a:lnSpc>
                <a:spcPct val="100000"/>
              </a:lnSpc>
              <a:spcBef>
                <a:spcPts val="409"/>
              </a:spcBef>
              <a:buFont typeface="Wingdings"/>
              <a:buChar char=""/>
              <a:tabLst>
                <a:tab pos="925830" algn="l"/>
              </a:tabLst>
            </a:pPr>
            <a:r>
              <a:rPr sz="1800" spc="-15" dirty="0">
                <a:solidFill>
                  <a:srgbClr val="002060"/>
                </a:solidFill>
                <a:latin typeface="Carlito"/>
                <a:cs typeface="Carlito"/>
              </a:rPr>
              <a:t>Constantes</a:t>
            </a:r>
            <a:endParaRPr sz="1800" dirty="0">
              <a:latin typeface="Carlito"/>
              <a:cs typeface="Carlito"/>
            </a:endParaRPr>
          </a:p>
          <a:p>
            <a:pPr marL="925194" lvl="1" indent="-227329">
              <a:lnSpc>
                <a:spcPct val="100000"/>
              </a:lnSpc>
              <a:spcBef>
                <a:spcPts val="395"/>
              </a:spcBef>
              <a:buFont typeface="Wingdings"/>
              <a:buChar char=""/>
              <a:tabLst>
                <a:tab pos="925830" algn="l"/>
              </a:tabLst>
            </a:pPr>
            <a:r>
              <a:rPr sz="1800" spc="-10" dirty="0">
                <a:solidFill>
                  <a:srgbClr val="002060"/>
                </a:solidFill>
                <a:latin typeface="Carlito"/>
                <a:cs typeface="Carlito"/>
              </a:rPr>
              <a:t>Evoluant </a:t>
            </a:r>
            <a:r>
              <a:rPr sz="1800" spc="-5" dirty="0">
                <a:solidFill>
                  <a:srgbClr val="002060"/>
                </a:solidFill>
                <a:latin typeface="Carlito"/>
                <a:cs typeface="Carlito"/>
              </a:rPr>
              <a:t>dans le</a:t>
            </a:r>
            <a:r>
              <a:rPr sz="1800" spc="-10" dirty="0">
                <a:solidFill>
                  <a:srgbClr val="002060"/>
                </a:solidFill>
                <a:latin typeface="Carlito"/>
                <a:cs typeface="Carlito"/>
              </a:rPr>
              <a:t> temps</a:t>
            </a:r>
            <a:endParaRPr sz="1800" dirty="0">
              <a:latin typeface="Carlito"/>
              <a:cs typeface="Carlito"/>
            </a:endParaRPr>
          </a:p>
          <a:p>
            <a:pPr marL="925194" lvl="1" indent="-227329">
              <a:lnSpc>
                <a:spcPct val="100000"/>
              </a:lnSpc>
              <a:spcBef>
                <a:spcPts val="395"/>
              </a:spcBef>
              <a:buFont typeface="Wingdings"/>
              <a:buChar char=""/>
              <a:tabLst>
                <a:tab pos="925830" algn="l"/>
              </a:tabLst>
            </a:pPr>
            <a:r>
              <a:rPr sz="1800" spc="-10" dirty="0">
                <a:solidFill>
                  <a:srgbClr val="002060"/>
                </a:solidFill>
                <a:latin typeface="Carlito"/>
                <a:cs typeface="Carlito"/>
              </a:rPr>
              <a:t>Catastrophique</a:t>
            </a:r>
            <a:endParaRPr sz="18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869"/>
              </a:spcBef>
            </a:pPr>
            <a:r>
              <a:rPr lang="fr-FR" sz="3600" spc="1050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lang="fr-FR" sz="3600" b="1" dirty="0">
                <a:solidFill>
                  <a:srgbClr val="002060"/>
                </a:solidFill>
                <a:latin typeface="Carlito"/>
                <a:cs typeface="Carlito"/>
              </a:rPr>
              <a:t>Une panne</a:t>
            </a:r>
            <a:endParaRPr lang="fr-FR" sz="3600" dirty="0">
              <a:latin typeface="Carlito"/>
              <a:cs typeface="Carlito"/>
            </a:endParaRPr>
          </a:p>
          <a:p>
            <a:pPr marL="468630" marR="5080" indent="-285115">
              <a:lnSpc>
                <a:spcPct val="100000"/>
              </a:lnSpc>
              <a:spcBef>
                <a:spcPts val="560"/>
              </a:spcBef>
              <a:buFont typeface="Wingdings"/>
              <a:buChar char=""/>
              <a:tabLst>
                <a:tab pos="468630" algn="l"/>
              </a:tabLst>
            </a:pPr>
            <a:r>
              <a:rPr lang="fr-FR" sz="2800" b="1" spc="-5" dirty="0">
                <a:solidFill>
                  <a:srgbClr val="002060"/>
                </a:solidFill>
                <a:latin typeface="Carlito"/>
                <a:cs typeface="Carlito"/>
              </a:rPr>
              <a:t>Interruption permanente </a:t>
            </a:r>
            <a:r>
              <a:rPr lang="fr-FR" sz="2800" b="1" dirty="0">
                <a:solidFill>
                  <a:srgbClr val="002060"/>
                </a:solidFill>
                <a:latin typeface="Carlito"/>
                <a:cs typeface="Carlito"/>
              </a:rPr>
              <a:t>de la </a:t>
            </a:r>
            <a:r>
              <a:rPr lang="fr-FR" sz="2800" b="1" spc="-10" dirty="0">
                <a:solidFill>
                  <a:srgbClr val="002060"/>
                </a:solidFill>
                <a:latin typeface="Carlito"/>
                <a:cs typeface="Carlito"/>
              </a:rPr>
              <a:t>capacité </a:t>
            </a:r>
            <a:r>
              <a:rPr lang="fr-FR" sz="2800" b="1" dirty="0">
                <a:solidFill>
                  <a:srgbClr val="002060"/>
                </a:solidFill>
                <a:latin typeface="Carlito"/>
                <a:cs typeface="Carlito"/>
              </a:rPr>
              <a:t>du </a:t>
            </a:r>
            <a:r>
              <a:rPr lang="fr-FR" sz="2800" b="1" spc="-15" dirty="0">
                <a:solidFill>
                  <a:srgbClr val="002060"/>
                </a:solidFill>
                <a:latin typeface="Carlito"/>
                <a:cs typeface="Carlito"/>
              </a:rPr>
              <a:t>système </a:t>
            </a:r>
            <a:r>
              <a:rPr lang="fr-FR" sz="2800" b="1" dirty="0">
                <a:solidFill>
                  <a:srgbClr val="002060"/>
                </a:solidFill>
                <a:latin typeface="Carlito"/>
                <a:cs typeface="Carlito"/>
              </a:rPr>
              <a:t>à </a:t>
            </a:r>
            <a:r>
              <a:rPr lang="fr-FR" sz="2800" b="1" spc="-5" dirty="0">
                <a:solidFill>
                  <a:srgbClr val="002060"/>
                </a:solidFill>
                <a:latin typeface="Carlito"/>
                <a:cs typeface="Carlito"/>
              </a:rPr>
              <a:t>réaliser </a:t>
            </a:r>
            <a:r>
              <a:rPr lang="fr-FR" sz="2800" b="1" dirty="0">
                <a:solidFill>
                  <a:srgbClr val="002060"/>
                </a:solidFill>
                <a:latin typeface="Carlito"/>
                <a:cs typeface="Carlito"/>
              </a:rPr>
              <a:t>sa  </a:t>
            </a:r>
            <a:r>
              <a:rPr lang="fr-FR" sz="2800" b="1" spc="-5" dirty="0">
                <a:solidFill>
                  <a:srgbClr val="002060"/>
                </a:solidFill>
                <a:latin typeface="Carlito"/>
                <a:cs typeface="Carlito"/>
              </a:rPr>
              <a:t>fonction</a:t>
            </a:r>
            <a:r>
              <a:rPr lang="fr-FR" sz="2800" b="1" spc="-4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lang="fr-FR" sz="2800" b="1" spc="-5" dirty="0">
                <a:solidFill>
                  <a:srgbClr val="002060"/>
                </a:solidFill>
                <a:latin typeface="Carlito"/>
                <a:cs typeface="Carlito"/>
              </a:rPr>
              <a:t>requise.</a:t>
            </a:r>
            <a:endParaRPr lang="fr-FR" sz="28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450"/>
              </a:spcBef>
            </a:pPr>
            <a:endParaRPr lang="fr-FR" sz="2800" dirty="0">
              <a:solidFill>
                <a:srgbClr val="002060"/>
              </a:solidFill>
              <a:latin typeface="Wingdings"/>
              <a:cs typeface="Wingding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4">
            <a:extLst>
              <a:ext uri="{FF2B5EF4-FFF2-40B4-BE49-F238E27FC236}">
                <a16:creationId xmlns:a16="http://schemas.microsoft.com/office/drawing/2014/main" id="{6EA3917C-B626-490F-B888-243471E1A197}"/>
              </a:ext>
            </a:extLst>
          </p:cNvPr>
          <p:cNvSpPr/>
          <p:nvPr/>
        </p:nvSpPr>
        <p:spPr>
          <a:xfrm>
            <a:off x="772668" y="3705225"/>
            <a:ext cx="9144000" cy="34270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1352626" y="1190343"/>
            <a:ext cx="7187565" cy="2581475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50"/>
              </a:spcBef>
            </a:pPr>
            <a:r>
              <a:rPr lang="fr-FR" sz="2800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lang="fr-FR" sz="2800" b="1" dirty="0">
                <a:solidFill>
                  <a:srgbClr val="002060"/>
                </a:solidFill>
                <a:latin typeface="Carlito"/>
                <a:cs typeface="Carlito"/>
              </a:rPr>
              <a:t>Faute (ou défaut)</a:t>
            </a:r>
            <a:endParaRPr lang="fr-FR" sz="2800" dirty="0">
              <a:latin typeface="Carlito"/>
              <a:cs typeface="Carlito"/>
            </a:endParaRPr>
          </a:p>
          <a:p>
            <a:pPr marL="467995" marR="5080" indent="-285115" algn="just">
              <a:spcBef>
                <a:spcPts val="570"/>
              </a:spcBef>
              <a:buFont typeface="Wingdings"/>
              <a:buChar char=""/>
              <a:tabLst>
                <a:tab pos="468630" algn="l"/>
              </a:tabLst>
            </a:pPr>
            <a:r>
              <a:rPr lang="fr-FR" sz="2000" b="1" spc="-10">
                <a:solidFill>
                  <a:srgbClr val="002060"/>
                </a:solidFill>
                <a:latin typeface="Carlito"/>
                <a:cs typeface="Carlito"/>
              </a:rPr>
              <a:t>Déviation </a:t>
            </a:r>
            <a:r>
              <a:rPr lang="fr-FR" sz="2000" b="1">
                <a:solidFill>
                  <a:srgbClr val="002060"/>
                </a:solidFill>
                <a:latin typeface="Carlito"/>
                <a:cs typeface="Carlito"/>
              </a:rPr>
              <a:t>d'une </a:t>
            </a:r>
            <a:r>
              <a:rPr lang="fr-FR" sz="2000" b="1" spc="-5">
                <a:solidFill>
                  <a:srgbClr val="002060"/>
                </a:solidFill>
                <a:latin typeface="Carlito"/>
                <a:cs typeface="Carlito"/>
              </a:rPr>
              <a:t>variable observée </a:t>
            </a:r>
            <a:r>
              <a:rPr lang="fr-FR" sz="2000" b="1">
                <a:solidFill>
                  <a:srgbClr val="002060"/>
                </a:solidFill>
                <a:latin typeface="Carlito"/>
                <a:cs typeface="Carlito"/>
              </a:rPr>
              <a:t>ou d'un </a:t>
            </a:r>
            <a:r>
              <a:rPr lang="fr-FR" sz="2000" b="1" spc="-10">
                <a:solidFill>
                  <a:srgbClr val="002060"/>
                </a:solidFill>
                <a:latin typeface="Carlito"/>
                <a:cs typeface="Carlito"/>
              </a:rPr>
              <a:t>paramètre </a:t>
            </a:r>
            <a:r>
              <a:rPr lang="fr-FR" sz="2000" b="1" spc="-5">
                <a:solidFill>
                  <a:srgbClr val="002060"/>
                </a:solidFill>
                <a:latin typeface="Carlito"/>
                <a:cs typeface="Carlito"/>
              </a:rPr>
              <a:t>calculé </a:t>
            </a:r>
            <a:r>
              <a:rPr lang="fr-FR" sz="2000" b="1">
                <a:solidFill>
                  <a:srgbClr val="002060"/>
                </a:solidFill>
                <a:latin typeface="Carlito"/>
                <a:cs typeface="Carlito"/>
              </a:rPr>
              <a:t>par </a:t>
            </a:r>
            <a:r>
              <a:rPr lang="fr-FR" sz="2000" b="1" spc="-10">
                <a:solidFill>
                  <a:srgbClr val="002060"/>
                </a:solidFill>
                <a:latin typeface="Carlito"/>
                <a:cs typeface="Carlito"/>
              </a:rPr>
              <a:t>rapport </a:t>
            </a:r>
            <a:r>
              <a:rPr lang="fr-FR" sz="2000" b="1">
                <a:solidFill>
                  <a:srgbClr val="002060"/>
                </a:solidFill>
                <a:latin typeface="Carlito"/>
                <a:cs typeface="Carlito"/>
              </a:rPr>
              <a:t>à  sa </a:t>
            </a:r>
            <a:r>
              <a:rPr lang="fr-FR" sz="2000" b="1" spc="-10">
                <a:solidFill>
                  <a:srgbClr val="002060"/>
                </a:solidFill>
                <a:latin typeface="Carlito"/>
                <a:cs typeface="Carlito"/>
              </a:rPr>
              <a:t>valeur fixée </a:t>
            </a:r>
            <a:r>
              <a:rPr lang="fr-FR" sz="2000" b="1">
                <a:solidFill>
                  <a:srgbClr val="002060"/>
                </a:solidFill>
                <a:latin typeface="Carlito"/>
                <a:cs typeface="Carlito"/>
              </a:rPr>
              <a:t>dans les </a:t>
            </a:r>
            <a:r>
              <a:rPr lang="fr-FR" sz="2000" b="1" spc="-10">
                <a:solidFill>
                  <a:srgbClr val="002060"/>
                </a:solidFill>
                <a:latin typeface="Carlito"/>
                <a:cs typeface="Carlito"/>
              </a:rPr>
              <a:t>caractéristiques attendues </a:t>
            </a:r>
            <a:r>
              <a:rPr lang="fr-FR" sz="2000" b="1">
                <a:solidFill>
                  <a:srgbClr val="002060"/>
                </a:solidFill>
                <a:latin typeface="Carlito"/>
                <a:cs typeface="Carlito"/>
              </a:rPr>
              <a:t>du processus </a:t>
            </a:r>
            <a:r>
              <a:rPr lang="fr-FR" sz="2000" b="1" spc="-5">
                <a:solidFill>
                  <a:srgbClr val="002060"/>
                </a:solidFill>
                <a:latin typeface="Carlito"/>
                <a:cs typeface="Carlito"/>
              </a:rPr>
              <a:t>lui-même,  </a:t>
            </a:r>
            <a:r>
              <a:rPr lang="fr-FR" sz="2000" b="1">
                <a:solidFill>
                  <a:srgbClr val="002060"/>
                </a:solidFill>
                <a:latin typeface="Carlito"/>
                <a:cs typeface="Carlito"/>
              </a:rPr>
              <a:t>des </a:t>
            </a:r>
            <a:r>
              <a:rPr lang="fr-FR" sz="2000" b="1" spc="-10">
                <a:solidFill>
                  <a:srgbClr val="002060"/>
                </a:solidFill>
                <a:latin typeface="Carlito"/>
                <a:cs typeface="Carlito"/>
              </a:rPr>
              <a:t>capteurs, </a:t>
            </a:r>
            <a:r>
              <a:rPr lang="fr-FR" sz="2000" b="1">
                <a:solidFill>
                  <a:srgbClr val="002060"/>
                </a:solidFill>
                <a:latin typeface="Carlito"/>
                <a:cs typeface="Carlito"/>
              </a:rPr>
              <a:t>des actionneurs ou de </a:t>
            </a:r>
            <a:r>
              <a:rPr lang="fr-FR" sz="2000" b="1" spc="-5">
                <a:solidFill>
                  <a:srgbClr val="002060"/>
                </a:solidFill>
                <a:latin typeface="Carlito"/>
                <a:cs typeface="Carlito"/>
              </a:rPr>
              <a:t>tout autre</a:t>
            </a:r>
            <a:r>
              <a:rPr lang="fr-FR" sz="2000" b="1" spc="-85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lang="fr-FR" sz="2000" b="1">
                <a:solidFill>
                  <a:srgbClr val="002060"/>
                </a:solidFill>
                <a:latin typeface="Carlito"/>
                <a:cs typeface="Carlito"/>
              </a:rPr>
              <a:t>équipement.</a:t>
            </a:r>
            <a:endParaRPr lang="fr-FR"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5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800" spc="680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b="1" dirty="0">
                <a:solidFill>
                  <a:srgbClr val="002060"/>
                </a:solidFill>
                <a:latin typeface="Carlito"/>
              </a:rPr>
              <a:t>Types de défauts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1470">
              <a:lnSpc>
                <a:spcPct val="100000"/>
              </a:lnSpc>
              <a:spcBef>
                <a:spcPts val="100"/>
              </a:spcBef>
            </a:pPr>
            <a:r>
              <a:rPr dirty="0"/>
              <a:t>INTRODUCTION </a:t>
            </a:r>
            <a:r>
              <a:rPr spc="-200" dirty="0"/>
              <a:t>: </a:t>
            </a:r>
            <a:r>
              <a:rPr spc="-125" dirty="0"/>
              <a:t>Quelques</a:t>
            </a:r>
            <a:r>
              <a:rPr spc="35" dirty="0"/>
              <a:t> </a:t>
            </a:r>
            <a:r>
              <a:rPr spc="-180" dirty="0"/>
              <a:t>définitions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772668" y="3779520"/>
            <a:ext cx="9144000" cy="3429000"/>
            <a:chOff x="772668" y="3779520"/>
            <a:chExt cx="9144000" cy="3429000"/>
          </a:xfrm>
        </p:grpSpPr>
        <p:sp>
          <p:nvSpPr>
            <p:cNvPr id="5" name="object 5"/>
            <p:cNvSpPr/>
            <p:nvPr/>
          </p:nvSpPr>
          <p:spPr>
            <a:xfrm>
              <a:off x="772668" y="3779520"/>
              <a:ext cx="9144000" cy="34290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87552" y="3779520"/>
              <a:ext cx="8929116" cy="314401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2350947" y="3949763"/>
            <a:ext cx="13474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i="1" spc="-5" dirty="0">
                <a:solidFill>
                  <a:srgbClr val="7030A0"/>
                </a:solidFill>
                <a:latin typeface="Times New Roman"/>
                <a:cs typeface="Times New Roman"/>
              </a:rPr>
              <a:t>Défaut</a:t>
            </a:r>
            <a:r>
              <a:rPr sz="1400" b="1" i="1" spc="-8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1400" b="1" i="1" dirty="0">
                <a:solidFill>
                  <a:srgbClr val="7030A0"/>
                </a:solidFill>
                <a:latin typeface="Times New Roman"/>
                <a:cs typeface="Times New Roman"/>
              </a:rPr>
              <a:t>contrôleur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976372" y="4201667"/>
            <a:ext cx="649605" cy="562610"/>
            <a:chOff x="2976372" y="4201667"/>
            <a:chExt cx="649605" cy="562610"/>
          </a:xfrm>
        </p:grpSpPr>
        <p:sp>
          <p:nvSpPr>
            <p:cNvPr id="9" name="object 9"/>
            <p:cNvSpPr/>
            <p:nvPr/>
          </p:nvSpPr>
          <p:spPr>
            <a:xfrm>
              <a:off x="3520440" y="4249673"/>
              <a:ext cx="78105" cy="22860"/>
            </a:xfrm>
            <a:custGeom>
              <a:avLst/>
              <a:gdLst/>
              <a:ahLst/>
              <a:cxnLst/>
              <a:rect l="l" t="t" r="r" b="b"/>
              <a:pathLst>
                <a:path w="78104" h="22860">
                  <a:moveTo>
                    <a:pt x="0" y="0"/>
                  </a:moveTo>
                  <a:lnTo>
                    <a:pt x="4572" y="0"/>
                  </a:lnTo>
                </a:path>
                <a:path w="78104" h="22860">
                  <a:moveTo>
                    <a:pt x="73151" y="22860"/>
                  </a:moveTo>
                  <a:lnTo>
                    <a:pt x="77724" y="22860"/>
                  </a:lnTo>
                </a:path>
              </a:pathLst>
            </a:custGeom>
            <a:ln w="4572">
              <a:solidFill>
                <a:srgbClr val="FAFB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108960" y="4201667"/>
              <a:ext cx="516636" cy="333756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131820" y="4537709"/>
              <a:ext cx="5080" cy="0"/>
            </a:xfrm>
            <a:custGeom>
              <a:avLst/>
              <a:gdLst/>
              <a:ahLst/>
              <a:cxnLst/>
              <a:rect l="l" t="t" r="r" b="b"/>
              <a:pathLst>
                <a:path w="5080">
                  <a:moveTo>
                    <a:pt x="0" y="0"/>
                  </a:moveTo>
                  <a:lnTo>
                    <a:pt x="4572" y="0"/>
                  </a:lnTo>
                </a:path>
              </a:pathLst>
            </a:custGeom>
            <a:ln w="4572">
              <a:solidFill>
                <a:srgbClr val="FBFC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976372" y="4535423"/>
              <a:ext cx="365760" cy="228600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280420" y="4021264"/>
            <a:ext cx="137604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i="1" spc="-5" dirty="0">
                <a:solidFill>
                  <a:srgbClr val="7030A0"/>
                </a:solidFill>
                <a:latin typeface="Times New Roman"/>
                <a:cs typeface="Times New Roman"/>
              </a:rPr>
              <a:t>Défaut</a:t>
            </a:r>
            <a:r>
              <a:rPr sz="1400" b="1" i="1" spc="-7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1400" b="1" i="1" dirty="0">
                <a:solidFill>
                  <a:srgbClr val="7030A0"/>
                </a:solidFill>
                <a:latin typeface="Times New Roman"/>
                <a:cs typeface="Times New Roman"/>
              </a:rPr>
              <a:t>actionneur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4905755" y="4274820"/>
            <a:ext cx="2729865" cy="2235835"/>
            <a:chOff x="4905755" y="4274820"/>
            <a:chExt cx="2729865" cy="2235835"/>
          </a:xfrm>
        </p:grpSpPr>
        <p:sp>
          <p:nvSpPr>
            <p:cNvPr id="15" name="object 15"/>
            <p:cNvSpPr/>
            <p:nvPr/>
          </p:nvSpPr>
          <p:spPr>
            <a:xfrm>
              <a:off x="5349239" y="4290822"/>
              <a:ext cx="5080" cy="0"/>
            </a:xfrm>
            <a:custGeom>
              <a:avLst/>
              <a:gdLst/>
              <a:ahLst/>
              <a:cxnLst/>
              <a:rect l="l" t="t" r="r" b="b"/>
              <a:pathLst>
                <a:path w="5079">
                  <a:moveTo>
                    <a:pt x="0" y="0"/>
                  </a:moveTo>
                  <a:lnTo>
                    <a:pt x="4572" y="0"/>
                  </a:lnTo>
                </a:path>
              </a:pathLst>
            </a:custGeom>
            <a:ln w="4572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449823" y="4322826"/>
              <a:ext cx="5080" cy="0"/>
            </a:xfrm>
            <a:custGeom>
              <a:avLst/>
              <a:gdLst/>
              <a:ahLst/>
              <a:cxnLst/>
              <a:rect l="l" t="t" r="r" b="b"/>
              <a:pathLst>
                <a:path w="5079">
                  <a:moveTo>
                    <a:pt x="0" y="0"/>
                  </a:moveTo>
                  <a:lnTo>
                    <a:pt x="4572" y="0"/>
                  </a:lnTo>
                </a:path>
              </a:pathLst>
            </a:custGeom>
            <a:ln w="4572">
              <a:solidFill>
                <a:srgbClr val="FAFB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500115" y="4331970"/>
              <a:ext cx="5080" cy="0"/>
            </a:xfrm>
            <a:custGeom>
              <a:avLst/>
              <a:gdLst/>
              <a:ahLst/>
              <a:cxnLst/>
              <a:rect l="l" t="t" r="r" b="b"/>
              <a:pathLst>
                <a:path w="5079">
                  <a:moveTo>
                    <a:pt x="0" y="0"/>
                  </a:moveTo>
                  <a:lnTo>
                    <a:pt x="4572" y="0"/>
                  </a:lnTo>
                </a:path>
              </a:pathLst>
            </a:custGeom>
            <a:ln w="4572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522975" y="4341114"/>
              <a:ext cx="5080" cy="0"/>
            </a:xfrm>
            <a:custGeom>
              <a:avLst/>
              <a:gdLst/>
              <a:ahLst/>
              <a:cxnLst/>
              <a:rect l="l" t="t" r="r" b="b"/>
              <a:pathLst>
                <a:path w="5079">
                  <a:moveTo>
                    <a:pt x="0" y="0"/>
                  </a:moveTo>
                  <a:lnTo>
                    <a:pt x="4572" y="0"/>
                  </a:lnTo>
                </a:path>
              </a:pathLst>
            </a:custGeom>
            <a:ln w="4572">
              <a:solidFill>
                <a:srgbClr val="FAFB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138927" y="4274820"/>
              <a:ext cx="416051" cy="187451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170931" y="4464558"/>
              <a:ext cx="5080" cy="0"/>
            </a:xfrm>
            <a:custGeom>
              <a:avLst/>
              <a:gdLst/>
              <a:ahLst/>
              <a:cxnLst/>
              <a:rect l="l" t="t" r="r" b="b"/>
              <a:pathLst>
                <a:path w="5079">
                  <a:moveTo>
                    <a:pt x="0" y="0"/>
                  </a:moveTo>
                  <a:lnTo>
                    <a:pt x="4572" y="0"/>
                  </a:lnTo>
                </a:path>
              </a:pathLst>
            </a:custGeom>
            <a:ln w="4572">
              <a:solidFill>
                <a:srgbClr val="FBFC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905755" y="4462272"/>
              <a:ext cx="507492" cy="374904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054595" y="4446270"/>
              <a:ext cx="155575" cy="41275"/>
            </a:xfrm>
            <a:custGeom>
              <a:avLst/>
              <a:gdLst/>
              <a:ahLst/>
              <a:cxnLst/>
              <a:rect l="l" t="t" r="r" b="b"/>
              <a:pathLst>
                <a:path w="155575" h="41275">
                  <a:moveTo>
                    <a:pt x="0" y="0"/>
                  </a:moveTo>
                  <a:lnTo>
                    <a:pt x="4572" y="0"/>
                  </a:lnTo>
                </a:path>
                <a:path w="155575" h="41275">
                  <a:moveTo>
                    <a:pt x="73151" y="18288"/>
                  </a:moveTo>
                  <a:lnTo>
                    <a:pt x="77724" y="18288"/>
                  </a:lnTo>
                </a:path>
                <a:path w="155575" h="41275">
                  <a:moveTo>
                    <a:pt x="150875" y="41148"/>
                  </a:moveTo>
                  <a:lnTo>
                    <a:pt x="155448" y="41148"/>
                  </a:lnTo>
                </a:path>
              </a:pathLst>
            </a:custGeom>
            <a:ln w="4572">
              <a:solidFill>
                <a:srgbClr val="FAFB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716267" y="4416552"/>
              <a:ext cx="516636" cy="333756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739127" y="4752594"/>
              <a:ext cx="5080" cy="0"/>
            </a:xfrm>
            <a:custGeom>
              <a:avLst/>
              <a:gdLst/>
              <a:ahLst/>
              <a:cxnLst/>
              <a:rect l="l" t="t" r="r" b="b"/>
              <a:pathLst>
                <a:path w="5079">
                  <a:moveTo>
                    <a:pt x="0" y="0"/>
                  </a:moveTo>
                  <a:lnTo>
                    <a:pt x="4572" y="0"/>
                  </a:lnTo>
                </a:path>
              </a:pathLst>
            </a:custGeom>
            <a:ln w="4572">
              <a:solidFill>
                <a:srgbClr val="01020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583679" y="4750308"/>
              <a:ext cx="365759" cy="233172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479791" y="5945886"/>
              <a:ext cx="5080" cy="0"/>
            </a:xfrm>
            <a:custGeom>
              <a:avLst/>
              <a:gdLst/>
              <a:ahLst/>
              <a:cxnLst/>
              <a:rect l="l" t="t" r="r" b="b"/>
              <a:pathLst>
                <a:path w="5079">
                  <a:moveTo>
                    <a:pt x="0" y="0"/>
                  </a:moveTo>
                  <a:lnTo>
                    <a:pt x="4572" y="0"/>
                  </a:lnTo>
                </a:path>
              </a:pathLst>
            </a:custGeom>
            <a:ln w="457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123176" y="5911596"/>
              <a:ext cx="512064" cy="356616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7159751" y="6270498"/>
              <a:ext cx="5080" cy="0"/>
            </a:xfrm>
            <a:custGeom>
              <a:avLst/>
              <a:gdLst/>
              <a:ahLst/>
              <a:cxnLst/>
              <a:rect l="l" t="t" r="r" b="b"/>
              <a:pathLst>
                <a:path w="5079">
                  <a:moveTo>
                    <a:pt x="0" y="0"/>
                  </a:moveTo>
                  <a:lnTo>
                    <a:pt x="4572" y="0"/>
                  </a:lnTo>
                </a:path>
              </a:pathLst>
            </a:custGeom>
            <a:ln w="4571">
              <a:solidFill>
                <a:srgbClr val="FBFCF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995160" y="6268212"/>
              <a:ext cx="361188" cy="242315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6494830" y="4092943"/>
            <a:ext cx="122682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i="1" spc="-5" dirty="0">
                <a:solidFill>
                  <a:srgbClr val="7030A0"/>
                </a:solidFill>
                <a:latin typeface="Times New Roman"/>
                <a:cs typeface="Times New Roman"/>
              </a:rPr>
              <a:t>Défaut</a:t>
            </a:r>
            <a:r>
              <a:rPr sz="1400" b="1" i="1" spc="-8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1400" b="1" i="1" dirty="0">
                <a:solidFill>
                  <a:srgbClr val="7030A0"/>
                </a:solidFill>
                <a:latin typeface="Times New Roman"/>
                <a:cs typeface="Times New Roman"/>
              </a:rPr>
              <a:t>physique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  <p:sp>
        <p:nvSpPr>
          <p:cNvPr id="31" name="object 31"/>
          <p:cNvSpPr txBox="1"/>
          <p:nvPr/>
        </p:nvSpPr>
        <p:spPr>
          <a:xfrm>
            <a:off x="7209485" y="5592508"/>
            <a:ext cx="11283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i="1" spc="-5" dirty="0">
                <a:solidFill>
                  <a:srgbClr val="7030A0"/>
                </a:solidFill>
                <a:latin typeface="Times New Roman"/>
                <a:cs typeface="Times New Roman"/>
              </a:rPr>
              <a:t>Défaut</a:t>
            </a:r>
            <a:r>
              <a:rPr sz="1400" b="1" i="1" spc="-8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1400" b="1" i="1" dirty="0">
                <a:solidFill>
                  <a:srgbClr val="7030A0"/>
                </a:solidFill>
                <a:latin typeface="Times New Roman"/>
                <a:cs typeface="Times New Roman"/>
              </a:rPr>
              <a:t>capteur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1470">
              <a:lnSpc>
                <a:spcPct val="100000"/>
              </a:lnSpc>
              <a:spcBef>
                <a:spcPts val="100"/>
              </a:spcBef>
            </a:pPr>
            <a:r>
              <a:rPr dirty="0"/>
              <a:t>INTRODUCTION </a:t>
            </a:r>
            <a:r>
              <a:rPr spc="-200" dirty="0"/>
              <a:t>: </a:t>
            </a:r>
            <a:r>
              <a:rPr spc="-125" dirty="0"/>
              <a:t>Quelques</a:t>
            </a:r>
            <a:r>
              <a:rPr spc="35" dirty="0"/>
              <a:t> </a:t>
            </a:r>
            <a:r>
              <a:rPr spc="-180" dirty="0"/>
              <a:t>définitions</a:t>
            </a:r>
          </a:p>
        </p:txBody>
      </p:sp>
      <p:sp>
        <p:nvSpPr>
          <p:cNvPr id="3" name="object 3"/>
          <p:cNvSpPr/>
          <p:nvPr/>
        </p:nvSpPr>
        <p:spPr>
          <a:xfrm>
            <a:off x="772668" y="3779520"/>
            <a:ext cx="9144000" cy="3429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73795" y="1261465"/>
            <a:ext cx="8668385" cy="47212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2885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000" spc="38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Défauts </a:t>
            </a:r>
            <a:r>
              <a:rPr sz="2000" b="1" spc="-30" dirty="0">
                <a:solidFill>
                  <a:srgbClr val="002060"/>
                </a:solidFill>
                <a:latin typeface="Carlito"/>
                <a:cs typeface="Carlito"/>
              </a:rPr>
              <a:t>capteur.</a:t>
            </a:r>
            <a:endParaRPr sz="2000">
              <a:latin typeface="Carlito"/>
              <a:cs typeface="Carlito"/>
            </a:endParaRPr>
          </a:p>
          <a:p>
            <a:pPr marL="518795" indent="-336550">
              <a:lnSpc>
                <a:spcPct val="100000"/>
              </a:lnSpc>
              <a:spcBef>
                <a:spcPts val="1300"/>
              </a:spcBef>
              <a:buFont typeface="Wingdings"/>
              <a:buChar char=""/>
              <a:tabLst>
                <a:tab pos="518795" algn="l"/>
                <a:tab pos="519430" algn="l"/>
              </a:tabLst>
            </a:pP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Écart entre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la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valeur réelle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de la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grandeur et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sa</a:t>
            </a:r>
            <a:r>
              <a:rPr sz="1800" b="1" spc="-11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mesure.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325"/>
              </a:spcBef>
              <a:tabLst>
                <a:tab pos="466725" algn="l"/>
              </a:tabLst>
            </a:pPr>
            <a:r>
              <a:rPr sz="2000" spc="2885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000" spc="2885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Défauts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d'actionneurs.</a:t>
            </a:r>
            <a:endParaRPr sz="2000">
              <a:latin typeface="Carlito"/>
              <a:cs typeface="Carlito"/>
            </a:endParaRPr>
          </a:p>
          <a:p>
            <a:pPr marL="467995" marR="210185" indent="-285115">
              <a:lnSpc>
                <a:spcPct val="140000"/>
              </a:lnSpc>
              <a:spcBef>
                <a:spcPts val="440"/>
              </a:spcBef>
              <a:buClr>
                <a:srgbClr val="002060"/>
              </a:buClr>
              <a:buFont typeface="Wingdings"/>
              <a:buChar char=""/>
              <a:tabLst>
                <a:tab pos="518795" algn="l"/>
                <a:tab pos="519430" algn="l"/>
              </a:tabLst>
            </a:pPr>
            <a:r>
              <a:rPr dirty="0"/>
              <a:t>	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Incohérence </a:t>
            </a:r>
            <a:r>
              <a:rPr sz="1800" b="1" spc="-15" dirty="0">
                <a:solidFill>
                  <a:srgbClr val="002060"/>
                </a:solidFill>
                <a:latin typeface="Carlito"/>
                <a:cs typeface="Carlito"/>
              </a:rPr>
              <a:t>entre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les commandes et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la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sortie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(la pompe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délivre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un débit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incohérent  avec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sa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caractéristique</a:t>
            </a:r>
            <a:r>
              <a:rPr sz="1800" b="1" spc="-3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1800" b="1" spc="-15" dirty="0">
                <a:solidFill>
                  <a:srgbClr val="002060"/>
                </a:solidFill>
                <a:latin typeface="Carlito"/>
                <a:cs typeface="Carlito"/>
              </a:rPr>
              <a:t>hydraulique).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310"/>
              </a:spcBef>
              <a:tabLst>
                <a:tab pos="466725" algn="l"/>
              </a:tabLst>
            </a:pPr>
            <a:r>
              <a:rPr sz="2000" spc="2885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000" spc="2885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Défauts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du processus</a:t>
            </a:r>
            <a:r>
              <a:rPr sz="2000" b="1" spc="-2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physique.</a:t>
            </a:r>
            <a:endParaRPr sz="2000">
              <a:latin typeface="Carlito"/>
              <a:cs typeface="Carlito"/>
            </a:endParaRPr>
          </a:p>
          <a:p>
            <a:pPr marL="467995" marR="5080" indent="-285115">
              <a:lnSpc>
                <a:spcPct val="140000"/>
              </a:lnSpc>
              <a:spcBef>
                <a:spcPts val="455"/>
              </a:spcBef>
              <a:buClr>
                <a:srgbClr val="002060"/>
              </a:buClr>
              <a:buFont typeface="Wingdings"/>
              <a:buChar char=""/>
              <a:tabLst>
                <a:tab pos="518795" algn="l"/>
                <a:tab pos="519430" algn="l"/>
              </a:tabLst>
            </a:pPr>
            <a:r>
              <a:rPr dirty="0"/>
              <a:t>	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Défaillances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dues à des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modifications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de la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structure (fuite,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rupture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d'un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organe,...)</a:t>
            </a:r>
            <a:r>
              <a:rPr sz="1800" b="1" spc="-229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ou  des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paramètres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du modèle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(encrassement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d'un tube d'un </a:t>
            </a:r>
            <a:r>
              <a:rPr sz="1800" b="1" spc="-35" dirty="0">
                <a:solidFill>
                  <a:srgbClr val="002060"/>
                </a:solidFill>
                <a:latin typeface="Carlito"/>
                <a:cs typeface="Carlito"/>
              </a:rPr>
              <a:t>four,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bouchage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d’un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tube,</a:t>
            </a:r>
            <a:r>
              <a:rPr sz="1800" b="1" spc="-21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..)</a:t>
            </a:r>
            <a:endParaRPr sz="1800">
              <a:latin typeface="Carlito"/>
              <a:cs typeface="Carlito"/>
            </a:endParaRPr>
          </a:p>
          <a:p>
            <a:pPr>
              <a:lnSpc>
                <a:spcPct val="100000"/>
              </a:lnSpc>
              <a:buClr>
                <a:srgbClr val="002060"/>
              </a:buClr>
              <a:buFont typeface="Wingdings"/>
              <a:buChar char=""/>
            </a:pPr>
            <a:endParaRPr sz="1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002060"/>
              </a:buClr>
              <a:buFont typeface="Wingdings"/>
              <a:buChar char=""/>
            </a:pPr>
            <a:endParaRPr sz="145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000" spc="2885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000" spc="36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Défauts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du </a:t>
            </a:r>
            <a:r>
              <a:rPr sz="2000" b="1" spc="-15" dirty="0">
                <a:solidFill>
                  <a:srgbClr val="002060"/>
                </a:solidFill>
                <a:latin typeface="Carlito"/>
                <a:cs typeface="Carlito"/>
              </a:rPr>
              <a:t>système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(ou de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l'algorithme)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de commande.</a:t>
            </a:r>
            <a:endParaRPr sz="2000">
              <a:latin typeface="Carlito"/>
              <a:cs typeface="Carlito"/>
            </a:endParaRPr>
          </a:p>
          <a:p>
            <a:pPr marL="467995" marR="170180" indent="-285115">
              <a:lnSpc>
                <a:spcPts val="1939"/>
              </a:lnSpc>
              <a:spcBef>
                <a:spcPts val="434"/>
              </a:spcBef>
              <a:buFont typeface="Wingdings"/>
              <a:buChar char=""/>
              <a:tabLst>
                <a:tab pos="468630" algn="l"/>
              </a:tabLst>
            </a:pP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Ils se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caractérisent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par un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écart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entre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la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valeur réelle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de la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sortie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du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contrôleur</a:t>
            </a:r>
            <a:r>
              <a:rPr sz="1800" b="1" spc="-21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(selon 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l'algorithme implémenté) et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sa</a:t>
            </a:r>
            <a:r>
              <a:rPr sz="1800" b="1" spc="-12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mesure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1470">
              <a:lnSpc>
                <a:spcPct val="100000"/>
              </a:lnSpc>
              <a:spcBef>
                <a:spcPts val="100"/>
              </a:spcBef>
            </a:pPr>
            <a:r>
              <a:rPr dirty="0"/>
              <a:t>INTRODUCTION </a:t>
            </a:r>
            <a:r>
              <a:rPr spc="-200" dirty="0"/>
              <a:t>: </a:t>
            </a:r>
            <a:r>
              <a:rPr spc="-125" dirty="0"/>
              <a:t>Quelques</a:t>
            </a:r>
            <a:r>
              <a:rPr spc="35" dirty="0"/>
              <a:t> </a:t>
            </a:r>
            <a:r>
              <a:rPr spc="-180" dirty="0"/>
              <a:t>définitions</a:t>
            </a:r>
          </a:p>
        </p:txBody>
      </p:sp>
      <p:sp>
        <p:nvSpPr>
          <p:cNvPr id="3" name="object 3"/>
          <p:cNvSpPr/>
          <p:nvPr/>
        </p:nvSpPr>
        <p:spPr>
          <a:xfrm>
            <a:off x="772668" y="3779520"/>
            <a:ext cx="9144000" cy="3429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73911" y="1112236"/>
            <a:ext cx="8830945" cy="486791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spc="3454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400" spc="-6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Symptômes</a:t>
            </a:r>
            <a:endParaRPr sz="2400">
              <a:latin typeface="Carlito"/>
              <a:cs typeface="Carlito"/>
            </a:endParaRPr>
          </a:p>
          <a:p>
            <a:pPr marL="467995" marR="124460" indent="-285115">
              <a:lnSpc>
                <a:spcPct val="100000"/>
              </a:lnSpc>
              <a:spcBef>
                <a:spcPts val="425"/>
              </a:spcBef>
              <a:buFont typeface="Wingdings"/>
              <a:buChar char=""/>
              <a:tabLst>
                <a:tab pos="468630" algn="l"/>
              </a:tabLst>
            </a:pPr>
            <a:r>
              <a:rPr sz="2000" b="1" spc="-15" dirty="0">
                <a:solidFill>
                  <a:srgbClr val="002060"/>
                </a:solidFill>
                <a:latin typeface="Carlito"/>
                <a:cs typeface="Carlito"/>
              </a:rPr>
              <a:t>Traductions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d'un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changement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d'un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comportement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d'une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variable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détectée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par 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comparaison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à des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valeurs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de</a:t>
            </a:r>
            <a:r>
              <a:rPr sz="2000" b="1" spc="-3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000" b="1" spc="-15" dirty="0">
                <a:solidFill>
                  <a:srgbClr val="002060"/>
                </a:solidFill>
                <a:latin typeface="Carlito"/>
                <a:cs typeface="Carlito"/>
              </a:rPr>
              <a:t>référence.</a:t>
            </a: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2400" spc="3454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400" spc="-6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b="1" spc="-15" dirty="0">
                <a:solidFill>
                  <a:srgbClr val="002060"/>
                </a:solidFill>
                <a:latin typeface="Carlito"/>
                <a:cs typeface="Carlito"/>
              </a:rPr>
              <a:t>Contraintes</a:t>
            </a:r>
            <a:endParaRPr sz="2400">
              <a:latin typeface="Carlito"/>
              <a:cs typeface="Carlito"/>
            </a:endParaRPr>
          </a:p>
          <a:p>
            <a:pPr marL="467995" indent="-285750">
              <a:lnSpc>
                <a:spcPct val="100000"/>
              </a:lnSpc>
              <a:spcBef>
                <a:spcPts val="425"/>
              </a:spcBef>
              <a:buFont typeface="Wingdings"/>
              <a:buChar char=""/>
              <a:tabLst>
                <a:tab pos="468630" algn="l"/>
              </a:tabLst>
            </a:pP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Limitations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imposées par la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nature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(lois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physiques)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ou</a:t>
            </a:r>
            <a:r>
              <a:rPr sz="2000" b="1" spc="-114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000" b="1" spc="-25" dirty="0">
                <a:solidFill>
                  <a:srgbClr val="002060"/>
                </a:solidFill>
                <a:latin typeface="Carlito"/>
                <a:cs typeface="Carlito"/>
              </a:rPr>
              <a:t>l'opérateur.</a:t>
            </a: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2400" spc="3454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400" spc="-7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Résidu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ou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indicateur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de </a:t>
            </a:r>
            <a:r>
              <a:rPr sz="2400" b="1" spc="-15" dirty="0">
                <a:solidFill>
                  <a:srgbClr val="002060"/>
                </a:solidFill>
                <a:latin typeface="Carlito"/>
                <a:cs typeface="Carlito"/>
              </a:rPr>
              <a:t>faute</a:t>
            </a:r>
            <a:endParaRPr sz="2400">
              <a:latin typeface="Carlito"/>
              <a:cs typeface="Carlito"/>
            </a:endParaRPr>
          </a:p>
          <a:p>
            <a:pPr marL="467995" marR="284480" indent="-285115">
              <a:lnSpc>
                <a:spcPct val="100000"/>
              </a:lnSpc>
              <a:spcBef>
                <a:spcPts val="425"/>
              </a:spcBef>
              <a:buClr>
                <a:srgbClr val="002060"/>
              </a:buClr>
              <a:buFont typeface="Wingdings"/>
              <a:buChar char=""/>
              <a:tabLst>
                <a:tab pos="522605" algn="l"/>
                <a:tab pos="523240" algn="l"/>
              </a:tabLst>
            </a:pPr>
            <a:r>
              <a:rPr dirty="0"/>
              <a:t>	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exprime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l'incohérence </a:t>
            </a:r>
            <a:r>
              <a:rPr sz="2000" b="1" spc="-15" dirty="0">
                <a:solidFill>
                  <a:srgbClr val="002060"/>
                </a:solidFill>
                <a:latin typeface="Carlito"/>
                <a:cs typeface="Carlito"/>
              </a:rPr>
              <a:t>entre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les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informations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disponibles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et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les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informations 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théoriques fournies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par un</a:t>
            </a:r>
            <a:r>
              <a:rPr sz="2000" b="1" spc="-4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modèle</a:t>
            </a: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2400" spc="3454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400" spc="-6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Erreur</a:t>
            </a:r>
            <a:endParaRPr sz="2400">
              <a:latin typeface="Carlito"/>
              <a:cs typeface="Carlito"/>
            </a:endParaRPr>
          </a:p>
          <a:p>
            <a:pPr marL="467995" marR="5080" indent="-285115">
              <a:lnSpc>
                <a:spcPct val="100000"/>
              </a:lnSpc>
              <a:spcBef>
                <a:spcPts val="425"/>
              </a:spcBef>
              <a:buFont typeface="Wingdings"/>
              <a:buChar char=""/>
              <a:tabLst>
                <a:tab pos="468630" algn="l"/>
              </a:tabLst>
            </a:pP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Ecart </a:t>
            </a:r>
            <a:r>
              <a:rPr sz="2000" b="1" spc="-15" dirty="0">
                <a:solidFill>
                  <a:srgbClr val="002060"/>
                </a:solidFill>
                <a:latin typeface="Carlito"/>
                <a:cs typeface="Carlito"/>
              </a:rPr>
              <a:t>entre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une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valeur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mesurée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ou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estimée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d'une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variable et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la </a:t>
            </a:r>
            <a:r>
              <a:rPr sz="2000" b="1" spc="-15" dirty="0">
                <a:solidFill>
                  <a:srgbClr val="002060"/>
                </a:solidFill>
                <a:latin typeface="Carlito"/>
                <a:cs typeface="Carlito"/>
              </a:rPr>
              <a:t>vraie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valeur 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spécifiée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par un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capteur étalon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ou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jugée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(par un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modèle) théoriquement</a:t>
            </a:r>
            <a:r>
              <a:rPr sz="2000" b="1" spc="2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correc</a:t>
            </a: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2400" spc="3454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400" spc="-8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Spécifications (cahier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des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charges)</a:t>
            </a:r>
            <a:endParaRPr sz="2400">
              <a:latin typeface="Carlito"/>
              <a:cs typeface="Carlito"/>
            </a:endParaRPr>
          </a:p>
          <a:p>
            <a:pPr marL="467995" indent="-285750">
              <a:lnSpc>
                <a:spcPct val="100000"/>
              </a:lnSpc>
              <a:spcBef>
                <a:spcPts val="425"/>
              </a:spcBef>
              <a:buFont typeface="Wingdings"/>
              <a:buChar char=""/>
              <a:tabLst>
                <a:tab pos="468630" algn="l"/>
              </a:tabLst>
            </a:pP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Objectifs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que doit </a:t>
            </a:r>
            <a:r>
              <a:rPr sz="2000" b="1" spc="-15" dirty="0">
                <a:solidFill>
                  <a:srgbClr val="002060"/>
                </a:solidFill>
                <a:latin typeface="Carlito"/>
                <a:cs typeface="Carlito"/>
              </a:rPr>
              <a:t>atteindre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le </a:t>
            </a:r>
            <a:r>
              <a:rPr sz="2000" b="1" spc="-15" dirty="0">
                <a:solidFill>
                  <a:srgbClr val="002060"/>
                </a:solidFill>
                <a:latin typeface="Carlito"/>
                <a:cs typeface="Carlito"/>
              </a:rPr>
              <a:t>système </a:t>
            </a:r>
            <a:r>
              <a:rPr sz="2000" b="1" dirty="0">
                <a:solidFill>
                  <a:srgbClr val="002060"/>
                </a:solidFill>
                <a:latin typeface="Carlito"/>
                <a:cs typeface="Carlito"/>
              </a:rPr>
              <a:t>de</a:t>
            </a:r>
            <a:r>
              <a:rPr sz="2000" b="1" spc="-5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surveillance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20188" y="438302"/>
            <a:ext cx="59747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INTRODUCTION </a:t>
            </a:r>
            <a:r>
              <a:rPr spc="-200" dirty="0"/>
              <a:t>:</a:t>
            </a:r>
            <a:r>
              <a:rPr spc="-100" dirty="0"/>
              <a:t> </a:t>
            </a:r>
            <a:r>
              <a:rPr spc="-160" dirty="0"/>
              <a:t>Historique</a:t>
            </a:r>
          </a:p>
        </p:txBody>
      </p:sp>
      <p:sp>
        <p:nvSpPr>
          <p:cNvPr id="3" name="object 3"/>
          <p:cNvSpPr/>
          <p:nvPr/>
        </p:nvSpPr>
        <p:spPr>
          <a:xfrm>
            <a:off x="772668" y="3779520"/>
            <a:ext cx="9144000" cy="3429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67816" y="1365394"/>
            <a:ext cx="8408035" cy="4448175"/>
          </a:xfrm>
          <a:prstGeom prst="rect">
            <a:avLst/>
          </a:prstGeom>
        </p:spPr>
        <p:txBody>
          <a:bodyPr vert="horz" wrap="square" lIns="0" tIns="142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25"/>
              </a:spcBef>
            </a:pPr>
            <a:r>
              <a:rPr sz="2800" spc="4020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spc="14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Depuis 1840: Apparition de </a:t>
            </a:r>
            <a:r>
              <a:rPr sz="2400" b="1" spc="-20" dirty="0">
                <a:solidFill>
                  <a:srgbClr val="002060"/>
                </a:solidFill>
                <a:latin typeface="Carlito"/>
                <a:cs typeface="Carlito"/>
              </a:rPr>
              <a:t>l’automatique</a:t>
            </a:r>
            <a:endParaRPr sz="2400">
              <a:latin typeface="Carlito"/>
              <a:cs typeface="Carlito"/>
            </a:endParaRPr>
          </a:p>
          <a:p>
            <a:pPr marL="467995" marR="468630" indent="-285115">
              <a:lnSpc>
                <a:spcPct val="110000"/>
              </a:lnSpc>
              <a:spcBef>
                <a:spcPts val="445"/>
              </a:spcBef>
              <a:buFont typeface="Wingdings"/>
              <a:buChar char=""/>
              <a:tabLst>
                <a:tab pos="468630" algn="l"/>
                <a:tab pos="1370330" algn="l"/>
              </a:tabLst>
            </a:pPr>
            <a:r>
              <a:rPr sz="1800" b="1" spc="-25" dirty="0">
                <a:solidFill>
                  <a:srgbClr val="002060"/>
                </a:solidFill>
                <a:latin typeface="Carlito"/>
                <a:cs typeface="Carlito"/>
              </a:rPr>
              <a:t>Tâches</a:t>
            </a:r>
            <a:r>
              <a:rPr sz="1800" b="1" spc="-4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:	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améliorer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la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qualité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des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produits finis,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la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sécurité et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le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rendement</a:t>
            </a:r>
            <a:r>
              <a:rPr sz="1800" b="1" spc="-22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des 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unités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en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implantant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des commandes</a:t>
            </a:r>
            <a:r>
              <a:rPr sz="1800" b="1" spc="-19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performantes</a:t>
            </a:r>
            <a:endParaRPr sz="1800">
              <a:latin typeface="Carlito"/>
              <a:cs typeface="Carlito"/>
            </a:endParaRPr>
          </a:p>
          <a:p>
            <a:pPr>
              <a:lnSpc>
                <a:spcPct val="100000"/>
              </a:lnSpc>
              <a:buClr>
                <a:srgbClr val="002060"/>
              </a:buClr>
              <a:buFont typeface="Wingdings"/>
              <a:buChar char=""/>
            </a:pP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485"/>
              </a:spcBef>
            </a:pPr>
            <a:r>
              <a:rPr sz="2800" spc="4020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spc="12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Depuis 1980, nouveau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challenge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: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Supervision</a:t>
            </a:r>
            <a:endParaRPr sz="2400">
              <a:latin typeface="Carlito"/>
              <a:cs typeface="Carlito"/>
            </a:endParaRPr>
          </a:p>
          <a:p>
            <a:pPr marL="467995" marR="433705" indent="-285115">
              <a:lnSpc>
                <a:spcPct val="100000"/>
              </a:lnSpc>
              <a:spcBef>
                <a:spcPts val="745"/>
              </a:spcBef>
              <a:buFont typeface="Wingdings"/>
              <a:buChar char=""/>
              <a:tabLst>
                <a:tab pos="468630" algn="l"/>
              </a:tabLst>
            </a:pP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Rôles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: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Fournir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à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l'opérateur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humain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une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assistance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dans ses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tâches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urgentes</a:t>
            </a:r>
            <a:r>
              <a:rPr sz="1800" b="1" spc="-229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de 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gestion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des situations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d'alarmes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pour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l'augmentation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de la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fiabilité,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de la 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disponibilité et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de la </a:t>
            </a:r>
            <a:r>
              <a:rPr sz="1800" b="1" spc="-15" dirty="0">
                <a:solidFill>
                  <a:srgbClr val="002060"/>
                </a:solidFill>
                <a:latin typeface="Carlito"/>
                <a:cs typeface="Carlito"/>
              </a:rPr>
              <a:t>sûreté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de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fonctionnement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du</a:t>
            </a:r>
            <a:r>
              <a:rPr sz="1800" b="1" spc="-14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processus.</a:t>
            </a:r>
            <a:endParaRPr sz="1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002060"/>
              </a:buClr>
              <a:buFont typeface="Wingdings"/>
              <a:buChar char=""/>
            </a:pPr>
            <a:endParaRPr sz="26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400" spc="3454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400" spc="-5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Apparition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de </a:t>
            </a:r>
            <a:r>
              <a:rPr sz="2400" b="1" spc="-15" dirty="0">
                <a:solidFill>
                  <a:srgbClr val="002060"/>
                </a:solidFill>
                <a:latin typeface="Carlito"/>
                <a:cs typeface="Carlito"/>
              </a:rPr>
              <a:t>l’automatisation intégrée</a:t>
            </a:r>
            <a:endParaRPr sz="2400">
              <a:latin typeface="Carlito"/>
              <a:cs typeface="Carlito"/>
            </a:endParaRPr>
          </a:p>
          <a:p>
            <a:pPr marL="467995" marR="5080" indent="-285115">
              <a:lnSpc>
                <a:spcPct val="100000"/>
              </a:lnSpc>
              <a:spcBef>
                <a:spcPts val="540"/>
              </a:spcBef>
              <a:buFont typeface="Wingdings"/>
              <a:buChar char=""/>
              <a:tabLst>
                <a:tab pos="468630" algn="l"/>
              </a:tabLst>
            </a:pP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Commande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des </a:t>
            </a:r>
            <a:r>
              <a:rPr sz="1800" b="1" spc="-15" dirty="0">
                <a:solidFill>
                  <a:srgbClr val="002060"/>
                </a:solidFill>
                <a:latin typeface="Carlito"/>
                <a:cs typeface="Carlito"/>
              </a:rPr>
              <a:t>systèmes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de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production et </a:t>
            </a:r>
            <a:r>
              <a:rPr sz="1800" b="1" spc="-15" dirty="0">
                <a:solidFill>
                  <a:srgbClr val="002060"/>
                </a:solidFill>
                <a:latin typeface="Carlito"/>
                <a:cs typeface="Carlito"/>
              </a:rPr>
              <a:t>sûreté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de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fonctionnement,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maintenance, 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gestion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technique, diagnostic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de</a:t>
            </a:r>
            <a:r>
              <a:rPr sz="1800" b="1" spc="-11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fonctionnement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849879" y="1450847"/>
            <a:ext cx="2407920" cy="2329180"/>
            <a:chOff x="2849879" y="1450847"/>
            <a:chExt cx="2407920" cy="2329180"/>
          </a:xfrm>
        </p:grpSpPr>
        <p:sp>
          <p:nvSpPr>
            <p:cNvPr id="3" name="object 3"/>
            <p:cNvSpPr/>
            <p:nvPr/>
          </p:nvSpPr>
          <p:spPr>
            <a:xfrm>
              <a:off x="2849879" y="1450847"/>
              <a:ext cx="2407920" cy="2329180"/>
            </a:xfrm>
            <a:custGeom>
              <a:avLst/>
              <a:gdLst/>
              <a:ahLst/>
              <a:cxnLst/>
              <a:rect l="l" t="t" r="r" b="b"/>
              <a:pathLst>
                <a:path w="2407920" h="2329179">
                  <a:moveTo>
                    <a:pt x="2407920" y="0"/>
                  </a:moveTo>
                  <a:lnTo>
                    <a:pt x="0" y="0"/>
                  </a:lnTo>
                  <a:lnTo>
                    <a:pt x="0" y="2328672"/>
                  </a:lnTo>
                  <a:lnTo>
                    <a:pt x="2407920" y="2328672"/>
                  </a:lnTo>
                  <a:lnTo>
                    <a:pt x="2407920" y="0"/>
                  </a:lnTo>
                  <a:close/>
                </a:path>
              </a:pathLst>
            </a:custGeom>
            <a:solidFill>
              <a:srgbClr val="66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144011" y="1594103"/>
              <a:ext cx="1428115" cy="399415"/>
            </a:xfrm>
            <a:custGeom>
              <a:avLst/>
              <a:gdLst/>
              <a:ahLst/>
              <a:cxnLst/>
              <a:rect l="l" t="t" r="r" b="b"/>
              <a:pathLst>
                <a:path w="1428114" h="399414">
                  <a:moveTo>
                    <a:pt x="1427988" y="0"/>
                  </a:moveTo>
                  <a:lnTo>
                    <a:pt x="0" y="0"/>
                  </a:lnTo>
                  <a:lnTo>
                    <a:pt x="0" y="399288"/>
                  </a:lnTo>
                  <a:lnTo>
                    <a:pt x="1427988" y="399288"/>
                  </a:lnTo>
                  <a:lnTo>
                    <a:pt x="1427988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137915" y="1588007"/>
              <a:ext cx="1440180" cy="411480"/>
            </a:xfrm>
            <a:custGeom>
              <a:avLst/>
              <a:gdLst/>
              <a:ahLst/>
              <a:cxnLst/>
              <a:rect l="l" t="t" r="r" b="b"/>
              <a:pathLst>
                <a:path w="1440179" h="411480">
                  <a:moveTo>
                    <a:pt x="1440180" y="0"/>
                  </a:moveTo>
                  <a:lnTo>
                    <a:pt x="0" y="0"/>
                  </a:lnTo>
                  <a:lnTo>
                    <a:pt x="0" y="411479"/>
                  </a:lnTo>
                  <a:lnTo>
                    <a:pt x="1440180" y="411479"/>
                  </a:lnTo>
                  <a:lnTo>
                    <a:pt x="1440180" y="405384"/>
                  </a:lnTo>
                  <a:lnTo>
                    <a:pt x="12191" y="405384"/>
                  </a:lnTo>
                  <a:lnTo>
                    <a:pt x="6095" y="399288"/>
                  </a:lnTo>
                  <a:lnTo>
                    <a:pt x="12191" y="399288"/>
                  </a:lnTo>
                  <a:lnTo>
                    <a:pt x="12191" y="12191"/>
                  </a:lnTo>
                  <a:lnTo>
                    <a:pt x="6095" y="12191"/>
                  </a:lnTo>
                  <a:lnTo>
                    <a:pt x="12191" y="6096"/>
                  </a:lnTo>
                  <a:lnTo>
                    <a:pt x="1440180" y="6096"/>
                  </a:lnTo>
                  <a:lnTo>
                    <a:pt x="1440180" y="0"/>
                  </a:lnTo>
                  <a:close/>
                </a:path>
                <a:path w="1440179" h="411480">
                  <a:moveTo>
                    <a:pt x="12191" y="399288"/>
                  </a:moveTo>
                  <a:lnTo>
                    <a:pt x="6095" y="399288"/>
                  </a:lnTo>
                  <a:lnTo>
                    <a:pt x="12191" y="405384"/>
                  </a:lnTo>
                  <a:lnTo>
                    <a:pt x="12191" y="399288"/>
                  </a:lnTo>
                  <a:close/>
                </a:path>
                <a:path w="1440179" h="411480">
                  <a:moveTo>
                    <a:pt x="1426463" y="399288"/>
                  </a:moveTo>
                  <a:lnTo>
                    <a:pt x="12191" y="399288"/>
                  </a:lnTo>
                  <a:lnTo>
                    <a:pt x="12191" y="405384"/>
                  </a:lnTo>
                  <a:lnTo>
                    <a:pt x="1426463" y="405384"/>
                  </a:lnTo>
                  <a:lnTo>
                    <a:pt x="1426463" y="399288"/>
                  </a:lnTo>
                  <a:close/>
                </a:path>
                <a:path w="1440179" h="411480">
                  <a:moveTo>
                    <a:pt x="1426463" y="6096"/>
                  </a:moveTo>
                  <a:lnTo>
                    <a:pt x="1426463" y="405384"/>
                  </a:lnTo>
                  <a:lnTo>
                    <a:pt x="1434083" y="399288"/>
                  </a:lnTo>
                  <a:lnTo>
                    <a:pt x="1440180" y="399288"/>
                  </a:lnTo>
                  <a:lnTo>
                    <a:pt x="1440180" y="12191"/>
                  </a:lnTo>
                  <a:lnTo>
                    <a:pt x="1434083" y="12191"/>
                  </a:lnTo>
                  <a:lnTo>
                    <a:pt x="1426463" y="6096"/>
                  </a:lnTo>
                  <a:close/>
                </a:path>
                <a:path w="1440179" h="411480">
                  <a:moveTo>
                    <a:pt x="1440180" y="399288"/>
                  </a:moveTo>
                  <a:lnTo>
                    <a:pt x="1434083" y="399288"/>
                  </a:lnTo>
                  <a:lnTo>
                    <a:pt x="1426463" y="405384"/>
                  </a:lnTo>
                  <a:lnTo>
                    <a:pt x="1440180" y="405384"/>
                  </a:lnTo>
                  <a:lnTo>
                    <a:pt x="1440180" y="399288"/>
                  </a:lnTo>
                  <a:close/>
                </a:path>
                <a:path w="1440179" h="411480">
                  <a:moveTo>
                    <a:pt x="12191" y="6096"/>
                  </a:moveTo>
                  <a:lnTo>
                    <a:pt x="6095" y="12191"/>
                  </a:lnTo>
                  <a:lnTo>
                    <a:pt x="12191" y="12191"/>
                  </a:lnTo>
                  <a:lnTo>
                    <a:pt x="12191" y="6096"/>
                  </a:lnTo>
                  <a:close/>
                </a:path>
                <a:path w="1440179" h="411480">
                  <a:moveTo>
                    <a:pt x="1426463" y="6096"/>
                  </a:moveTo>
                  <a:lnTo>
                    <a:pt x="12191" y="6096"/>
                  </a:lnTo>
                  <a:lnTo>
                    <a:pt x="12191" y="12191"/>
                  </a:lnTo>
                  <a:lnTo>
                    <a:pt x="1426463" y="12191"/>
                  </a:lnTo>
                  <a:lnTo>
                    <a:pt x="1426463" y="6096"/>
                  </a:lnTo>
                  <a:close/>
                </a:path>
                <a:path w="1440179" h="411480">
                  <a:moveTo>
                    <a:pt x="1440180" y="6096"/>
                  </a:moveTo>
                  <a:lnTo>
                    <a:pt x="1426463" y="6096"/>
                  </a:lnTo>
                  <a:lnTo>
                    <a:pt x="1434083" y="12191"/>
                  </a:lnTo>
                  <a:lnTo>
                    <a:pt x="1440180" y="12191"/>
                  </a:lnTo>
                  <a:lnTo>
                    <a:pt x="1440180" y="6096"/>
                  </a:lnTo>
                  <a:close/>
                </a:path>
              </a:pathLst>
            </a:custGeom>
            <a:solidFill>
              <a:srgbClr val="FDBC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144011" y="1594104"/>
            <a:ext cx="1428115" cy="39941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220"/>
              </a:spcBef>
            </a:pP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Supervision</a:t>
            </a:r>
            <a:endParaRPr sz="2000">
              <a:latin typeface="Carlito"/>
              <a:cs typeface="Carlito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273552" y="2476500"/>
            <a:ext cx="1394460" cy="411480"/>
            <a:chOff x="3273552" y="2476500"/>
            <a:chExt cx="1394460" cy="411480"/>
          </a:xfrm>
        </p:grpSpPr>
        <p:sp>
          <p:nvSpPr>
            <p:cNvPr id="8" name="object 8"/>
            <p:cNvSpPr/>
            <p:nvPr/>
          </p:nvSpPr>
          <p:spPr>
            <a:xfrm>
              <a:off x="3279648" y="2482595"/>
              <a:ext cx="1382395" cy="399415"/>
            </a:xfrm>
            <a:custGeom>
              <a:avLst/>
              <a:gdLst/>
              <a:ahLst/>
              <a:cxnLst/>
              <a:rect l="l" t="t" r="r" b="b"/>
              <a:pathLst>
                <a:path w="1382395" h="399414">
                  <a:moveTo>
                    <a:pt x="1382267" y="0"/>
                  </a:moveTo>
                  <a:lnTo>
                    <a:pt x="0" y="0"/>
                  </a:lnTo>
                  <a:lnTo>
                    <a:pt x="0" y="399288"/>
                  </a:lnTo>
                  <a:lnTo>
                    <a:pt x="1382267" y="399288"/>
                  </a:lnTo>
                  <a:lnTo>
                    <a:pt x="1382267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273552" y="2476500"/>
              <a:ext cx="1394460" cy="411480"/>
            </a:xfrm>
            <a:custGeom>
              <a:avLst/>
              <a:gdLst/>
              <a:ahLst/>
              <a:cxnLst/>
              <a:rect l="l" t="t" r="r" b="b"/>
              <a:pathLst>
                <a:path w="1394460" h="411480">
                  <a:moveTo>
                    <a:pt x="1394460" y="0"/>
                  </a:moveTo>
                  <a:lnTo>
                    <a:pt x="0" y="0"/>
                  </a:lnTo>
                  <a:lnTo>
                    <a:pt x="0" y="411480"/>
                  </a:lnTo>
                  <a:lnTo>
                    <a:pt x="1394460" y="411480"/>
                  </a:lnTo>
                  <a:lnTo>
                    <a:pt x="1394460" y="405384"/>
                  </a:lnTo>
                  <a:lnTo>
                    <a:pt x="12192" y="405384"/>
                  </a:lnTo>
                  <a:lnTo>
                    <a:pt x="6096" y="399288"/>
                  </a:lnTo>
                  <a:lnTo>
                    <a:pt x="12192" y="399288"/>
                  </a:lnTo>
                  <a:lnTo>
                    <a:pt x="12192" y="13715"/>
                  </a:lnTo>
                  <a:lnTo>
                    <a:pt x="6096" y="13715"/>
                  </a:lnTo>
                  <a:lnTo>
                    <a:pt x="12192" y="6096"/>
                  </a:lnTo>
                  <a:lnTo>
                    <a:pt x="1394460" y="6096"/>
                  </a:lnTo>
                  <a:lnTo>
                    <a:pt x="1394460" y="0"/>
                  </a:lnTo>
                  <a:close/>
                </a:path>
                <a:path w="1394460" h="411480">
                  <a:moveTo>
                    <a:pt x="12192" y="399288"/>
                  </a:moveTo>
                  <a:lnTo>
                    <a:pt x="6096" y="399288"/>
                  </a:lnTo>
                  <a:lnTo>
                    <a:pt x="12192" y="405384"/>
                  </a:lnTo>
                  <a:lnTo>
                    <a:pt x="12192" y="399288"/>
                  </a:lnTo>
                  <a:close/>
                </a:path>
                <a:path w="1394460" h="411480">
                  <a:moveTo>
                    <a:pt x="1382268" y="399288"/>
                  </a:moveTo>
                  <a:lnTo>
                    <a:pt x="12192" y="399288"/>
                  </a:lnTo>
                  <a:lnTo>
                    <a:pt x="12192" y="405384"/>
                  </a:lnTo>
                  <a:lnTo>
                    <a:pt x="1382268" y="405384"/>
                  </a:lnTo>
                  <a:lnTo>
                    <a:pt x="1382268" y="399288"/>
                  </a:lnTo>
                  <a:close/>
                </a:path>
                <a:path w="1394460" h="411480">
                  <a:moveTo>
                    <a:pt x="1382268" y="6096"/>
                  </a:moveTo>
                  <a:lnTo>
                    <a:pt x="1382268" y="405384"/>
                  </a:lnTo>
                  <a:lnTo>
                    <a:pt x="1388364" y="399288"/>
                  </a:lnTo>
                  <a:lnTo>
                    <a:pt x="1394460" y="399288"/>
                  </a:lnTo>
                  <a:lnTo>
                    <a:pt x="1394460" y="13715"/>
                  </a:lnTo>
                  <a:lnTo>
                    <a:pt x="1388364" y="13715"/>
                  </a:lnTo>
                  <a:lnTo>
                    <a:pt x="1382268" y="6096"/>
                  </a:lnTo>
                  <a:close/>
                </a:path>
                <a:path w="1394460" h="411480">
                  <a:moveTo>
                    <a:pt x="1394460" y="399288"/>
                  </a:moveTo>
                  <a:lnTo>
                    <a:pt x="1388364" y="399288"/>
                  </a:lnTo>
                  <a:lnTo>
                    <a:pt x="1382268" y="405384"/>
                  </a:lnTo>
                  <a:lnTo>
                    <a:pt x="1394460" y="405384"/>
                  </a:lnTo>
                  <a:lnTo>
                    <a:pt x="1394460" y="399288"/>
                  </a:lnTo>
                  <a:close/>
                </a:path>
                <a:path w="1394460" h="411480">
                  <a:moveTo>
                    <a:pt x="12192" y="6096"/>
                  </a:moveTo>
                  <a:lnTo>
                    <a:pt x="6096" y="13715"/>
                  </a:lnTo>
                  <a:lnTo>
                    <a:pt x="12192" y="13715"/>
                  </a:lnTo>
                  <a:lnTo>
                    <a:pt x="12192" y="6096"/>
                  </a:lnTo>
                  <a:close/>
                </a:path>
                <a:path w="1394460" h="411480">
                  <a:moveTo>
                    <a:pt x="1382268" y="6096"/>
                  </a:moveTo>
                  <a:lnTo>
                    <a:pt x="12192" y="6096"/>
                  </a:lnTo>
                  <a:lnTo>
                    <a:pt x="12192" y="13715"/>
                  </a:lnTo>
                  <a:lnTo>
                    <a:pt x="1382268" y="13715"/>
                  </a:lnTo>
                  <a:lnTo>
                    <a:pt x="1382268" y="6096"/>
                  </a:lnTo>
                  <a:close/>
                </a:path>
                <a:path w="1394460" h="411480">
                  <a:moveTo>
                    <a:pt x="1394460" y="6096"/>
                  </a:moveTo>
                  <a:lnTo>
                    <a:pt x="1382268" y="6096"/>
                  </a:lnTo>
                  <a:lnTo>
                    <a:pt x="1388364" y="13715"/>
                  </a:lnTo>
                  <a:lnTo>
                    <a:pt x="1394460" y="13715"/>
                  </a:lnTo>
                  <a:lnTo>
                    <a:pt x="1394460" y="6096"/>
                  </a:lnTo>
                  <a:close/>
                </a:path>
              </a:pathLst>
            </a:custGeom>
            <a:solidFill>
              <a:srgbClr val="FDBC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3279647" y="2482595"/>
            <a:ext cx="1382395" cy="39941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229"/>
              </a:spcBef>
            </a:pP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Monitoring</a:t>
            </a:r>
            <a:endParaRPr sz="2000">
              <a:latin typeface="Carlito"/>
              <a:cs typeface="Carlito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236976" y="3340608"/>
            <a:ext cx="1338580" cy="411480"/>
            <a:chOff x="3236976" y="3340608"/>
            <a:chExt cx="1338580" cy="411480"/>
          </a:xfrm>
        </p:grpSpPr>
        <p:sp>
          <p:nvSpPr>
            <p:cNvPr id="12" name="object 12"/>
            <p:cNvSpPr/>
            <p:nvPr/>
          </p:nvSpPr>
          <p:spPr>
            <a:xfrm>
              <a:off x="3243072" y="3346704"/>
              <a:ext cx="1325880" cy="399415"/>
            </a:xfrm>
            <a:custGeom>
              <a:avLst/>
              <a:gdLst/>
              <a:ahLst/>
              <a:cxnLst/>
              <a:rect l="l" t="t" r="r" b="b"/>
              <a:pathLst>
                <a:path w="1325879" h="399414">
                  <a:moveTo>
                    <a:pt x="1325879" y="0"/>
                  </a:moveTo>
                  <a:lnTo>
                    <a:pt x="0" y="0"/>
                  </a:lnTo>
                  <a:lnTo>
                    <a:pt x="0" y="399288"/>
                  </a:lnTo>
                  <a:lnTo>
                    <a:pt x="1325879" y="399288"/>
                  </a:lnTo>
                  <a:lnTo>
                    <a:pt x="1325879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236976" y="3340608"/>
              <a:ext cx="1338580" cy="411480"/>
            </a:xfrm>
            <a:custGeom>
              <a:avLst/>
              <a:gdLst/>
              <a:ahLst/>
              <a:cxnLst/>
              <a:rect l="l" t="t" r="r" b="b"/>
              <a:pathLst>
                <a:path w="1338579" h="411479">
                  <a:moveTo>
                    <a:pt x="1338072" y="0"/>
                  </a:moveTo>
                  <a:lnTo>
                    <a:pt x="0" y="0"/>
                  </a:lnTo>
                  <a:lnTo>
                    <a:pt x="0" y="411479"/>
                  </a:lnTo>
                  <a:lnTo>
                    <a:pt x="1338072" y="411479"/>
                  </a:lnTo>
                  <a:lnTo>
                    <a:pt x="1338072" y="405384"/>
                  </a:lnTo>
                  <a:lnTo>
                    <a:pt x="12192" y="405384"/>
                  </a:lnTo>
                  <a:lnTo>
                    <a:pt x="6096" y="399288"/>
                  </a:lnTo>
                  <a:lnTo>
                    <a:pt x="12192" y="399288"/>
                  </a:lnTo>
                  <a:lnTo>
                    <a:pt x="12192" y="12191"/>
                  </a:lnTo>
                  <a:lnTo>
                    <a:pt x="6096" y="12191"/>
                  </a:lnTo>
                  <a:lnTo>
                    <a:pt x="12192" y="6096"/>
                  </a:lnTo>
                  <a:lnTo>
                    <a:pt x="1338072" y="6096"/>
                  </a:lnTo>
                  <a:lnTo>
                    <a:pt x="1338072" y="0"/>
                  </a:lnTo>
                  <a:close/>
                </a:path>
                <a:path w="1338579" h="411479">
                  <a:moveTo>
                    <a:pt x="12192" y="399288"/>
                  </a:moveTo>
                  <a:lnTo>
                    <a:pt x="6096" y="399288"/>
                  </a:lnTo>
                  <a:lnTo>
                    <a:pt x="12192" y="405384"/>
                  </a:lnTo>
                  <a:lnTo>
                    <a:pt x="12192" y="399288"/>
                  </a:lnTo>
                  <a:close/>
                </a:path>
                <a:path w="1338579" h="411479">
                  <a:moveTo>
                    <a:pt x="1325879" y="399288"/>
                  </a:moveTo>
                  <a:lnTo>
                    <a:pt x="12192" y="399288"/>
                  </a:lnTo>
                  <a:lnTo>
                    <a:pt x="12192" y="405384"/>
                  </a:lnTo>
                  <a:lnTo>
                    <a:pt x="1325879" y="405384"/>
                  </a:lnTo>
                  <a:lnTo>
                    <a:pt x="1325879" y="399288"/>
                  </a:lnTo>
                  <a:close/>
                </a:path>
                <a:path w="1338579" h="411479">
                  <a:moveTo>
                    <a:pt x="1325879" y="6096"/>
                  </a:moveTo>
                  <a:lnTo>
                    <a:pt x="1325879" y="405384"/>
                  </a:lnTo>
                  <a:lnTo>
                    <a:pt x="1331976" y="399288"/>
                  </a:lnTo>
                  <a:lnTo>
                    <a:pt x="1338072" y="399288"/>
                  </a:lnTo>
                  <a:lnTo>
                    <a:pt x="1338072" y="12191"/>
                  </a:lnTo>
                  <a:lnTo>
                    <a:pt x="1331976" y="12191"/>
                  </a:lnTo>
                  <a:lnTo>
                    <a:pt x="1325879" y="6096"/>
                  </a:lnTo>
                  <a:close/>
                </a:path>
                <a:path w="1338579" h="411479">
                  <a:moveTo>
                    <a:pt x="1338072" y="399288"/>
                  </a:moveTo>
                  <a:lnTo>
                    <a:pt x="1331976" y="399288"/>
                  </a:lnTo>
                  <a:lnTo>
                    <a:pt x="1325879" y="405384"/>
                  </a:lnTo>
                  <a:lnTo>
                    <a:pt x="1338072" y="405384"/>
                  </a:lnTo>
                  <a:lnTo>
                    <a:pt x="1338072" y="399288"/>
                  </a:lnTo>
                  <a:close/>
                </a:path>
                <a:path w="1338579" h="411479">
                  <a:moveTo>
                    <a:pt x="12192" y="6096"/>
                  </a:moveTo>
                  <a:lnTo>
                    <a:pt x="6096" y="12191"/>
                  </a:lnTo>
                  <a:lnTo>
                    <a:pt x="12192" y="12191"/>
                  </a:lnTo>
                  <a:lnTo>
                    <a:pt x="12192" y="6096"/>
                  </a:lnTo>
                  <a:close/>
                </a:path>
                <a:path w="1338579" h="411479">
                  <a:moveTo>
                    <a:pt x="1325879" y="6096"/>
                  </a:moveTo>
                  <a:lnTo>
                    <a:pt x="12192" y="6096"/>
                  </a:lnTo>
                  <a:lnTo>
                    <a:pt x="12192" y="12191"/>
                  </a:lnTo>
                  <a:lnTo>
                    <a:pt x="1325879" y="12191"/>
                  </a:lnTo>
                  <a:lnTo>
                    <a:pt x="1325879" y="6096"/>
                  </a:lnTo>
                  <a:close/>
                </a:path>
                <a:path w="1338579" h="411479">
                  <a:moveTo>
                    <a:pt x="1338072" y="6096"/>
                  </a:moveTo>
                  <a:lnTo>
                    <a:pt x="1325879" y="6096"/>
                  </a:lnTo>
                  <a:lnTo>
                    <a:pt x="1331976" y="12191"/>
                  </a:lnTo>
                  <a:lnTo>
                    <a:pt x="1338072" y="12191"/>
                  </a:lnTo>
                  <a:lnTo>
                    <a:pt x="1338072" y="6096"/>
                  </a:lnTo>
                  <a:close/>
                </a:path>
              </a:pathLst>
            </a:custGeom>
            <a:solidFill>
              <a:srgbClr val="FDBC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3243072" y="3346703"/>
            <a:ext cx="1325880" cy="39941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219"/>
              </a:spcBef>
            </a:pP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Régulation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490387" y="1400060"/>
            <a:ext cx="372046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37870" marR="5080" indent="-725805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002060"/>
                </a:solidFill>
                <a:latin typeface="Times New Roman"/>
                <a:cs typeface="Times New Roman"/>
              </a:rPr>
              <a:t>Aide </a:t>
            </a:r>
            <a:r>
              <a:rPr sz="1600" b="1" spc="-5" dirty="0">
                <a:solidFill>
                  <a:srgbClr val="002060"/>
                </a:solidFill>
                <a:latin typeface="Times New Roman"/>
                <a:cs typeface="Times New Roman"/>
              </a:rPr>
              <a:t>à la conduite planification, diagnostic  interface </a:t>
            </a:r>
            <a:r>
              <a:rPr sz="1600" b="1" spc="-15" dirty="0">
                <a:solidFill>
                  <a:srgbClr val="002060"/>
                </a:solidFill>
                <a:latin typeface="Times New Roman"/>
                <a:cs typeface="Times New Roman"/>
              </a:rPr>
              <a:t>homme</a:t>
            </a:r>
            <a:r>
              <a:rPr sz="1600" b="1" spc="8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002060"/>
                </a:solidFill>
                <a:latin typeface="Times New Roman"/>
                <a:cs typeface="Times New Roman"/>
              </a:rPr>
              <a:t>machine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523710" y="2428722"/>
            <a:ext cx="238252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29285" marR="5080" indent="-61722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002060"/>
                </a:solidFill>
                <a:latin typeface="Times New Roman"/>
                <a:cs typeface="Times New Roman"/>
              </a:rPr>
              <a:t>Suivi de l’état du </a:t>
            </a:r>
            <a:r>
              <a:rPr sz="1600" b="1" spc="-10" dirty="0">
                <a:solidFill>
                  <a:srgbClr val="002060"/>
                </a:solidFill>
                <a:latin typeface="Times New Roman"/>
                <a:cs typeface="Times New Roman"/>
              </a:rPr>
              <a:t>processus  Visualisation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334798" y="3304959"/>
            <a:ext cx="270637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83590" marR="5080" indent="-771525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002060"/>
                </a:solidFill>
                <a:latin typeface="Times New Roman"/>
                <a:cs typeface="Times New Roman"/>
              </a:rPr>
              <a:t>Commande </a:t>
            </a:r>
            <a:r>
              <a:rPr sz="1600" b="1" spc="-5" dirty="0">
                <a:solidFill>
                  <a:srgbClr val="002060"/>
                </a:solidFill>
                <a:latin typeface="Times New Roman"/>
                <a:cs typeface="Times New Roman"/>
              </a:rPr>
              <a:t>logique, régulation  Optimisation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252728" y="2199131"/>
            <a:ext cx="8223884" cy="1021080"/>
          </a:xfrm>
          <a:custGeom>
            <a:avLst/>
            <a:gdLst/>
            <a:ahLst/>
            <a:cxnLst/>
            <a:rect l="l" t="t" r="r" b="b"/>
            <a:pathLst>
              <a:path w="8223884" h="1021080">
                <a:moveTo>
                  <a:pt x="28956" y="996696"/>
                </a:moveTo>
                <a:lnTo>
                  <a:pt x="22860" y="990600"/>
                </a:lnTo>
                <a:lnTo>
                  <a:pt x="6096" y="990600"/>
                </a:lnTo>
                <a:lnTo>
                  <a:pt x="0" y="996696"/>
                </a:lnTo>
                <a:lnTo>
                  <a:pt x="0" y="1011936"/>
                </a:lnTo>
                <a:lnTo>
                  <a:pt x="6096" y="1019556"/>
                </a:lnTo>
                <a:lnTo>
                  <a:pt x="22860" y="1019556"/>
                </a:lnTo>
                <a:lnTo>
                  <a:pt x="28956" y="1011936"/>
                </a:lnTo>
                <a:lnTo>
                  <a:pt x="28956" y="996696"/>
                </a:lnTo>
                <a:close/>
              </a:path>
              <a:path w="8223884" h="1021080">
                <a:moveTo>
                  <a:pt x="70104" y="6096"/>
                </a:moveTo>
                <a:lnTo>
                  <a:pt x="64008" y="0"/>
                </a:lnTo>
                <a:lnTo>
                  <a:pt x="47244" y="0"/>
                </a:lnTo>
                <a:lnTo>
                  <a:pt x="41148" y="6096"/>
                </a:lnTo>
                <a:lnTo>
                  <a:pt x="41148" y="21336"/>
                </a:lnTo>
                <a:lnTo>
                  <a:pt x="47244" y="28956"/>
                </a:lnTo>
                <a:lnTo>
                  <a:pt x="64008" y="28956"/>
                </a:lnTo>
                <a:lnTo>
                  <a:pt x="70104" y="21336"/>
                </a:lnTo>
                <a:lnTo>
                  <a:pt x="70104" y="6096"/>
                </a:lnTo>
                <a:close/>
              </a:path>
              <a:path w="8223884" h="1021080">
                <a:moveTo>
                  <a:pt x="85344" y="996696"/>
                </a:moveTo>
                <a:lnTo>
                  <a:pt x="79248" y="990600"/>
                </a:lnTo>
                <a:lnTo>
                  <a:pt x="64008" y="990600"/>
                </a:lnTo>
                <a:lnTo>
                  <a:pt x="56388" y="996696"/>
                </a:lnTo>
                <a:lnTo>
                  <a:pt x="56388" y="1013460"/>
                </a:lnTo>
                <a:lnTo>
                  <a:pt x="64008" y="1019556"/>
                </a:lnTo>
                <a:lnTo>
                  <a:pt x="79248" y="1019556"/>
                </a:lnTo>
                <a:lnTo>
                  <a:pt x="85344" y="1013460"/>
                </a:lnTo>
                <a:lnTo>
                  <a:pt x="85344" y="996696"/>
                </a:lnTo>
                <a:close/>
              </a:path>
              <a:path w="8223884" h="1021080">
                <a:moveTo>
                  <a:pt x="126492" y="6096"/>
                </a:moveTo>
                <a:lnTo>
                  <a:pt x="120396" y="0"/>
                </a:lnTo>
                <a:lnTo>
                  <a:pt x="105156" y="0"/>
                </a:lnTo>
                <a:lnTo>
                  <a:pt x="99060" y="6096"/>
                </a:lnTo>
                <a:lnTo>
                  <a:pt x="99060" y="22860"/>
                </a:lnTo>
                <a:lnTo>
                  <a:pt x="105156" y="28956"/>
                </a:lnTo>
                <a:lnTo>
                  <a:pt x="120396" y="28956"/>
                </a:lnTo>
                <a:lnTo>
                  <a:pt x="126492" y="22860"/>
                </a:lnTo>
                <a:lnTo>
                  <a:pt x="126492" y="6096"/>
                </a:lnTo>
                <a:close/>
              </a:path>
              <a:path w="8223884" h="1021080">
                <a:moveTo>
                  <a:pt x="141732" y="996696"/>
                </a:moveTo>
                <a:lnTo>
                  <a:pt x="135636" y="990600"/>
                </a:lnTo>
                <a:lnTo>
                  <a:pt x="120396" y="990600"/>
                </a:lnTo>
                <a:lnTo>
                  <a:pt x="114300" y="996696"/>
                </a:lnTo>
                <a:lnTo>
                  <a:pt x="114300" y="1013460"/>
                </a:lnTo>
                <a:lnTo>
                  <a:pt x="120396" y="1019556"/>
                </a:lnTo>
                <a:lnTo>
                  <a:pt x="135636" y="1019556"/>
                </a:lnTo>
                <a:lnTo>
                  <a:pt x="141732" y="1013460"/>
                </a:lnTo>
                <a:lnTo>
                  <a:pt x="141732" y="996696"/>
                </a:lnTo>
                <a:close/>
              </a:path>
              <a:path w="8223884" h="1021080">
                <a:moveTo>
                  <a:pt x="184404" y="6096"/>
                </a:moveTo>
                <a:lnTo>
                  <a:pt x="176784" y="0"/>
                </a:lnTo>
                <a:lnTo>
                  <a:pt x="161544" y="0"/>
                </a:lnTo>
                <a:lnTo>
                  <a:pt x="155448" y="6096"/>
                </a:lnTo>
                <a:lnTo>
                  <a:pt x="155448" y="22860"/>
                </a:lnTo>
                <a:lnTo>
                  <a:pt x="161544" y="28956"/>
                </a:lnTo>
                <a:lnTo>
                  <a:pt x="176784" y="28956"/>
                </a:lnTo>
                <a:lnTo>
                  <a:pt x="184404" y="22860"/>
                </a:lnTo>
                <a:lnTo>
                  <a:pt x="184404" y="6096"/>
                </a:lnTo>
                <a:close/>
              </a:path>
              <a:path w="8223884" h="1021080">
                <a:moveTo>
                  <a:pt x="199644" y="996696"/>
                </a:moveTo>
                <a:lnTo>
                  <a:pt x="193548" y="990600"/>
                </a:lnTo>
                <a:lnTo>
                  <a:pt x="176784" y="990600"/>
                </a:lnTo>
                <a:lnTo>
                  <a:pt x="170688" y="996696"/>
                </a:lnTo>
                <a:lnTo>
                  <a:pt x="170688" y="1013460"/>
                </a:lnTo>
                <a:lnTo>
                  <a:pt x="176784" y="1019556"/>
                </a:lnTo>
                <a:lnTo>
                  <a:pt x="193548" y="1019556"/>
                </a:lnTo>
                <a:lnTo>
                  <a:pt x="199644" y="1013460"/>
                </a:lnTo>
                <a:lnTo>
                  <a:pt x="199644" y="996696"/>
                </a:lnTo>
                <a:close/>
              </a:path>
              <a:path w="8223884" h="1021080">
                <a:moveTo>
                  <a:pt x="240792" y="6096"/>
                </a:moveTo>
                <a:lnTo>
                  <a:pt x="234696" y="0"/>
                </a:lnTo>
                <a:lnTo>
                  <a:pt x="217932" y="0"/>
                </a:lnTo>
                <a:lnTo>
                  <a:pt x="211836" y="6096"/>
                </a:lnTo>
                <a:lnTo>
                  <a:pt x="211836" y="22860"/>
                </a:lnTo>
                <a:lnTo>
                  <a:pt x="217932" y="28956"/>
                </a:lnTo>
                <a:lnTo>
                  <a:pt x="234696" y="28956"/>
                </a:lnTo>
                <a:lnTo>
                  <a:pt x="240792" y="22860"/>
                </a:lnTo>
                <a:lnTo>
                  <a:pt x="240792" y="6096"/>
                </a:lnTo>
                <a:close/>
              </a:path>
              <a:path w="8223884" h="1021080">
                <a:moveTo>
                  <a:pt x="256032" y="996696"/>
                </a:moveTo>
                <a:lnTo>
                  <a:pt x="249936" y="990600"/>
                </a:lnTo>
                <a:lnTo>
                  <a:pt x="234696" y="990600"/>
                </a:lnTo>
                <a:lnTo>
                  <a:pt x="227076" y="996696"/>
                </a:lnTo>
                <a:lnTo>
                  <a:pt x="227076" y="1013460"/>
                </a:lnTo>
                <a:lnTo>
                  <a:pt x="234696" y="1019556"/>
                </a:lnTo>
                <a:lnTo>
                  <a:pt x="249936" y="1019556"/>
                </a:lnTo>
                <a:lnTo>
                  <a:pt x="256032" y="1013460"/>
                </a:lnTo>
                <a:lnTo>
                  <a:pt x="256032" y="996696"/>
                </a:lnTo>
                <a:close/>
              </a:path>
              <a:path w="8223884" h="1021080">
                <a:moveTo>
                  <a:pt x="297180" y="6096"/>
                </a:moveTo>
                <a:lnTo>
                  <a:pt x="291084" y="0"/>
                </a:lnTo>
                <a:lnTo>
                  <a:pt x="275844" y="0"/>
                </a:lnTo>
                <a:lnTo>
                  <a:pt x="269748" y="6096"/>
                </a:lnTo>
                <a:lnTo>
                  <a:pt x="269748" y="22860"/>
                </a:lnTo>
                <a:lnTo>
                  <a:pt x="275844" y="28956"/>
                </a:lnTo>
                <a:lnTo>
                  <a:pt x="291084" y="28956"/>
                </a:lnTo>
                <a:lnTo>
                  <a:pt x="297180" y="22860"/>
                </a:lnTo>
                <a:lnTo>
                  <a:pt x="297180" y="6096"/>
                </a:lnTo>
                <a:close/>
              </a:path>
              <a:path w="8223884" h="1021080">
                <a:moveTo>
                  <a:pt x="312420" y="996696"/>
                </a:moveTo>
                <a:lnTo>
                  <a:pt x="306324" y="990600"/>
                </a:lnTo>
                <a:lnTo>
                  <a:pt x="291084" y="990600"/>
                </a:lnTo>
                <a:lnTo>
                  <a:pt x="284988" y="996696"/>
                </a:lnTo>
                <a:lnTo>
                  <a:pt x="284988" y="1013460"/>
                </a:lnTo>
                <a:lnTo>
                  <a:pt x="291084" y="1019556"/>
                </a:lnTo>
                <a:lnTo>
                  <a:pt x="306324" y="1019556"/>
                </a:lnTo>
                <a:lnTo>
                  <a:pt x="312420" y="1013460"/>
                </a:lnTo>
                <a:lnTo>
                  <a:pt x="312420" y="996696"/>
                </a:lnTo>
                <a:close/>
              </a:path>
              <a:path w="8223884" h="1021080">
                <a:moveTo>
                  <a:pt x="355092" y="6096"/>
                </a:moveTo>
                <a:lnTo>
                  <a:pt x="347472" y="0"/>
                </a:lnTo>
                <a:lnTo>
                  <a:pt x="332232" y="0"/>
                </a:lnTo>
                <a:lnTo>
                  <a:pt x="326136" y="6096"/>
                </a:lnTo>
                <a:lnTo>
                  <a:pt x="326136" y="22860"/>
                </a:lnTo>
                <a:lnTo>
                  <a:pt x="332232" y="28956"/>
                </a:lnTo>
                <a:lnTo>
                  <a:pt x="347472" y="28956"/>
                </a:lnTo>
                <a:lnTo>
                  <a:pt x="355092" y="22860"/>
                </a:lnTo>
                <a:lnTo>
                  <a:pt x="355092" y="6096"/>
                </a:lnTo>
                <a:close/>
              </a:path>
              <a:path w="8223884" h="1021080">
                <a:moveTo>
                  <a:pt x="370332" y="996696"/>
                </a:moveTo>
                <a:lnTo>
                  <a:pt x="364236" y="990600"/>
                </a:lnTo>
                <a:lnTo>
                  <a:pt x="347472" y="990600"/>
                </a:lnTo>
                <a:lnTo>
                  <a:pt x="341376" y="996696"/>
                </a:lnTo>
                <a:lnTo>
                  <a:pt x="341376" y="1013460"/>
                </a:lnTo>
                <a:lnTo>
                  <a:pt x="347472" y="1019556"/>
                </a:lnTo>
                <a:lnTo>
                  <a:pt x="364236" y="1019556"/>
                </a:lnTo>
                <a:lnTo>
                  <a:pt x="370332" y="1013460"/>
                </a:lnTo>
                <a:lnTo>
                  <a:pt x="370332" y="996696"/>
                </a:lnTo>
                <a:close/>
              </a:path>
              <a:path w="8223884" h="1021080">
                <a:moveTo>
                  <a:pt x="411467" y="6096"/>
                </a:moveTo>
                <a:lnTo>
                  <a:pt x="405384" y="0"/>
                </a:lnTo>
                <a:lnTo>
                  <a:pt x="388620" y="0"/>
                </a:lnTo>
                <a:lnTo>
                  <a:pt x="382511" y="6096"/>
                </a:lnTo>
                <a:lnTo>
                  <a:pt x="382511" y="22860"/>
                </a:lnTo>
                <a:lnTo>
                  <a:pt x="388620" y="28956"/>
                </a:lnTo>
                <a:lnTo>
                  <a:pt x="405384" y="28956"/>
                </a:lnTo>
                <a:lnTo>
                  <a:pt x="411467" y="22860"/>
                </a:lnTo>
                <a:lnTo>
                  <a:pt x="411467" y="6096"/>
                </a:lnTo>
                <a:close/>
              </a:path>
              <a:path w="8223884" h="1021080">
                <a:moveTo>
                  <a:pt x="426720" y="996696"/>
                </a:moveTo>
                <a:lnTo>
                  <a:pt x="420624" y="990600"/>
                </a:lnTo>
                <a:lnTo>
                  <a:pt x="405384" y="990600"/>
                </a:lnTo>
                <a:lnTo>
                  <a:pt x="397764" y="996696"/>
                </a:lnTo>
                <a:lnTo>
                  <a:pt x="397764" y="1013460"/>
                </a:lnTo>
                <a:lnTo>
                  <a:pt x="405384" y="1019556"/>
                </a:lnTo>
                <a:lnTo>
                  <a:pt x="420624" y="1019556"/>
                </a:lnTo>
                <a:lnTo>
                  <a:pt x="426720" y="1013460"/>
                </a:lnTo>
                <a:lnTo>
                  <a:pt x="426720" y="996696"/>
                </a:lnTo>
                <a:close/>
              </a:path>
              <a:path w="8223884" h="1021080">
                <a:moveTo>
                  <a:pt x="467868" y="6096"/>
                </a:moveTo>
                <a:lnTo>
                  <a:pt x="461772" y="0"/>
                </a:lnTo>
                <a:lnTo>
                  <a:pt x="446532" y="0"/>
                </a:lnTo>
                <a:lnTo>
                  <a:pt x="440436" y="6096"/>
                </a:lnTo>
                <a:lnTo>
                  <a:pt x="440436" y="22860"/>
                </a:lnTo>
                <a:lnTo>
                  <a:pt x="446532" y="28956"/>
                </a:lnTo>
                <a:lnTo>
                  <a:pt x="461772" y="28956"/>
                </a:lnTo>
                <a:lnTo>
                  <a:pt x="467868" y="22860"/>
                </a:lnTo>
                <a:lnTo>
                  <a:pt x="467868" y="6096"/>
                </a:lnTo>
                <a:close/>
              </a:path>
              <a:path w="8223884" h="1021080">
                <a:moveTo>
                  <a:pt x="484632" y="996696"/>
                </a:moveTo>
                <a:lnTo>
                  <a:pt x="477012" y="990600"/>
                </a:lnTo>
                <a:lnTo>
                  <a:pt x="461772" y="990600"/>
                </a:lnTo>
                <a:lnTo>
                  <a:pt x="455676" y="996696"/>
                </a:lnTo>
                <a:lnTo>
                  <a:pt x="455676" y="1013460"/>
                </a:lnTo>
                <a:lnTo>
                  <a:pt x="461772" y="1019556"/>
                </a:lnTo>
                <a:lnTo>
                  <a:pt x="477012" y="1019556"/>
                </a:lnTo>
                <a:lnTo>
                  <a:pt x="484632" y="1013460"/>
                </a:lnTo>
                <a:lnTo>
                  <a:pt x="484632" y="996696"/>
                </a:lnTo>
                <a:close/>
              </a:path>
              <a:path w="8223884" h="1021080">
                <a:moveTo>
                  <a:pt x="525780" y="6096"/>
                </a:moveTo>
                <a:lnTo>
                  <a:pt x="518160" y="0"/>
                </a:lnTo>
                <a:lnTo>
                  <a:pt x="502920" y="0"/>
                </a:lnTo>
                <a:lnTo>
                  <a:pt x="496824" y="6096"/>
                </a:lnTo>
                <a:lnTo>
                  <a:pt x="496824" y="22860"/>
                </a:lnTo>
                <a:lnTo>
                  <a:pt x="502920" y="28956"/>
                </a:lnTo>
                <a:lnTo>
                  <a:pt x="518160" y="28956"/>
                </a:lnTo>
                <a:lnTo>
                  <a:pt x="525780" y="22860"/>
                </a:lnTo>
                <a:lnTo>
                  <a:pt x="525780" y="6096"/>
                </a:lnTo>
                <a:close/>
              </a:path>
              <a:path w="8223884" h="1021080">
                <a:moveTo>
                  <a:pt x="541020" y="996696"/>
                </a:moveTo>
                <a:lnTo>
                  <a:pt x="534924" y="990600"/>
                </a:lnTo>
                <a:lnTo>
                  <a:pt x="518160" y="990600"/>
                </a:lnTo>
                <a:lnTo>
                  <a:pt x="512064" y="996696"/>
                </a:lnTo>
                <a:lnTo>
                  <a:pt x="512064" y="1013460"/>
                </a:lnTo>
                <a:lnTo>
                  <a:pt x="518160" y="1019556"/>
                </a:lnTo>
                <a:lnTo>
                  <a:pt x="534924" y="1019556"/>
                </a:lnTo>
                <a:lnTo>
                  <a:pt x="541020" y="1013460"/>
                </a:lnTo>
                <a:lnTo>
                  <a:pt x="541020" y="996696"/>
                </a:lnTo>
                <a:close/>
              </a:path>
              <a:path w="8223884" h="1021080">
                <a:moveTo>
                  <a:pt x="582168" y="6096"/>
                </a:moveTo>
                <a:lnTo>
                  <a:pt x="576072" y="0"/>
                </a:lnTo>
                <a:lnTo>
                  <a:pt x="559308" y="0"/>
                </a:lnTo>
                <a:lnTo>
                  <a:pt x="553212" y="6096"/>
                </a:lnTo>
                <a:lnTo>
                  <a:pt x="553212" y="22860"/>
                </a:lnTo>
                <a:lnTo>
                  <a:pt x="559308" y="28956"/>
                </a:lnTo>
                <a:lnTo>
                  <a:pt x="576072" y="28956"/>
                </a:lnTo>
                <a:lnTo>
                  <a:pt x="582168" y="22860"/>
                </a:lnTo>
                <a:lnTo>
                  <a:pt x="582168" y="6096"/>
                </a:lnTo>
                <a:close/>
              </a:path>
              <a:path w="8223884" h="1021080">
                <a:moveTo>
                  <a:pt x="597408" y="996696"/>
                </a:moveTo>
                <a:lnTo>
                  <a:pt x="591312" y="990600"/>
                </a:lnTo>
                <a:lnTo>
                  <a:pt x="576072" y="990600"/>
                </a:lnTo>
                <a:lnTo>
                  <a:pt x="569976" y="996696"/>
                </a:lnTo>
                <a:lnTo>
                  <a:pt x="569976" y="1013460"/>
                </a:lnTo>
                <a:lnTo>
                  <a:pt x="576072" y="1019556"/>
                </a:lnTo>
                <a:lnTo>
                  <a:pt x="591312" y="1019556"/>
                </a:lnTo>
                <a:lnTo>
                  <a:pt x="597408" y="1013460"/>
                </a:lnTo>
                <a:lnTo>
                  <a:pt x="597408" y="996696"/>
                </a:lnTo>
                <a:close/>
              </a:path>
              <a:path w="8223884" h="1021080">
                <a:moveTo>
                  <a:pt x="638556" y="6096"/>
                </a:moveTo>
                <a:lnTo>
                  <a:pt x="632460" y="0"/>
                </a:lnTo>
                <a:lnTo>
                  <a:pt x="617220" y="0"/>
                </a:lnTo>
                <a:lnTo>
                  <a:pt x="611124" y="6096"/>
                </a:lnTo>
                <a:lnTo>
                  <a:pt x="611124" y="22860"/>
                </a:lnTo>
                <a:lnTo>
                  <a:pt x="617220" y="28956"/>
                </a:lnTo>
                <a:lnTo>
                  <a:pt x="632460" y="28956"/>
                </a:lnTo>
                <a:lnTo>
                  <a:pt x="638556" y="22860"/>
                </a:lnTo>
                <a:lnTo>
                  <a:pt x="638556" y="6096"/>
                </a:lnTo>
                <a:close/>
              </a:path>
              <a:path w="8223884" h="1021080">
                <a:moveTo>
                  <a:pt x="655320" y="996696"/>
                </a:moveTo>
                <a:lnTo>
                  <a:pt x="647700" y="990600"/>
                </a:lnTo>
                <a:lnTo>
                  <a:pt x="632460" y="990600"/>
                </a:lnTo>
                <a:lnTo>
                  <a:pt x="626364" y="996696"/>
                </a:lnTo>
                <a:lnTo>
                  <a:pt x="626364" y="1013460"/>
                </a:lnTo>
                <a:lnTo>
                  <a:pt x="632460" y="1019556"/>
                </a:lnTo>
                <a:lnTo>
                  <a:pt x="647700" y="1019556"/>
                </a:lnTo>
                <a:lnTo>
                  <a:pt x="655320" y="1013460"/>
                </a:lnTo>
                <a:lnTo>
                  <a:pt x="655320" y="996696"/>
                </a:lnTo>
                <a:close/>
              </a:path>
              <a:path w="8223884" h="1021080">
                <a:moveTo>
                  <a:pt x="696468" y="6096"/>
                </a:moveTo>
                <a:lnTo>
                  <a:pt x="688848" y="0"/>
                </a:lnTo>
                <a:lnTo>
                  <a:pt x="673608" y="0"/>
                </a:lnTo>
                <a:lnTo>
                  <a:pt x="667512" y="6096"/>
                </a:lnTo>
                <a:lnTo>
                  <a:pt x="667512" y="22860"/>
                </a:lnTo>
                <a:lnTo>
                  <a:pt x="673608" y="28956"/>
                </a:lnTo>
                <a:lnTo>
                  <a:pt x="688848" y="28956"/>
                </a:lnTo>
                <a:lnTo>
                  <a:pt x="696468" y="22860"/>
                </a:lnTo>
                <a:lnTo>
                  <a:pt x="696468" y="6096"/>
                </a:lnTo>
                <a:close/>
              </a:path>
              <a:path w="8223884" h="1021080">
                <a:moveTo>
                  <a:pt x="711708" y="996696"/>
                </a:moveTo>
                <a:lnTo>
                  <a:pt x="705612" y="990600"/>
                </a:lnTo>
                <a:lnTo>
                  <a:pt x="688848" y="990600"/>
                </a:lnTo>
                <a:lnTo>
                  <a:pt x="682752" y="996696"/>
                </a:lnTo>
                <a:lnTo>
                  <a:pt x="682752" y="1013460"/>
                </a:lnTo>
                <a:lnTo>
                  <a:pt x="688848" y="1019556"/>
                </a:lnTo>
                <a:lnTo>
                  <a:pt x="705612" y="1019556"/>
                </a:lnTo>
                <a:lnTo>
                  <a:pt x="711708" y="1013460"/>
                </a:lnTo>
                <a:lnTo>
                  <a:pt x="711708" y="996696"/>
                </a:lnTo>
                <a:close/>
              </a:path>
              <a:path w="8223884" h="1021080">
                <a:moveTo>
                  <a:pt x="752856" y="6096"/>
                </a:moveTo>
                <a:lnTo>
                  <a:pt x="746760" y="0"/>
                </a:lnTo>
                <a:lnTo>
                  <a:pt x="729996" y="0"/>
                </a:lnTo>
                <a:lnTo>
                  <a:pt x="723900" y="6096"/>
                </a:lnTo>
                <a:lnTo>
                  <a:pt x="723900" y="22860"/>
                </a:lnTo>
                <a:lnTo>
                  <a:pt x="729996" y="28956"/>
                </a:lnTo>
                <a:lnTo>
                  <a:pt x="746760" y="28956"/>
                </a:lnTo>
                <a:lnTo>
                  <a:pt x="752856" y="22860"/>
                </a:lnTo>
                <a:lnTo>
                  <a:pt x="752856" y="6096"/>
                </a:lnTo>
                <a:close/>
              </a:path>
              <a:path w="8223884" h="1021080">
                <a:moveTo>
                  <a:pt x="768096" y="996696"/>
                </a:moveTo>
                <a:lnTo>
                  <a:pt x="762000" y="990600"/>
                </a:lnTo>
                <a:lnTo>
                  <a:pt x="746760" y="990600"/>
                </a:lnTo>
                <a:lnTo>
                  <a:pt x="740664" y="996696"/>
                </a:lnTo>
                <a:lnTo>
                  <a:pt x="740664" y="1013460"/>
                </a:lnTo>
                <a:lnTo>
                  <a:pt x="746760" y="1019556"/>
                </a:lnTo>
                <a:lnTo>
                  <a:pt x="762000" y="1019556"/>
                </a:lnTo>
                <a:lnTo>
                  <a:pt x="768096" y="1013460"/>
                </a:lnTo>
                <a:lnTo>
                  <a:pt x="768096" y="996696"/>
                </a:lnTo>
                <a:close/>
              </a:path>
              <a:path w="8223884" h="1021080">
                <a:moveTo>
                  <a:pt x="809244" y="6096"/>
                </a:moveTo>
                <a:lnTo>
                  <a:pt x="803148" y="0"/>
                </a:lnTo>
                <a:lnTo>
                  <a:pt x="787908" y="0"/>
                </a:lnTo>
                <a:lnTo>
                  <a:pt x="781812" y="6096"/>
                </a:lnTo>
                <a:lnTo>
                  <a:pt x="781812" y="22860"/>
                </a:lnTo>
                <a:lnTo>
                  <a:pt x="787908" y="28956"/>
                </a:lnTo>
                <a:lnTo>
                  <a:pt x="803148" y="28956"/>
                </a:lnTo>
                <a:lnTo>
                  <a:pt x="809244" y="22860"/>
                </a:lnTo>
                <a:lnTo>
                  <a:pt x="809244" y="6096"/>
                </a:lnTo>
                <a:close/>
              </a:path>
              <a:path w="8223884" h="1021080">
                <a:moveTo>
                  <a:pt x="826008" y="996696"/>
                </a:moveTo>
                <a:lnTo>
                  <a:pt x="818388" y="990600"/>
                </a:lnTo>
                <a:lnTo>
                  <a:pt x="803148" y="990600"/>
                </a:lnTo>
                <a:lnTo>
                  <a:pt x="797052" y="996696"/>
                </a:lnTo>
                <a:lnTo>
                  <a:pt x="797052" y="1013460"/>
                </a:lnTo>
                <a:lnTo>
                  <a:pt x="803148" y="1019556"/>
                </a:lnTo>
                <a:lnTo>
                  <a:pt x="818388" y="1019556"/>
                </a:lnTo>
                <a:lnTo>
                  <a:pt x="826008" y="1013460"/>
                </a:lnTo>
                <a:lnTo>
                  <a:pt x="826008" y="996696"/>
                </a:lnTo>
                <a:close/>
              </a:path>
              <a:path w="8223884" h="1021080">
                <a:moveTo>
                  <a:pt x="867156" y="6096"/>
                </a:moveTo>
                <a:lnTo>
                  <a:pt x="859536" y="0"/>
                </a:lnTo>
                <a:lnTo>
                  <a:pt x="844296" y="0"/>
                </a:lnTo>
                <a:lnTo>
                  <a:pt x="838200" y="6096"/>
                </a:lnTo>
                <a:lnTo>
                  <a:pt x="838200" y="22860"/>
                </a:lnTo>
                <a:lnTo>
                  <a:pt x="844296" y="28956"/>
                </a:lnTo>
                <a:lnTo>
                  <a:pt x="859536" y="28956"/>
                </a:lnTo>
                <a:lnTo>
                  <a:pt x="867156" y="22860"/>
                </a:lnTo>
                <a:lnTo>
                  <a:pt x="867156" y="6096"/>
                </a:lnTo>
                <a:close/>
              </a:path>
              <a:path w="8223884" h="1021080">
                <a:moveTo>
                  <a:pt x="882396" y="996696"/>
                </a:moveTo>
                <a:lnTo>
                  <a:pt x="876300" y="990600"/>
                </a:lnTo>
                <a:lnTo>
                  <a:pt x="859536" y="990600"/>
                </a:lnTo>
                <a:lnTo>
                  <a:pt x="853440" y="996696"/>
                </a:lnTo>
                <a:lnTo>
                  <a:pt x="853440" y="1013460"/>
                </a:lnTo>
                <a:lnTo>
                  <a:pt x="859536" y="1019556"/>
                </a:lnTo>
                <a:lnTo>
                  <a:pt x="876300" y="1019556"/>
                </a:lnTo>
                <a:lnTo>
                  <a:pt x="882396" y="1013460"/>
                </a:lnTo>
                <a:lnTo>
                  <a:pt x="882396" y="996696"/>
                </a:lnTo>
                <a:close/>
              </a:path>
              <a:path w="8223884" h="1021080">
                <a:moveTo>
                  <a:pt x="923544" y="6096"/>
                </a:moveTo>
                <a:lnTo>
                  <a:pt x="917448" y="0"/>
                </a:lnTo>
                <a:lnTo>
                  <a:pt x="900684" y="0"/>
                </a:lnTo>
                <a:lnTo>
                  <a:pt x="894588" y="6096"/>
                </a:lnTo>
                <a:lnTo>
                  <a:pt x="894588" y="22860"/>
                </a:lnTo>
                <a:lnTo>
                  <a:pt x="900684" y="28956"/>
                </a:lnTo>
                <a:lnTo>
                  <a:pt x="917448" y="28956"/>
                </a:lnTo>
                <a:lnTo>
                  <a:pt x="923544" y="22860"/>
                </a:lnTo>
                <a:lnTo>
                  <a:pt x="923544" y="6096"/>
                </a:lnTo>
                <a:close/>
              </a:path>
              <a:path w="8223884" h="1021080">
                <a:moveTo>
                  <a:pt x="938784" y="996696"/>
                </a:moveTo>
                <a:lnTo>
                  <a:pt x="932688" y="990600"/>
                </a:lnTo>
                <a:lnTo>
                  <a:pt x="917448" y="990600"/>
                </a:lnTo>
                <a:lnTo>
                  <a:pt x="911352" y="996696"/>
                </a:lnTo>
                <a:lnTo>
                  <a:pt x="911352" y="1013460"/>
                </a:lnTo>
                <a:lnTo>
                  <a:pt x="917448" y="1019556"/>
                </a:lnTo>
                <a:lnTo>
                  <a:pt x="932688" y="1019556"/>
                </a:lnTo>
                <a:lnTo>
                  <a:pt x="938784" y="1013460"/>
                </a:lnTo>
                <a:lnTo>
                  <a:pt x="938784" y="996696"/>
                </a:lnTo>
                <a:close/>
              </a:path>
              <a:path w="8223884" h="1021080">
                <a:moveTo>
                  <a:pt x="979932" y="6096"/>
                </a:moveTo>
                <a:lnTo>
                  <a:pt x="973836" y="0"/>
                </a:lnTo>
                <a:lnTo>
                  <a:pt x="958596" y="0"/>
                </a:lnTo>
                <a:lnTo>
                  <a:pt x="952500" y="6096"/>
                </a:lnTo>
                <a:lnTo>
                  <a:pt x="952500" y="22860"/>
                </a:lnTo>
                <a:lnTo>
                  <a:pt x="958596" y="28956"/>
                </a:lnTo>
                <a:lnTo>
                  <a:pt x="973836" y="28956"/>
                </a:lnTo>
                <a:lnTo>
                  <a:pt x="979932" y="22860"/>
                </a:lnTo>
                <a:lnTo>
                  <a:pt x="979932" y="6096"/>
                </a:lnTo>
                <a:close/>
              </a:path>
              <a:path w="8223884" h="1021080">
                <a:moveTo>
                  <a:pt x="996696" y="996696"/>
                </a:moveTo>
                <a:lnTo>
                  <a:pt x="989076" y="990600"/>
                </a:lnTo>
                <a:lnTo>
                  <a:pt x="973836" y="990600"/>
                </a:lnTo>
                <a:lnTo>
                  <a:pt x="967740" y="996696"/>
                </a:lnTo>
                <a:lnTo>
                  <a:pt x="967740" y="1013460"/>
                </a:lnTo>
                <a:lnTo>
                  <a:pt x="973836" y="1019556"/>
                </a:lnTo>
                <a:lnTo>
                  <a:pt x="989076" y="1019556"/>
                </a:lnTo>
                <a:lnTo>
                  <a:pt x="996696" y="1013460"/>
                </a:lnTo>
                <a:lnTo>
                  <a:pt x="996696" y="996696"/>
                </a:lnTo>
                <a:close/>
              </a:path>
              <a:path w="8223884" h="1021080">
                <a:moveTo>
                  <a:pt x="1037844" y="6096"/>
                </a:moveTo>
                <a:lnTo>
                  <a:pt x="1030224" y="0"/>
                </a:lnTo>
                <a:lnTo>
                  <a:pt x="1014984" y="0"/>
                </a:lnTo>
                <a:lnTo>
                  <a:pt x="1008888" y="6096"/>
                </a:lnTo>
                <a:lnTo>
                  <a:pt x="1008888" y="22860"/>
                </a:lnTo>
                <a:lnTo>
                  <a:pt x="1014984" y="28956"/>
                </a:lnTo>
                <a:lnTo>
                  <a:pt x="1030224" y="28956"/>
                </a:lnTo>
                <a:lnTo>
                  <a:pt x="1037844" y="22860"/>
                </a:lnTo>
                <a:lnTo>
                  <a:pt x="1037844" y="6096"/>
                </a:lnTo>
                <a:close/>
              </a:path>
              <a:path w="8223884" h="1021080">
                <a:moveTo>
                  <a:pt x="1053084" y="996696"/>
                </a:moveTo>
                <a:lnTo>
                  <a:pt x="1046988" y="990600"/>
                </a:lnTo>
                <a:lnTo>
                  <a:pt x="1030224" y="990600"/>
                </a:lnTo>
                <a:lnTo>
                  <a:pt x="1024128" y="996696"/>
                </a:lnTo>
                <a:lnTo>
                  <a:pt x="1024128" y="1013460"/>
                </a:lnTo>
                <a:lnTo>
                  <a:pt x="1030224" y="1019556"/>
                </a:lnTo>
                <a:lnTo>
                  <a:pt x="1046988" y="1019556"/>
                </a:lnTo>
                <a:lnTo>
                  <a:pt x="1053084" y="1013460"/>
                </a:lnTo>
                <a:lnTo>
                  <a:pt x="1053084" y="996696"/>
                </a:lnTo>
                <a:close/>
              </a:path>
              <a:path w="8223884" h="1021080">
                <a:moveTo>
                  <a:pt x="1094232" y="6096"/>
                </a:moveTo>
                <a:lnTo>
                  <a:pt x="1088136" y="0"/>
                </a:lnTo>
                <a:lnTo>
                  <a:pt x="1072896" y="0"/>
                </a:lnTo>
                <a:lnTo>
                  <a:pt x="1065276" y="6096"/>
                </a:lnTo>
                <a:lnTo>
                  <a:pt x="1065276" y="22860"/>
                </a:lnTo>
                <a:lnTo>
                  <a:pt x="1072896" y="28956"/>
                </a:lnTo>
                <a:lnTo>
                  <a:pt x="1088136" y="28956"/>
                </a:lnTo>
                <a:lnTo>
                  <a:pt x="1094232" y="22860"/>
                </a:lnTo>
                <a:lnTo>
                  <a:pt x="1094232" y="6096"/>
                </a:lnTo>
                <a:close/>
              </a:path>
              <a:path w="8223884" h="1021080">
                <a:moveTo>
                  <a:pt x="1109472" y="996696"/>
                </a:moveTo>
                <a:lnTo>
                  <a:pt x="1103376" y="990600"/>
                </a:lnTo>
                <a:lnTo>
                  <a:pt x="1088136" y="990600"/>
                </a:lnTo>
                <a:lnTo>
                  <a:pt x="1082040" y="996696"/>
                </a:lnTo>
                <a:lnTo>
                  <a:pt x="1082040" y="1013460"/>
                </a:lnTo>
                <a:lnTo>
                  <a:pt x="1088136" y="1019556"/>
                </a:lnTo>
                <a:lnTo>
                  <a:pt x="1103376" y="1019556"/>
                </a:lnTo>
                <a:lnTo>
                  <a:pt x="1109472" y="1013460"/>
                </a:lnTo>
                <a:lnTo>
                  <a:pt x="1109472" y="996696"/>
                </a:lnTo>
                <a:close/>
              </a:path>
              <a:path w="8223884" h="1021080">
                <a:moveTo>
                  <a:pt x="1150620" y="6096"/>
                </a:moveTo>
                <a:lnTo>
                  <a:pt x="1144524" y="0"/>
                </a:lnTo>
                <a:lnTo>
                  <a:pt x="1129284" y="0"/>
                </a:lnTo>
                <a:lnTo>
                  <a:pt x="1123188" y="6096"/>
                </a:lnTo>
                <a:lnTo>
                  <a:pt x="1123188" y="22860"/>
                </a:lnTo>
                <a:lnTo>
                  <a:pt x="1129284" y="28956"/>
                </a:lnTo>
                <a:lnTo>
                  <a:pt x="1144524" y="28956"/>
                </a:lnTo>
                <a:lnTo>
                  <a:pt x="1150620" y="22860"/>
                </a:lnTo>
                <a:lnTo>
                  <a:pt x="1150620" y="6096"/>
                </a:lnTo>
                <a:close/>
              </a:path>
              <a:path w="8223884" h="1021080">
                <a:moveTo>
                  <a:pt x="1167384" y="996696"/>
                </a:moveTo>
                <a:lnTo>
                  <a:pt x="1159764" y="990600"/>
                </a:lnTo>
                <a:lnTo>
                  <a:pt x="1144524" y="990600"/>
                </a:lnTo>
                <a:lnTo>
                  <a:pt x="1138428" y="996696"/>
                </a:lnTo>
                <a:lnTo>
                  <a:pt x="1138428" y="1013460"/>
                </a:lnTo>
                <a:lnTo>
                  <a:pt x="1144524" y="1019556"/>
                </a:lnTo>
                <a:lnTo>
                  <a:pt x="1159764" y="1019556"/>
                </a:lnTo>
                <a:lnTo>
                  <a:pt x="1167384" y="1013460"/>
                </a:lnTo>
                <a:lnTo>
                  <a:pt x="1167384" y="996696"/>
                </a:lnTo>
                <a:close/>
              </a:path>
              <a:path w="8223884" h="1021080">
                <a:moveTo>
                  <a:pt x="1208532" y="6096"/>
                </a:moveTo>
                <a:lnTo>
                  <a:pt x="1202436" y="0"/>
                </a:lnTo>
                <a:lnTo>
                  <a:pt x="1185672" y="0"/>
                </a:lnTo>
                <a:lnTo>
                  <a:pt x="1179576" y="6096"/>
                </a:lnTo>
                <a:lnTo>
                  <a:pt x="1179576" y="22860"/>
                </a:lnTo>
                <a:lnTo>
                  <a:pt x="1185672" y="28956"/>
                </a:lnTo>
                <a:lnTo>
                  <a:pt x="1202436" y="28956"/>
                </a:lnTo>
                <a:lnTo>
                  <a:pt x="1208532" y="22860"/>
                </a:lnTo>
                <a:lnTo>
                  <a:pt x="1208532" y="6096"/>
                </a:lnTo>
                <a:close/>
              </a:path>
              <a:path w="8223884" h="1021080">
                <a:moveTo>
                  <a:pt x="1223772" y="996696"/>
                </a:moveTo>
                <a:lnTo>
                  <a:pt x="1217676" y="990600"/>
                </a:lnTo>
                <a:lnTo>
                  <a:pt x="1200912" y="990600"/>
                </a:lnTo>
                <a:lnTo>
                  <a:pt x="1194816" y="996696"/>
                </a:lnTo>
                <a:lnTo>
                  <a:pt x="1194816" y="1013460"/>
                </a:lnTo>
                <a:lnTo>
                  <a:pt x="1200912" y="1019556"/>
                </a:lnTo>
                <a:lnTo>
                  <a:pt x="1217676" y="1019556"/>
                </a:lnTo>
                <a:lnTo>
                  <a:pt x="1223772" y="1013460"/>
                </a:lnTo>
                <a:lnTo>
                  <a:pt x="1223772" y="996696"/>
                </a:lnTo>
                <a:close/>
              </a:path>
              <a:path w="8223884" h="1021080">
                <a:moveTo>
                  <a:pt x="1264920" y="6096"/>
                </a:moveTo>
                <a:lnTo>
                  <a:pt x="1258824" y="0"/>
                </a:lnTo>
                <a:lnTo>
                  <a:pt x="1243584" y="0"/>
                </a:lnTo>
                <a:lnTo>
                  <a:pt x="1235964" y="6096"/>
                </a:lnTo>
                <a:lnTo>
                  <a:pt x="1235964" y="22860"/>
                </a:lnTo>
                <a:lnTo>
                  <a:pt x="1243584" y="28956"/>
                </a:lnTo>
                <a:lnTo>
                  <a:pt x="1258824" y="28956"/>
                </a:lnTo>
                <a:lnTo>
                  <a:pt x="1264920" y="22860"/>
                </a:lnTo>
                <a:lnTo>
                  <a:pt x="1264920" y="6096"/>
                </a:lnTo>
                <a:close/>
              </a:path>
              <a:path w="8223884" h="1021080">
                <a:moveTo>
                  <a:pt x="1280160" y="996696"/>
                </a:moveTo>
                <a:lnTo>
                  <a:pt x="1274064" y="990600"/>
                </a:lnTo>
                <a:lnTo>
                  <a:pt x="1258824" y="990600"/>
                </a:lnTo>
                <a:lnTo>
                  <a:pt x="1252728" y="996696"/>
                </a:lnTo>
                <a:lnTo>
                  <a:pt x="1252728" y="1013460"/>
                </a:lnTo>
                <a:lnTo>
                  <a:pt x="1258824" y="1019556"/>
                </a:lnTo>
                <a:lnTo>
                  <a:pt x="1274064" y="1019556"/>
                </a:lnTo>
                <a:lnTo>
                  <a:pt x="1280160" y="1013460"/>
                </a:lnTo>
                <a:lnTo>
                  <a:pt x="1280160" y="996696"/>
                </a:lnTo>
                <a:close/>
              </a:path>
              <a:path w="8223884" h="1021080">
                <a:moveTo>
                  <a:pt x="1321308" y="6096"/>
                </a:moveTo>
                <a:lnTo>
                  <a:pt x="1315212" y="0"/>
                </a:lnTo>
                <a:lnTo>
                  <a:pt x="1299972" y="0"/>
                </a:lnTo>
                <a:lnTo>
                  <a:pt x="1293876" y="6096"/>
                </a:lnTo>
                <a:lnTo>
                  <a:pt x="1293876" y="22860"/>
                </a:lnTo>
                <a:lnTo>
                  <a:pt x="1299972" y="28956"/>
                </a:lnTo>
                <a:lnTo>
                  <a:pt x="1315212" y="28956"/>
                </a:lnTo>
                <a:lnTo>
                  <a:pt x="1321308" y="22860"/>
                </a:lnTo>
                <a:lnTo>
                  <a:pt x="1321308" y="6096"/>
                </a:lnTo>
                <a:close/>
              </a:path>
              <a:path w="8223884" h="1021080">
                <a:moveTo>
                  <a:pt x="1338072" y="996696"/>
                </a:moveTo>
                <a:lnTo>
                  <a:pt x="1330452" y="990600"/>
                </a:lnTo>
                <a:lnTo>
                  <a:pt x="1315212" y="990600"/>
                </a:lnTo>
                <a:lnTo>
                  <a:pt x="1309116" y="996696"/>
                </a:lnTo>
                <a:lnTo>
                  <a:pt x="1309116" y="1013460"/>
                </a:lnTo>
                <a:lnTo>
                  <a:pt x="1315212" y="1019556"/>
                </a:lnTo>
                <a:lnTo>
                  <a:pt x="1330452" y="1019556"/>
                </a:lnTo>
                <a:lnTo>
                  <a:pt x="1338072" y="1013460"/>
                </a:lnTo>
                <a:lnTo>
                  <a:pt x="1338072" y="996696"/>
                </a:lnTo>
                <a:close/>
              </a:path>
              <a:path w="8223884" h="1021080">
                <a:moveTo>
                  <a:pt x="1379220" y="6096"/>
                </a:moveTo>
                <a:lnTo>
                  <a:pt x="1373124" y="0"/>
                </a:lnTo>
                <a:lnTo>
                  <a:pt x="1356360" y="0"/>
                </a:lnTo>
                <a:lnTo>
                  <a:pt x="1350264" y="6096"/>
                </a:lnTo>
                <a:lnTo>
                  <a:pt x="1350264" y="22860"/>
                </a:lnTo>
                <a:lnTo>
                  <a:pt x="1356360" y="28956"/>
                </a:lnTo>
                <a:lnTo>
                  <a:pt x="1373124" y="28956"/>
                </a:lnTo>
                <a:lnTo>
                  <a:pt x="1379220" y="22860"/>
                </a:lnTo>
                <a:lnTo>
                  <a:pt x="1379220" y="6096"/>
                </a:lnTo>
                <a:close/>
              </a:path>
              <a:path w="8223884" h="1021080">
                <a:moveTo>
                  <a:pt x="1394460" y="996696"/>
                </a:moveTo>
                <a:lnTo>
                  <a:pt x="1388364" y="990600"/>
                </a:lnTo>
                <a:lnTo>
                  <a:pt x="1371600" y="990600"/>
                </a:lnTo>
                <a:lnTo>
                  <a:pt x="1365504" y="996696"/>
                </a:lnTo>
                <a:lnTo>
                  <a:pt x="1365504" y="1013460"/>
                </a:lnTo>
                <a:lnTo>
                  <a:pt x="1371600" y="1019556"/>
                </a:lnTo>
                <a:lnTo>
                  <a:pt x="1388364" y="1019556"/>
                </a:lnTo>
                <a:lnTo>
                  <a:pt x="1394460" y="1013460"/>
                </a:lnTo>
                <a:lnTo>
                  <a:pt x="1394460" y="996696"/>
                </a:lnTo>
                <a:close/>
              </a:path>
              <a:path w="8223884" h="1021080">
                <a:moveTo>
                  <a:pt x="1435608" y="6096"/>
                </a:moveTo>
                <a:lnTo>
                  <a:pt x="1429512" y="0"/>
                </a:lnTo>
                <a:lnTo>
                  <a:pt x="1414272" y="0"/>
                </a:lnTo>
                <a:lnTo>
                  <a:pt x="1406652" y="6096"/>
                </a:lnTo>
                <a:lnTo>
                  <a:pt x="1406652" y="22860"/>
                </a:lnTo>
                <a:lnTo>
                  <a:pt x="1414272" y="28956"/>
                </a:lnTo>
                <a:lnTo>
                  <a:pt x="1429512" y="28956"/>
                </a:lnTo>
                <a:lnTo>
                  <a:pt x="1435608" y="22860"/>
                </a:lnTo>
                <a:lnTo>
                  <a:pt x="1435608" y="6096"/>
                </a:lnTo>
                <a:close/>
              </a:path>
              <a:path w="8223884" h="1021080">
                <a:moveTo>
                  <a:pt x="1450848" y="996696"/>
                </a:moveTo>
                <a:lnTo>
                  <a:pt x="1444752" y="990600"/>
                </a:lnTo>
                <a:lnTo>
                  <a:pt x="1429512" y="990600"/>
                </a:lnTo>
                <a:lnTo>
                  <a:pt x="1423416" y="996696"/>
                </a:lnTo>
                <a:lnTo>
                  <a:pt x="1423416" y="1013460"/>
                </a:lnTo>
                <a:lnTo>
                  <a:pt x="1429512" y="1019556"/>
                </a:lnTo>
                <a:lnTo>
                  <a:pt x="1444752" y="1019556"/>
                </a:lnTo>
                <a:lnTo>
                  <a:pt x="1450848" y="1013460"/>
                </a:lnTo>
                <a:lnTo>
                  <a:pt x="1450848" y="996696"/>
                </a:lnTo>
                <a:close/>
              </a:path>
              <a:path w="8223884" h="1021080">
                <a:moveTo>
                  <a:pt x="1491996" y="6096"/>
                </a:moveTo>
                <a:lnTo>
                  <a:pt x="1485900" y="0"/>
                </a:lnTo>
                <a:lnTo>
                  <a:pt x="1470660" y="0"/>
                </a:lnTo>
                <a:lnTo>
                  <a:pt x="1464564" y="6096"/>
                </a:lnTo>
                <a:lnTo>
                  <a:pt x="1464564" y="22860"/>
                </a:lnTo>
                <a:lnTo>
                  <a:pt x="1470660" y="28956"/>
                </a:lnTo>
                <a:lnTo>
                  <a:pt x="1485900" y="28956"/>
                </a:lnTo>
                <a:lnTo>
                  <a:pt x="1491996" y="22860"/>
                </a:lnTo>
                <a:lnTo>
                  <a:pt x="1491996" y="6096"/>
                </a:lnTo>
                <a:close/>
              </a:path>
              <a:path w="8223884" h="1021080">
                <a:moveTo>
                  <a:pt x="1508760" y="996696"/>
                </a:moveTo>
                <a:lnTo>
                  <a:pt x="1501140" y="990600"/>
                </a:lnTo>
                <a:lnTo>
                  <a:pt x="1485900" y="990600"/>
                </a:lnTo>
                <a:lnTo>
                  <a:pt x="1479804" y="996696"/>
                </a:lnTo>
                <a:lnTo>
                  <a:pt x="1479804" y="1013460"/>
                </a:lnTo>
                <a:lnTo>
                  <a:pt x="1485900" y="1019556"/>
                </a:lnTo>
                <a:lnTo>
                  <a:pt x="1501140" y="1019556"/>
                </a:lnTo>
                <a:lnTo>
                  <a:pt x="1508760" y="1013460"/>
                </a:lnTo>
                <a:lnTo>
                  <a:pt x="1508760" y="996696"/>
                </a:lnTo>
                <a:close/>
              </a:path>
              <a:path w="8223884" h="1021080">
                <a:moveTo>
                  <a:pt x="1549908" y="6096"/>
                </a:moveTo>
                <a:lnTo>
                  <a:pt x="1543812" y="0"/>
                </a:lnTo>
                <a:lnTo>
                  <a:pt x="1527048" y="0"/>
                </a:lnTo>
                <a:lnTo>
                  <a:pt x="1520952" y="6096"/>
                </a:lnTo>
                <a:lnTo>
                  <a:pt x="1520952" y="22860"/>
                </a:lnTo>
                <a:lnTo>
                  <a:pt x="1527048" y="28956"/>
                </a:lnTo>
                <a:lnTo>
                  <a:pt x="1543812" y="28956"/>
                </a:lnTo>
                <a:lnTo>
                  <a:pt x="1549908" y="22860"/>
                </a:lnTo>
                <a:lnTo>
                  <a:pt x="1549908" y="6096"/>
                </a:lnTo>
                <a:close/>
              </a:path>
              <a:path w="8223884" h="1021080">
                <a:moveTo>
                  <a:pt x="1565148" y="996696"/>
                </a:moveTo>
                <a:lnTo>
                  <a:pt x="1559052" y="990600"/>
                </a:lnTo>
                <a:lnTo>
                  <a:pt x="1542288" y="990600"/>
                </a:lnTo>
                <a:lnTo>
                  <a:pt x="1536192" y="996696"/>
                </a:lnTo>
                <a:lnTo>
                  <a:pt x="1536192" y="1013460"/>
                </a:lnTo>
                <a:lnTo>
                  <a:pt x="1542288" y="1019556"/>
                </a:lnTo>
                <a:lnTo>
                  <a:pt x="1559052" y="1019556"/>
                </a:lnTo>
                <a:lnTo>
                  <a:pt x="1565148" y="1013460"/>
                </a:lnTo>
                <a:lnTo>
                  <a:pt x="1565148" y="996696"/>
                </a:lnTo>
                <a:close/>
              </a:path>
              <a:path w="8223884" h="1021080">
                <a:moveTo>
                  <a:pt x="1606296" y="6096"/>
                </a:moveTo>
                <a:lnTo>
                  <a:pt x="1600200" y="0"/>
                </a:lnTo>
                <a:lnTo>
                  <a:pt x="1584960" y="0"/>
                </a:lnTo>
                <a:lnTo>
                  <a:pt x="1577340" y="6096"/>
                </a:lnTo>
                <a:lnTo>
                  <a:pt x="1577340" y="22860"/>
                </a:lnTo>
                <a:lnTo>
                  <a:pt x="1584960" y="28956"/>
                </a:lnTo>
                <a:lnTo>
                  <a:pt x="1600200" y="28956"/>
                </a:lnTo>
                <a:lnTo>
                  <a:pt x="1606296" y="22860"/>
                </a:lnTo>
                <a:lnTo>
                  <a:pt x="1606296" y="6096"/>
                </a:lnTo>
                <a:close/>
              </a:path>
              <a:path w="8223884" h="1021080">
                <a:moveTo>
                  <a:pt x="1621536" y="996696"/>
                </a:moveTo>
                <a:lnTo>
                  <a:pt x="1615440" y="990600"/>
                </a:lnTo>
                <a:lnTo>
                  <a:pt x="1600200" y="990600"/>
                </a:lnTo>
                <a:lnTo>
                  <a:pt x="1594104" y="996696"/>
                </a:lnTo>
                <a:lnTo>
                  <a:pt x="1594104" y="1013460"/>
                </a:lnTo>
                <a:lnTo>
                  <a:pt x="1600200" y="1019556"/>
                </a:lnTo>
                <a:lnTo>
                  <a:pt x="1615440" y="1019556"/>
                </a:lnTo>
                <a:lnTo>
                  <a:pt x="1621536" y="1013460"/>
                </a:lnTo>
                <a:lnTo>
                  <a:pt x="1621536" y="996696"/>
                </a:lnTo>
                <a:close/>
              </a:path>
              <a:path w="8223884" h="1021080">
                <a:moveTo>
                  <a:pt x="1662684" y="6096"/>
                </a:moveTo>
                <a:lnTo>
                  <a:pt x="1656588" y="0"/>
                </a:lnTo>
                <a:lnTo>
                  <a:pt x="1641348" y="0"/>
                </a:lnTo>
                <a:lnTo>
                  <a:pt x="1635252" y="6096"/>
                </a:lnTo>
                <a:lnTo>
                  <a:pt x="1635252" y="22860"/>
                </a:lnTo>
                <a:lnTo>
                  <a:pt x="1641348" y="28956"/>
                </a:lnTo>
                <a:lnTo>
                  <a:pt x="1656588" y="28956"/>
                </a:lnTo>
                <a:lnTo>
                  <a:pt x="1662684" y="22860"/>
                </a:lnTo>
                <a:lnTo>
                  <a:pt x="1662684" y="6096"/>
                </a:lnTo>
                <a:close/>
              </a:path>
              <a:path w="8223884" h="1021080">
                <a:moveTo>
                  <a:pt x="1679448" y="996696"/>
                </a:moveTo>
                <a:lnTo>
                  <a:pt x="1673352" y="990600"/>
                </a:lnTo>
                <a:lnTo>
                  <a:pt x="1656588" y="990600"/>
                </a:lnTo>
                <a:lnTo>
                  <a:pt x="1650492" y="996696"/>
                </a:lnTo>
                <a:lnTo>
                  <a:pt x="1650492" y="1013460"/>
                </a:lnTo>
                <a:lnTo>
                  <a:pt x="1656588" y="1019556"/>
                </a:lnTo>
                <a:lnTo>
                  <a:pt x="1673352" y="1019556"/>
                </a:lnTo>
                <a:lnTo>
                  <a:pt x="1679448" y="1013460"/>
                </a:lnTo>
                <a:lnTo>
                  <a:pt x="1679448" y="996696"/>
                </a:lnTo>
                <a:close/>
              </a:path>
              <a:path w="8223884" h="1021080">
                <a:moveTo>
                  <a:pt x="1720596" y="6096"/>
                </a:moveTo>
                <a:lnTo>
                  <a:pt x="1714500" y="0"/>
                </a:lnTo>
                <a:lnTo>
                  <a:pt x="1697736" y="0"/>
                </a:lnTo>
                <a:lnTo>
                  <a:pt x="1691640" y="6096"/>
                </a:lnTo>
                <a:lnTo>
                  <a:pt x="1691640" y="22860"/>
                </a:lnTo>
                <a:lnTo>
                  <a:pt x="1697736" y="28956"/>
                </a:lnTo>
                <a:lnTo>
                  <a:pt x="1714500" y="28956"/>
                </a:lnTo>
                <a:lnTo>
                  <a:pt x="1720596" y="22860"/>
                </a:lnTo>
                <a:lnTo>
                  <a:pt x="1720596" y="6096"/>
                </a:lnTo>
                <a:close/>
              </a:path>
              <a:path w="8223884" h="1021080">
                <a:moveTo>
                  <a:pt x="1735836" y="996696"/>
                </a:moveTo>
                <a:lnTo>
                  <a:pt x="1729740" y="990600"/>
                </a:lnTo>
                <a:lnTo>
                  <a:pt x="1714500" y="990600"/>
                </a:lnTo>
                <a:lnTo>
                  <a:pt x="1706880" y="996696"/>
                </a:lnTo>
                <a:lnTo>
                  <a:pt x="1706880" y="1013460"/>
                </a:lnTo>
                <a:lnTo>
                  <a:pt x="1714500" y="1019556"/>
                </a:lnTo>
                <a:lnTo>
                  <a:pt x="1729740" y="1019556"/>
                </a:lnTo>
                <a:lnTo>
                  <a:pt x="1735836" y="1013460"/>
                </a:lnTo>
                <a:lnTo>
                  <a:pt x="1735836" y="996696"/>
                </a:lnTo>
                <a:close/>
              </a:path>
              <a:path w="8223884" h="1021080">
                <a:moveTo>
                  <a:pt x="1776984" y="6096"/>
                </a:moveTo>
                <a:lnTo>
                  <a:pt x="1770888" y="0"/>
                </a:lnTo>
                <a:lnTo>
                  <a:pt x="1755648" y="0"/>
                </a:lnTo>
                <a:lnTo>
                  <a:pt x="1748028" y="6096"/>
                </a:lnTo>
                <a:lnTo>
                  <a:pt x="1748028" y="22860"/>
                </a:lnTo>
                <a:lnTo>
                  <a:pt x="1755648" y="28956"/>
                </a:lnTo>
                <a:lnTo>
                  <a:pt x="1770888" y="28956"/>
                </a:lnTo>
                <a:lnTo>
                  <a:pt x="1776984" y="22860"/>
                </a:lnTo>
                <a:lnTo>
                  <a:pt x="1776984" y="6096"/>
                </a:lnTo>
                <a:close/>
              </a:path>
              <a:path w="8223884" h="1021080">
                <a:moveTo>
                  <a:pt x="1792224" y="996696"/>
                </a:moveTo>
                <a:lnTo>
                  <a:pt x="1786128" y="990600"/>
                </a:lnTo>
                <a:lnTo>
                  <a:pt x="1770888" y="990600"/>
                </a:lnTo>
                <a:lnTo>
                  <a:pt x="1764792" y="996696"/>
                </a:lnTo>
                <a:lnTo>
                  <a:pt x="1764792" y="1013460"/>
                </a:lnTo>
                <a:lnTo>
                  <a:pt x="1770888" y="1019556"/>
                </a:lnTo>
                <a:lnTo>
                  <a:pt x="1786128" y="1019556"/>
                </a:lnTo>
                <a:lnTo>
                  <a:pt x="1792224" y="1013460"/>
                </a:lnTo>
                <a:lnTo>
                  <a:pt x="1792224" y="996696"/>
                </a:lnTo>
                <a:close/>
              </a:path>
              <a:path w="8223884" h="1021080">
                <a:moveTo>
                  <a:pt x="1833372" y="6096"/>
                </a:moveTo>
                <a:lnTo>
                  <a:pt x="1827276" y="0"/>
                </a:lnTo>
                <a:lnTo>
                  <a:pt x="1812036" y="0"/>
                </a:lnTo>
                <a:lnTo>
                  <a:pt x="1805940" y="6096"/>
                </a:lnTo>
                <a:lnTo>
                  <a:pt x="1805940" y="22860"/>
                </a:lnTo>
                <a:lnTo>
                  <a:pt x="1812036" y="28956"/>
                </a:lnTo>
                <a:lnTo>
                  <a:pt x="1827276" y="28956"/>
                </a:lnTo>
                <a:lnTo>
                  <a:pt x="1833372" y="22860"/>
                </a:lnTo>
                <a:lnTo>
                  <a:pt x="1833372" y="6096"/>
                </a:lnTo>
                <a:close/>
              </a:path>
              <a:path w="8223884" h="1021080">
                <a:moveTo>
                  <a:pt x="1850136" y="996696"/>
                </a:moveTo>
                <a:lnTo>
                  <a:pt x="1844040" y="990600"/>
                </a:lnTo>
                <a:lnTo>
                  <a:pt x="1827276" y="990600"/>
                </a:lnTo>
                <a:lnTo>
                  <a:pt x="1821180" y="996696"/>
                </a:lnTo>
                <a:lnTo>
                  <a:pt x="1821180" y="1013460"/>
                </a:lnTo>
                <a:lnTo>
                  <a:pt x="1827276" y="1019556"/>
                </a:lnTo>
                <a:lnTo>
                  <a:pt x="1844040" y="1019556"/>
                </a:lnTo>
                <a:lnTo>
                  <a:pt x="1850136" y="1013460"/>
                </a:lnTo>
                <a:lnTo>
                  <a:pt x="1850136" y="996696"/>
                </a:lnTo>
                <a:close/>
              </a:path>
              <a:path w="8223884" h="1021080">
                <a:moveTo>
                  <a:pt x="1891284" y="6096"/>
                </a:moveTo>
                <a:lnTo>
                  <a:pt x="1885188" y="0"/>
                </a:lnTo>
                <a:lnTo>
                  <a:pt x="1868424" y="0"/>
                </a:lnTo>
                <a:lnTo>
                  <a:pt x="1862328" y="6096"/>
                </a:lnTo>
                <a:lnTo>
                  <a:pt x="1862328" y="22860"/>
                </a:lnTo>
                <a:lnTo>
                  <a:pt x="1868424" y="28956"/>
                </a:lnTo>
                <a:lnTo>
                  <a:pt x="1885188" y="28956"/>
                </a:lnTo>
                <a:lnTo>
                  <a:pt x="1891284" y="22860"/>
                </a:lnTo>
                <a:lnTo>
                  <a:pt x="1891284" y="6096"/>
                </a:lnTo>
                <a:close/>
              </a:path>
              <a:path w="8223884" h="1021080">
                <a:moveTo>
                  <a:pt x="1906524" y="996696"/>
                </a:moveTo>
                <a:lnTo>
                  <a:pt x="1900428" y="990600"/>
                </a:lnTo>
                <a:lnTo>
                  <a:pt x="1885188" y="990600"/>
                </a:lnTo>
                <a:lnTo>
                  <a:pt x="1877568" y="996696"/>
                </a:lnTo>
                <a:lnTo>
                  <a:pt x="1877568" y="1013460"/>
                </a:lnTo>
                <a:lnTo>
                  <a:pt x="1885188" y="1019556"/>
                </a:lnTo>
                <a:lnTo>
                  <a:pt x="1900428" y="1019556"/>
                </a:lnTo>
                <a:lnTo>
                  <a:pt x="1906524" y="1013460"/>
                </a:lnTo>
                <a:lnTo>
                  <a:pt x="1906524" y="996696"/>
                </a:lnTo>
                <a:close/>
              </a:path>
              <a:path w="8223884" h="1021080">
                <a:moveTo>
                  <a:pt x="1947672" y="6096"/>
                </a:moveTo>
                <a:lnTo>
                  <a:pt x="1941576" y="0"/>
                </a:lnTo>
                <a:lnTo>
                  <a:pt x="1926336" y="0"/>
                </a:lnTo>
                <a:lnTo>
                  <a:pt x="1918716" y="6096"/>
                </a:lnTo>
                <a:lnTo>
                  <a:pt x="1918716" y="22860"/>
                </a:lnTo>
                <a:lnTo>
                  <a:pt x="1926336" y="28956"/>
                </a:lnTo>
                <a:lnTo>
                  <a:pt x="1941576" y="28956"/>
                </a:lnTo>
                <a:lnTo>
                  <a:pt x="1947672" y="22860"/>
                </a:lnTo>
                <a:lnTo>
                  <a:pt x="1947672" y="6096"/>
                </a:lnTo>
                <a:close/>
              </a:path>
              <a:path w="8223884" h="1021080">
                <a:moveTo>
                  <a:pt x="1962912" y="996696"/>
                </a:moveTo>
                <a:lnTo>
                  <a:pt x="1956816" y="990600"/>
                </a:lnTo>
                <a:lnTo>
                  <a:pt x="1941576" y="990600"/>
                </a:lnTo>
                <a:lnTo>
                  <a:pt x="1935480" y="996696"/>
                </a:lnTo>
                <a:lnTo>
                  <a:pt x="1935480" y="1013460"/>
                </a:lnTo>
                <a:lnTo>
                  <a:pt x="1941576" y="1019556"/>
                </a:lnTo>
                <a:lnTo>
                  <a:pt x="1956816" y="1019556"/>
                </a:lnTo>
                <a:lnTo>
                  <a:pt x="1962912" y="1013460"/>
                </a:lnTo>
                <a:lnTo>
                  <a:pt x="1962912" y="996696"/>
                </a:lnTo>
                <a:close/>
              </a:path>
              <a:path w="8223884" h="1021080">
                <a:moveTo>
                  <a:pt x="2004060" y="6096"/>
                </a:moveTo>
                <a:lnTo>
                  <a:pt x="1997964" y="0"/>
                </a:lnTo>
                <a:lnTo>
                  <a:pt x="1982724" y="0"/>
                </a:lnTo>
                <a:lnTo>
                  <a:pt x="1976628" y="6096"/>
                </a:lnTo>
                <a:lnTo>
                  <a:pt x="1976628" y="22860"/>
                </a:lnTo>
                <a:lnTo>
                  <a:pt x="1982724" y="28956"/>
                </a:lnTo>
                <a:lnTo>
                  <a:pt x="1997964" y="28956"/>
                </a:lnTo>
                <a:lnTo>
                  <a:pt x="2004060" y="22860"/>
                </a:lnTo>
                <a:lnTo>
                  <a:pt x="2004060" y="6096"/>
                </a:lnTo>
                <a:close/>
              </a:path>
              <a:path w="8223884" h="1021080">
                <a:moveTo>
                  <a:pt x="2020824" y="996696"/>
                </a:moveTo>
                <a:lnTo>
                  <a:pt x="2014715" y="990600"/>
                </a:lnTo>
                <a:lnTo>
                  <a:pt x="1997964" y="990600"/>
                </a:lnTo>
                <a:lnTo>
                  <a:pt x="1991868" y="996696"/>
                </a:lnTo>
                <a:lnTo>
                  <a:pt x="1991868" y="1013460"/>
                </a:lnTo>
                <a:lnTo>
                  <a:pt x="1997964" y="1019556"/>
                </a:lnTo>
                <a:lnTo>
                  <a:pt x="2014715" y="1019556"/>
                </a:lnTo>
                <a:lnTo>
                  <a:pt x="2020824" y="1013460"/>
                </a:lnTo>
                <a:lnTo>
                  <a:pt x="2020824" y="996696"/>
                </a:lnTo>
                <a:close/>
              </a:path>
              <a:path w="8223884" h="1021080">
                <a:moveTo>
                  <a:pt x="2061972" y="6096"/>
                </a:moveTo>
                <a:lnTo>
                  <a:pt x="2055863" y="0"/>
                </a:lnTo>
                <a:lnTo>
                  <a:pt x="2039112" y="0"/>
                </a:lnTo>
                <a:lnTo>
                  <a:pt x="2033016" y="6096"/>
                </a:lnTo>
                <a:lnTo>
                  <a:pt x="2033016" y="22860"/>
                </a:lnTo>
                <a:lnTo>
                  <a:pt x="2039112" y="28956"/>
                </a:lnTo>
                <a:lnTo>
                  <a:pt x="2055863" y="28956"/>
                </a:lnTo>
                <a:lnTo>
                  <a:pt x="2061972" y="22860"/>
                </a:lnTo>
                <a:lnTo>
                  <a:pt x="2061972" y="6096"/>
                </a:lnTo>
                <a:close/>
              </a:path>
              <a:path w="8223884" h="1021080">
                <a:moveTo>
                  <a:pt x="2077212" y="996696"/>
                </a:moveTo>
                <a:lnTo>
                  <a:pt x="2071116" y="990600"/>
                </a:lnTo>
                <a:lnTo>
                  <a:pt x="2055863" y="990600"/>
                </a:lnTo>
                <a:lnTo>
                  <a:pt x="2048256" y="996696"/>
                </a:lnTo>
                <a:lnTo>
                  <a:pt x="2048256" y="1013460"/>
                </a:lnTo>
                <a:lnTo>
                  <a:pt x="2055863" y="1019556"/>
                </a:lnTo>
                <a:lnTo>
                  <a:pt x="2071116" y="1019556"/>
                </a:lnTo>
                <a:lnTo>
                  <a:pt x="2077212" y="1013460"/>
                </a:lnTo>
                <a:lnTo>
                  <a:pt x="2077212" y="996696"/>
                </a:lnTo>
                <a:close/>
              </a:path>
              <a:path w="8223884" h="1021080">
                <a:moveTo>
                  <a:pt x="2118360" y="6096"/>
                </a:moveTo>
                <a:lnTo>
                  <a:pt x="2112264" y="0"/>
                </a:lnTo>
                <a:lnTo>
                  <a:pt x="2097024" y="0"/>
                </a:lnTo>
                <a:lnTo>
                  <a:pt x="2089404" y="6096"/>
                </a:lnTo>
                <a:lnTo>
                  <a:pt x="2089404" y="22860"/>
                </a:lnTo>
                <a:lnTo>
                  <a:pt x="2097024" y="28956"/>
                </a:lnTo>
                <a:lnTo>
                  <a:pt x="2112264" y="28956"/>
                </a:lnTo>
                <a:lnTo>
                  <a:pt x="2118360" y="22860"/>
                </a:lnTo>
                <a:lnTo>
                  <a:pt x="2118360" y="6096"/>
                </a:lnTo>
                <a:close/>
              </a:path>
              <a:path w="8223884" h="1021080">
                <a:moveTo>
                  <a:pt x="2133600" y="996696"/>
                </a:moveTo>
                <a:lnTo>
                  <a:pt x="2127504" y="990600"/>
                </a:lnTo>
                <a:lnTo>
                  <a:pt x="2112264" y="990600"/>
                </a:lnTo>
                <a:lnTo>
                  <a:pt x="2106168" y="996696"/>
                </a:lnTo>
                <a:lnTo>
                  <a:pt x="2106168" y="1013460"/>
                </a:lnTo>
                <a:lnTo>
                  <a:pt x="2112264" y="1019556"/>
                </a:lnTo>
                <a:lnTo>
                  <a:pt x="2127504" y="1019556"/>
                </a:lnTo>
                <a:lnTo>
                  <a:pt x="2133600" y="1013460"/>
                </a:lnTo>
                <a:lnTo>
                  <a:pt x="2133600" y="996696"/>
                </a:lnTo>
                <a:close/>
              </a:path>
              <a:path w="8223884" h="1021080">
                <a:moveTo>
                  <a:pt x="2174748" y="6096"/>
                </a:moveTo>
                <a:lnTo>
                  <a:pt x="2168652" y="0"/>
                </a:lnTo>
                <a:lnTo>
                  <a:pt x="2153412" y="0"/>
                </a:lnTo>
                <a:lnTo>
                  <a:pt x="2147316" y="6096"/>
                </a:lnTo>
                <a:lnTo>
                  <a:pt x="2147316" y="22860"/>
                </a:lnTo>
                <a:lnTo>
                  <a:pt x="2153412" y="28956"/>
                </a:lnTo>
                <a:lnTo>
                  <a:pt x="2168652" y="28956"/>
                </a:lnTo>
                <a:lnTo>
                  <a:pt x="2174748" y="22860"/>
                </a:lnTo>
                <a:lnTo>
                  <a:pt x="2174748" y="6096"/>
                </a:lnTo>
                <a:close/>
              </a:path>
              <a:path w="8223884" h="1021080">
                <a:moveTo>
                  <a:pt x="2191512" y="996696"/>
                </a:moveTo>
                <a:lnTo>
                  <a:pt x="2185416" y="990600"/>
                </a:lnTo>
                <a:lnTo>
                  <a:pt x="2168652" y="990600"/>
                </a:lnTo>
                <a:lnTo>
                  <a:pt x="2162556" y="996696"/>
                </a:lnTo>
                <a:lnTo>
                  <a:pt x="2162556" y="1013460"/>
                </a:lnTo>
                <a:lnTo>
                  <a:pt x="2168652" y="1019556"/>
                </a:lnTo>
                <a:lnTo>
                  <a:pt x="2185416" y="1019556"/>
                </a:lnTo>
                <a:lnTo>
                  <a:pt x="2191512" y="1013460"/>
                </a:lnTo>
                <a:lnTo>
                  <a:pt x="2191512" y="996696"/>
                </a:lnTo>
                <a:close/>
              </a:path>
              <a:path w="8223884" h="1021080">
                <a:moveTo>
                  <a:pt x="2232660" y="6096"/>
                </a:moveTo>
                <a:lnTo>
                  <a:pt x="2226564" y="0"/>
                </a:lnTo>
                <a:lnTo>
                  <a:pt x="2209800" y="0"/>
                </a:lnTo>
                <a:lnTo>
                  <a:pt x="2203704" y="6096"/>
                </a:lnTo>
                <a:lnTo>
                  <a:pt x="2203704" y="22860"/>
                </a:lnTo>
                <a:lnTo>
                  <a:pt x="2209800" y="28956"/>
                </a:lnTo>
                <a:lnTo>
                  <a:pt x="2226564" y="28956"/>
                </a:lnTo>
                <a:lnTo>
                  <a:pt x="2232660" y="22860"/>
                </a:lnTo>
                <a:lnTo>
                  <a:pt x="2232660" y="6096"/>
                </a:lnTo>
                <a:close/>
              </a:path>
              <a:path w="8223884" h="1021080">
                <a:moveTo>
                  <a:pt x="2247900" y="996696"/>
                </a:moveTo>
                <a:lnTo>
                  <a:pt x="2241804" y="990600"/>
                </a:lnTo>
                <a:lnTo>
                  <a:pt x="2226564" y="990600"/>
                </a:lnTo>
                <a:lnTo>
                  <a:pt x="2218944" y="996696"/>
                </a:lnTo>
                <a:lnTo>
                  <a:pt x="2218944" y="1013460"/>
                </a:lnTo>
                <a:lnTo>
                  <a:pt x="2226564" y="1019556"/>
                </a:lnTo>
                <a:lnTo>
                  <a:pt x="2241804" y="1019556"/>
                </a:lnTo>
                <a:lnTo>
                  <a:pt x="2247900" y="1013460"/>
                </a:lnTo>
                <a:lnTo>
                  <a:pt x="2247900" y="996696"/>
                </a:lnTo>
                <a:close/>
              </a:path>
              <a:path w="8223884" h="1021080">
                <a:moveTo>
                  <a:pt x="2289048" y="6096"/>
                </a:moveTo>
                <a:lnTo>
                  <a:pt x="2282952" y="0"/>
                </a:lnTo>
                <a:lnTo>
                  <a:pt x="2267712" y="0"/>
                </a:lnTo>
                <a:lnTo>
                  <a:pt x="2260092" y="6096"/>
                </a:lnTo>
                <a:lnTo>
                  <a:pt x="2260092" y="22860"/>
                </a:lnTo>
                <a:lnTo>
                  <a:pt x="2267712" y="28956"/>
                </a:lnTo>
                <a:lnTo>
                  <a:pt x="2282952" y="28956"/>
                </a:lnTo>
                <a:lnTo>
                  <a:pt x="2289048" y="22860"/>
                </a:lnTo>
                <a:lnTo>
                  <a:pt x="2289048" y="6096"/>
                </a:lnTo>
                <a:close/>
              </a:path>
              <a:path w="8223884" h="1021080">
                <a:moveTo>
                  <a:pt x="2304288" y="996696"/>
                </a:moveTo>
                <a:lnTo>
                  <a:pt x="2298192" y="990600"/>
                </a:lnTo>
                <a:lnTo>
                  <a:pt x="2282952" y="990600"/>
                </a:lnTo>
                <a:lnTo>
                  <a:pt x="2276856" y="996696"/>
                </a:lnTo>
                <a:lnTo>
                  <a:pt x="2276856" y="1013460"/>
                </a:lnTo>
                <a:lnTo>
                  <a:pt x="2282952" y="1019556"/>
                </a:lnTo>
                <a:lnTo>
                  <a:pt x="2298192" y="1019556"/>
                </a:lnTo>
                <a:lnTo>
                  <a:pt x="2304288" y="1013460"/>
                </a:lnTo>
                <a:lnTo>
                  <a:pt x="2304288" y="996696"/>
                </a:lnTo>
                <a:close/>
              </a:path>
              <a:path w="8223884" h="1021080">
                <a:moveTo>
                  <a:pt x="2346960" y="6096"/>
                </a:moveTo>
                <a:lnTo>
                  <a:pt x="2339340" y="0"/>
                </a:lnTo>
                <a:lnTo>
                  <a:pt x="2324100" y="0"/>
                </a:lnTo>
                <a:lnTo>
                  <a:pt x="2318004" y="6096"/>
                </a:lnTo>
                <a:lnTo>
                  <a:pt x="2318004" y="22860"/>
                </a:lnTo>
                <a:lnTo>
                  <a:pt x="2324100" y="28956"/>
                </a:lnTo>
                <a:lnTo>
                  <a:pt x="2339340" y="28956"/>
                </a:lnTo>
                <a:lnTo>
                  <a:pt x="2346960" y="22860"/>
                </a:lnTo>
                <a:lnTo>
                  <a:pt x="2346960" y="6096"/>
                </a:lnTo>
                <a:close/>
              </a:path>
              <a:path w="8223884" h="1021080">
                <a:moveTo>
                  <a:pt x="2362200" y="996696"/>
                </a:moveTo>
                <a:lnTo>
                  <a:pt x="2356104" y="990600"/>
                </a:lnTo>
                <a:lnTo>
                  <a:pt x="2339340" y="990600"/>
                </a:lnTo>
                <a:lnTo>
                  <a:pt x="2333244" y="996696"/>
                </a:lnTo>
                <a:lnTo>
                  <a:pt x="2333244" y="1013460"/>
                </a:lnTo>
                <a:lnTo>
                  <a:pt x="2339340" y="1019556"/>
                </a:lnTo>
                <a:lnTo>
                  <a:pt x="2356104" y="1019556"/>
                </a:lnTo>
                <a:lnTo>
                  <a:pt x="2362200" y="1013460"/>
                </a:lnTo>
                <a:lnTo>
                  <a:pt x="2362200" y="996696"/>
                </a:lnTo>
                <a:close/>
              </a:path>
              <a:path w="8223884" h="1021080">
                <a:moveTo>
                  <a:pt x="2403348" y="6096"/>
                </a:moveTo>
                <a:lnTo>
                  <a:pt x="2397252" y="0"/>
                </a:lnTo>
                <a:lnTo>
                  <a:pt x="2380488" y="0"/>
                </a:lnTo>
                <a:lnTo>
                  <a:pt x="2374392" y="6096"/>
                </a:lnTo>
                <a:lnTo>
                  <a:pt x="2374392" y="22860"/>
                </a:lnTo>
                <a:lnTo>
                  <a:pt x="2380488" y="28956"/>
                </a:lnTo>
                <a:lnTo>
                  <a:pt x="2397252" y="28956"/>
                </a:lnTo>
                <a:lnTo>
                  <a:pt x="2403348" y="22860"/>
                </a:lnTo>
                <a:lnTo>
                  <a:pt x="2403348" y="6096"/>
                </a:lnTo>
                <a:close/>
              </a:path>
              <a:path w="8223884" h="1021080">
                <a:moveTo>
                  <a:pt x="2418588" y="996696"/>
                </a:moveTo>
                <a:lnTo>
                  <a:pt x="2412492" y="990600"/>
                </a:lnTo>
                <a:lnTo>
                  <a:pt x="2397252" y="990600"/>
                </a:lnTo>
                <a:lnTo>
                  <a:pt x="2389632" y="996696"/>
                </a:lnTo>
                <a:lnTo>
                  <a:pt x="2389632" y="1013460"/>
                </a:lnTo>
                <a:lnTo>
                  <a:pt x="2397252" y="1019556"/>
                </a:lnTo>
                <a:lnTo>
                  <a:pt x="2412492" y="1019556"/>
                </a:lnTo>
                <a:lnTo>
                  <a:pt x="2418588" y="1013460"/>
                </a:lnTo>
                <a:lnTo>
                  <a:pt x="2418588" y="996696"/>
                </a:lnTo>
                <a:close/>
              </a:path>
              <a:path w="8223884" h="1021080">
                <a:moveTo>
                  <a:pt x="2459736" y="6096"/>
                </a:moveTo>
                <a:lnTo>
                  <a:pt x="2453640" y="0"/>
                </a:lnTo>
                <a:lnTo>
                  <a:pt x="2438400" y="0"/>
                </a:lnTo>
                <a:lnTo>
                  <a:pt x="2432304" y="6096"/>
                </a:lnTo>
                <a:lnTo>
                  <a:pt x="2432304" y="22860"/>
                </a:lnTo>
                <a:lnTo>
                  <a:pt x="2438400" y="28956"/>
                </a:lnTo>
                <a:lnTo>
                  <a:pt x="2453640" y="28956"/>
                </a:lnTo>
                <a:lnTo>
                  <a:pt x="2459736" y="22860"/>
                </a:lnTo>
                <a:lnTo>
                  <a:pt x="2459736" y="6096"/>
                </a:lnTo>
                <a:close/>
              </a:path>
              <a:path w="8223884" h="1021080">
                <a:moveTo>
                  <a:pt x="2474976" y="996696"/>
                </a:moveTo>
                <a:lnTo>
                  <a:pt x="2468880" y="990600"/>
                </a:lnTo>
                <a:lnTo>
                  <a:pt x="2453640" y="990600"/>
                </a:lnTo>
                <a:lnTo>
                  <a:pt x="2447544" y="996696"/>
                </a:lnTo>
                <a:lnTo>
                  <a:pt x="2447544" y="1013460"/>
                </a:lnTo>
                <a:lnTo>
                  <a:pt x="2453640" y="1019556"/>
                </a:lnTo>
                <a:lnTo>
                  <a:pt x="2468880" y="1019556"/>
                </a:lnTo>
                <a:lnTo>
                  <a:pt x="2474976" y="1013460"/>
                </a:lnTo>
                <a:lnTo>
                  <a:pt x="2474976" y="996696"/>
                </a:lnTo>
                <a:close/>
              </a:path>
              <a:path w="8223884" h="1021080">
                <a:moveTo>
                  <a:pt x="2517648" y="7620"/>
                </a:moveTo>
                <a:lnTo>
                  <a:pt x="2510028" y="0"/>
                </a:lnTo>
                <a:lnTo>
                  <a:pt x="2494788" y="0"/>
                </a:lnTo>
                <a:lnTo>
                  <a:pt x="2488692" y="7620"/>
                </a:lnTo>
                <a:lnTo>
                  <a:pt x="2488692" y="22860"/>
                </a:lnTo>
                <a:lnTo>
                  <a:pt x="2494788" y="28956"/>
                </a:lnTo>
                <a:lnTo>
                  <a:pt x="2510028" y="28956"/>
                </a:lnTo>
                <a:lnTo>
                  <a:pt x="2517648" y="22860"/>
                </a:lnTo>
                <a:lnTo>
                  <a:pt x="2517648" y="7620"/>
                </a:lnTo>
                <a:close/>
              </a:path>
              <a:path w="8223884" h="1021080">
                <a:moveTo>
                  <a:pt x="2532888" y="998220"/>
                </a:moveTo>
                <a:lnTo>
                  <a:pt x="2526792" y="990600"/>
                </a:lnTo>
                <a:lnTo>
                  <a:pt x="2510028" y="990600"/>
                </a:lnTo>
                <a:lnTo>
                  <a:pt x="2503932" y="998220"/>
                </a:lnTo>
                <a:lnTo>
                  <a:pt x="2503932" y="1013460"/>
                </a:lnTo>
                <a:lnTo>
                  <a:pt x="2510028" y="1019556"/>
                </a:lnTo>
                <a:lnTo>
                  <a:pt x="2526792" y="1019556"/>
                </a:lnTo>
                <a:lnTo>
                  <a:pt x="2532888" y="1013460"/>
                </a:lnTo>
                <a:lnTo>
                  <a:pt x="2532888" y="998220"/>
                </a:lnTo>
                <a:close/>
              </a:path>
              <a:path w="8223884" h="1021080">
                <a:moveTo>
                  <a:pt x="2574036" y="7620"/>
                </a:moveTo>
                <a:lnTo>
                  <a:pt x="2567940" y="0"/>
                </a:lnTo>
                <a:lnTo>
                  <a:pt x="2551176" y="0"/>
                </a:lnTo>
                <a:lnTo>
                  <a:pt x="2545080" y="7620"/>
                </a:lnTo>
                <a:lnTo>
                  <a:pt x="2545080" y="22860"/>
                </a:lnTo>
                <a:lnTo>
                  <a:pt x="2551176" y="28956"/>
                </a:lnTo>
                <a:lnTo>
                  <a:pt x="2567940" y="28956"/>
                </a:lnTo>
                <a:lnTo>
                  <a:pt x="2574036" y="22860"/>
                </a:lnTo>
                <a:lnTo>
                  <a:pt x="2574036" y="7620"/>
                </a:lnTo>
                <a:close/>
              </a:path>
              <a:path w="8223884" h="1021080">
                <a:moveTo>
                  <a:pt x="2589276" y="998220"/>
                </a:moveTo>
                <a:lnTo>
                  <a:pt x="2583180" y="990600"/>
                </a:lnTo>
                <a:lnTo>
                  <a:pt x="2567940" y="990600"/>
                </a:lnTo>
                <a:lnTo>
                  <a:pt x="2560320" y="998220"/>
                </a:lnTo>
                <a:lnTo>
                  <a:pt x="2560320" y="1013460"/>
                </a:lnTo>
                <a:lnTo>
                  <a:pt x="2567940" y="1019556"/>
                </a:lnTo>
                <a:lnTo>
                  <a:pt x="2583180" y="1019556"/>
                </a:lnTo>
                <a:lnTo>
                  <a:pt x="2589276" y="1013460"/>
                </a:lnTo>
                <a:lnTo>
                  <a:pt x="2589276" y="998220"/>
                </a:lnTo>
                <a:close/>
              </a:path>
              <a:path w="8223884" h="1021080">
                <a:moveTo>
                  <a:pt x="2630424" y="7620"/>
                </a:moveTo>
                <a:lnTo>
                  <a:pt x="2624328" y="0"/>
                </a:lnTo>
                <a:lnTo>
                  <a:pt x="2609088" y="0"/>
                </a:lnTo>
                <a:lnTo>
                  <a:pt x="2602992" y="7620"/>
                </a:lnTo>
                <a:lnTo>
                  <a:pt x="2602992" y="22860"/>
                </a:lnTo>
                <a:lnTo>
                  <a:pt x="2609088" y="28956"/>
                </a:lnTo>
                <a:lnTo>
                  <a:pt x="2624328" y="28956"/>
                </a:lnTo>
                <a:lnTo>
                  <a:pt x="2630424" y="22860"/>
                </a:lnTo>
                <a:lnTo>
                  <a:pt x="2630424" y="7620"/>
                </a:lnTo>
                <a:close/>
              </a:path>
              <a:path w="8223884" h="1021080">
                <a:moveTo>
                  <a:pt x="2645664" y="998220"/>
                </a:moveTo>
                <a:lnTo>
                  <a:pt x="2639568" y="990600"/>
                </a:lnTo>
                <a:lnTo>
                  <a:pt x="2624328" y="990600"/>
                </a:lnTo>
                <a:lnTo>
                  <a:pt x="2618232" y="998220"/>
                </a:lnTo>
                <a:lnTo>
                  <a:pt x="2618232" y="1013460"/>
                </a:lnTo>
                <a:lnTo>
                  <a:pt x="2624328" y="1019556"/>
                </a:lnTo>
                <a:lnTo>
                  <a:pt x="2639568" y="1019556"/>
                </a:lnTo>
                <a:lnTo>
                  <a:pt x="2645664" y="1013460"/>
                </a:lnTo>
                <a:lnTo>
                  <a:pt x="2645664" y="998220"/>
                </a:lnTo>
                <a:close/>
              </a:path>
              <a:path w="8223884" h="1021080">
                <a:moveTo>
                  <a:pt x="2688336" y="7620"/>
                </a:moveTo>
                <a:lnTo>
                  <a:pt x="2680716" y="0"/>
                </a:lnTo>
                <a:lnTo>
                  <a:pt x="2665476" y="0"/>
                </a:lnTo>
                <a:lnTo>
                  <a:pt x="2659380" y="7620"/>
                </a:lnTo>
                <a:lnTo>
                  <a:pt x="2659380" y="22860"/>
                </a:lnTo>
                <a:lnTo>
                  <a:pt x="2665476" y="28956"/>
                </a:lnTo>
                <a:lnTo>
                  <a:pt x="2680716" y="28956"/>
                </a:lnTo>
                <a:lnTo>
                  <a:pt x="2688336" y="22860"/>
                </a:lnTo>
                <a:lnTo>
                  <a:pt x="2688336" y="7620"/>
                </a:lnTo>
                <a:close/>
              </a:path>
              <a:path w="8223884" h="1021080">
                <a:moveTo>
                  <a:pt x="2703576" y="998220"/>
                </a:moveTo>
                <a:lnTo>
                  <a:pt x="2697480" y="990600"/>
                </a:lnTo>
                <a:lnTo>
                  <a:pt x="2680716" y="990600"/>
                </a:lnTo>
                <a:lnTo>
                  <a:pt x="2674620" y="998220"/>
                </a:lnTo>
                <a:lnTo>
                  <a:pt x="2674620" y="1013460"/>
                </a:lnTo>
                <a:lnTo>
                  <a:pt x="2680716" y="1019556"/>
                </a:lnTo>
                <a:lnTo>
                  <a:pt x="2697480" y="1019556"/>
                </a:lnTo>
                <a:lnTo>
                  <a:pt x="2703576" y="1013460"/>
                </a:lnTo>
                <a:lnTo>
                  <a:pt x="2703576" y="998220"/>
                </a:lnTo>
                <a:close/>
              </a:path>
              <a:path w="8223884" h="1021080">
                <a:moveTo>
                  <a:pt x="2744724" y="7620"/>
                </a:moveTo>
                <a:lnTo>
                  <a:pt x="2738628" y="0"/>
                </a:lnTo>
                <a:lnTo>
                  <a:pt x="2721864" y="0"/>
                </a:lnTo>
                <a:lnTo>
                  <a:pt x="2715768" y="7620"/>
                </a:lnTo>
                <a:lnTo>
                  <a:pt x="2715768" y="22860"/>
                </a:lnTo>
                <a:lnTo>
                  <a:pt x="2721864" y="28956"/>
                </a:lnTo>
                <a:lnTo>
                  <a:pt x="2738628" y="28956"/>
                </a:lnTo>
                <a:lnTo>
                  <a:pt x="2744724" y="22860"/>
                </a:lnTo>
                <a:lnTo>
                  <a:pt x="2744724" y="7620"/>
                </a:lnTo>
                <a:close/>
              </a:path>
              <a:path w="8223884" h="1021080">
                <a:moveTo>
                  <a:pt x="2759964" y="998220"/>
                </a:moveTo>
                <a:lnTo>
                  <a:pt x="2753868" y="990600"/>
                </a:lnTo>
                <a:lnTo>
                  <a:pt x="2738628" y="990600"/>
                </a:lnTo>
                <a:lnTo>
                  <a:pt x="2731008" y="998220"/>
                </a:lnTo>
                <a:lnTo>
                  <a:pt x="2731008" y="1013460"/>
                </a:lnTo>
                <a:lnTo>
                  <a:pt x="2738628" y="1019556"/>
                </a:lnTo>
                <a:lnTo>
                  <a:pt x="2753868" y="1019556"/>
                </a:lnTo>
                <a:lnTo>
                  <a:pt x="2759964" y="1013460"/>
                </a:lnTo>
                <a:lnTo>
                  <a:pt x="2759964" y="998220"/>
                </a:lnTo>
                <a:close/>
              </a:path>
              <a:path w="8223884" h="1021080">
                <a:moveTo>
                  <a:pt x="2801112" y="7620"/>
                </a:moveTo>
                <a:lnTo>
                  <a:pt x="2795016" y="0"/>
                </a:lnTo>
                <a:lnTo>
                  <a:pt x="2779776" y="0"/>
                </a:lnTo>
                <a:lnTo>
                  <a:pt x="2773680" y="7620"/>
                </a:lnTo>
                <a:lnTo>
                  <a:pt x="2773680" y="22860"/>
                </a:lnTo>
                <a:lnTo>
                  <a:pt x="2779776" y="28956"/>
                </a:lnTo>
                <a:lnTo>
                  <a:pt x="2795016" y="28956"/>
                </a:lnTo>
                <a:lnTo>
                  <a:pt x="2801112" y="22860"/>
                </a:lnTo>
                <a:lnTo>
                  <a:pt x="2801112" y="7620"/>
                </a:lnTo>
                <a:close/>
              </a:path>
              <a:path w="8223884" h="1021080">
                <a:moveTo>
                  <a:pt x="2817876" y="998220"/>
                </a:moveTo>
                <a:lnTo>
                  <a:pt x="2810256" y="990600"/>
                </a:lnTo>
                <a:lnTo>
                  <a:pt x="2795016" y="990600"/>
                </a:lnTo>
                <a:lnTo>
                  <a:pt x="2788920" y="998220"/>
                </a:lnTo>
                <a:lnTo>
                  <a:pt x="2788920" y="1013460"/>
                </a:lnTo>
                <a:lnTo>
                  <a:pt x="2795016" y="1019556"/>
                </a:lnTo>
                <a:lnTo>
                  <a:pt x="2810256" y="1019556"/>
                </a:lnTo>
                <a:lnTo>
                  <a:pt x="2817876" y="1013460"/>
                </a:lnTo>
                <a:lnTo>
                  <a:pt x="2817876" y="998220"/>
                </a:lnTo>
                <a:close/>
              </a:path>
              <a:path w="8223884" h="1021080">
                <a:moveTo>
                  <a:pt x="2859024" y="7620"/>
                </a:moveTo>
                <a:lnTo>
                  <a:pt x="2851404" y="0"/>
                </a:lnTo>
                <a:lnTo>
                  <a:pt x="2836164" y="0"/>
                </a:lnTo>
                <a:lnTo>
                  <a:pt x="2830068" y="7620"/>
                </a:lnTo>
                <a:lnTo>
                  <a:pt x="2830068" y="22860"/>
                </a:lnTo>
                <a:lnTo>
                  <a:pt x="2836164" y="28956"/>
                </a:lnTo>
                <a:lnTo>
                  <a:pt x="2851404" y="28956"/>
                </a:lnTo>
                <a:lnTo>
                  <a:pt x="2859024" y="22860"/>
                </a:lnTo>
                <a:lnTo>
                  <a:pt x="2859024" y="7620"/>
                </a:lnTo>
                <a:close/>
              </a:path>
              <a:path w="8223884" h="1021080">
                <a:moveTo>
                  <a:pt x="2874264" y="998220"/>
                </a:moveTo>
                <a:lnTo>
                  <a:pt x="2868168" y="990600"/>
                </a:lnTo>
                <a:lnTo>
                  <a:pt x="2851404" y="990600"/>
                </a:lnTo>
                <a:lnTo>
                  <a:pt x="2845308" y="998220"/>
                </a:lnTo>
                <a:lnTo>
                  <a:pt x="2845308" y="1013460"/>
                </a:lnTo>
                <a:lnTo>
                  <a:pt x="2851404" y="1019556"/>
                </a:lnTo>
                <a:lnTo>
                  <a:pt x="2868168" y="1019556"/>
                </a:lnTo>
                <a:lnTo>
                  <a:pt x="2874264" y="1013460"/>
                </a:lnTo>
                <a:lnTo>
                  <a:pt x="2874264" y="998220"/>
                </a:lnTo>
                <a:close/>
              </a:path>
              <a:path w="8223884" h="1021080">
                <a:moveTo>
                  <a:pt x="2915412" y="7620"/>
                </a:moveTo>
                <a:lnTo>
                  <a:pt x="2909316" y="0"/>
                </a:lnTo>
                <a:lnTo>
                  <a:pt x="2892552" y="0"/>
                </a:lnTo>
                <a:lnTo>
                  <a:pt x="2886456" y="7620"/>
                </a:lnTo>
                <a:lnTo>
                  <a:pt x="2886456" y="22860"/>
                </a:lnTo>
                <a:lnTo>
                  <a:pt x="2892552" y="28956"/>
                </a:lnTo>
                <a:lnTo>
                  <a:pt x="2909316" y="28956"/>
                </a:lnTo>
                <a:lnTo>
                  <a:pt x="2915412" y="22860"/>
                </a:lnTo>
                <a:lnTo>
                  <a:pt x="2915412" y="7620"/>
                </a:lnTo>
                <a:close/>
              </a:path>
              <a:path w="8223884" h="1021080">
                <a:moveTo>
                  <a:pt x="2930652" y="998220"/>
                </a:moveTo>
                <a:lnTo>
                  <a:pt x="2924556" y="990600"/>
                </a:lnTo>
                <a:lnTo>
                  <a:pt x="2909316" y="990600"/>
                </a:lnTo>
                <a:lnTo>
                  <a:pt x="2903220" y="998220"/>
                </a:lnTo>
                <a:lnTo>
                  <a:pt x="2903220" y="1013460"/>
                </a:lnTo>
                <a:lnTo>
                  <a:pt x="2909316" y="1019556"/>
                </a:lnTo>
                <a:lnTo>
                  <a:pt x="2924556" y="1019556"/>
                </a:lnTo>
                <a:lnTo>
                  <a:pt x="2930652" y="1013460"/>
                </a:lnTo>
                <a:lnTo>
                  <a:pt x="2930652" y="998220"/>
                </a:lnTo>
                <a:close/>
              </a:path>
              <a:path w="8223884" h="1021080">
                <a:moveTo>
                  <a:pt x="2971800" y="7620"/>
                </a:moveTo>
                <a:lnTo>
                  <a:pt x="2965704" y="0"/>
                </a:lnTo>
                <a:lnTo>
                  <a:pt x="2950464" y="0"/>
                </a:lnTo>
                <a:lnTo>
                  <a:pt x="2944368" y="7620"/>
                </a:lnTo>
                <a:lnTo>
                  <a:pt x="2944368" y="22860"/>
                </a:lnTo>
                <a:lnTo>
                  <a:pt x="2950464" y="28956"/>
                </a:lnTo>
                <a:lnTo>
                  <a:pt x="2965704" y="28956"/>
                </a:lnTo>
                <a:lnTo>
                  <a:pt x="2971800" y="22860"/>
                </a:lnTo>
                <a:lnTo>
                  <a:pt x="2971800" y="7620"/>
                </a:lnTo>
                <a:close/>
              </a:path>
              <a:path w="8223884" h="1021080">
                <a:moveTo>
                  <a:pt x="2988564" y="998220"/>
                </a:moveTo>
                <a:lnTo>
                  <a:pt x="2980944" y="990600"/>
                </a:lnTo>
                <a:lnTo>
                  <a:pt x="2965704" y="990600"/>
                </a:lnTo>
                <a:lnTo>
                  <a:pt x="2959608" y="998220"/>
                </a:lnTo>
                <a:lnTo>
                  <a:pt x="2959608" y="1013460"/>
                </a:lnTo>
                <a:lnTo>
                  <a:pt x="2965704" y="1019556"/>
                </a:lnTo>
                <a:lnTo>
                  <a:pt x="2980944" y="1019556"/>
                </a:lnTo>
                <a:lnTo>
                  <a:pt x="2988564" y="1013460"/>
                </a:lnTo>
                <a:lnTo>
                  <a:pt x="2988564" y="998220"/>
                </a:lnTo>
                <a:close/>
              </a:path>
              <a:path w="8223884" h="1021080">
                <a:moveTo>
                  <a:pt x="3029712" y="7620"/>
                </a:moveTo>
                <a:lnTo>
                  <a:pt x="3022092" y="0"/>
                </a:lnTo>
                <a:lnTo>
                  <a:pt x="3006852" y="0"/>
                </a:lnTo>
                <a:lnTo>
                  <a:pt x="3000756" y="7620"/>
                </a:lnTo>
                <a:lnTo>
                  <a:pt x="3000756" y="22860"/>
                </a:lnTo>
                <a:lnTo>
                  <a:pt x="3006852" y="28956"/>
                </a:lnTo>
                <a:lnTo>
                  <a:pt x="3022092" y="28956"/>
                </a:lnTo>
                <a:lnTo>
                  <a:pt x="3029712" y="22860"/>
                </a:lnTo>
                <a:lnTo>
                  <a:pt x="3029712" y="7620"/>
                </a:lnTo>
                <a:close/>
              </a:path>
              <a:path w="8223884" h="1021080">
                <a:moveTo>
                  <a:pt x="3044952" y="998220"/>
                </a:moveTo>
                <a:lnTo>
                  <a:pt x="3038856" y="990600"/>
                </a:lnTo>
                <a:lnTo>
                  <a:pt x="3022092" y="990600"/>
                </a:lnTo>
                <a:lnTo>
                  <a:pt x="3015996" y="998220"/>
                </a:lnTo>
                <a:lnTo>
                  <a:pt x="3015996" y="1013460"/>
                </a:lnTo>
                <a:lnTo>
                  <a:pt x="3022092" y="1019556"/>
                </a:lnTo>
                <a:lnTo>
                  <a:pt x="3038856" y="1019556"/>
                </a:lnTo>
                <a:lnTo>
                  <a:pt x="3044952" y="1013460"/>
                </a:lnTo>
                <a:lnTo>
                  <a:pt x="3044952" y="998220"/>
                </a:lnTo>
                <a:close/>
              </a:path>
              <a:path w="8223884" h="1021080">
                <a:moveTo>
                  <a:pt x="3086100" y="7620"/>
                </a:moveTo>
                <a:lnTo>
                  <a:pt x="3080004" y="0"/>
                </a:lnTo>
                <a:lnTo>
                  <a:pt x="3063240" y="0"/>
                </a:lnTo>
                <a:lnTo>
                  <a:pt x="3057144" y="7620"/>
                </a:lnTo>
                <a:lnTo>
                  <a:pt x="3057144" y="22860"/>
                </a:lnTo>
                <a:lnTo>
                  <a:pt x="3063240" y="28956"/>
                </a:lnTo>
                <a:lnTo>
                  <a:pt x="3080004" y="28956"/>
                </a:lnTo>
                <a:lnTo>
                  <a:pt x="3086100" y="22860"/>
                </a:lnTo>
                <a:lnTo>
                  <a:pt x="3086100" y="7620"/>
                </a:lnTo>
                <a:close/>
              </a:path>
              <a:path w="8223884" h="1021080">
                <a:moveTo>
                  <a:pt x="3101340" y="998220"/>
                </a:moveTo>
                <a:lnTo>
                  <a:pt x="3095244" y="990600"/>
                </a:lnTo>
                <a:lnTo>
                  <a:pt x="3080004" y="990600"/>
                </a:lnTo>
                <a:lnTo>
                  <a:pt x="3073908" y="998220"/>
                </a:lnTo>
                <a:lnTo>
                  <a:pt x="3073908" y="1013460"/>
                </a:lnTo>
                <a:lnTo>
                  <a:pt x="3080004" y="1019556"/>
                </a:lnTo>
                <a:lnTo>
                  <a:pt x="3095244" y="1019556"/>
                </a:lnTo>
                <a:lnTo>
                  <a:pt x="3101340" y="1013460"/>
                </a:lnTo>
                <a:lnTo>
                  <a:pt x="3101340" y="998220"/>
                </a:lnTo>
                <a:close/>
              </a:path>
              <a:path w="8223884" h="1021080">
                <a:moveTo>
                  <a:pt x="3142488" y="7620"/>
                </a:moveTo>
                <a:lnTo>
                  <a:pt x="3136392" y="0"/>
                </a:lnTo>
                <a:lnTo>
                  <a:pt x="3121152" y="0"/>
                </a:lnTo>
                <a:lnTo>
                  <a:pt x="3115056" y="7620"/>
                </a:lnTo>
                <a:lnTo>
                  <a:pt x="3115056" y="22860"/>
                </a:lnTo>
                <a:lnTo>
                  <a:pt x="3121152" y="28956"/>
                </a:lnTo>
                <a:lnTo>
                  <a:pt x="3136392" y="28956"/>
                </a:lnTo>
                <a:lnTo>
                  <a:pt x="3142488" y="22860"/>
                </a:lnTo>
                <a:lnTo>
                  <a:pt x="3142488" y="7620"/>
                </a:lnTo>
                <a:close/>
              </a:path>
              <a:path w="8223884" h="1021080">
                <a:moveTo>
                  <a:pt x="3159252" y="998220"/>
                </a:moveTo>
                <a:lnTo>
                  <a:pt x="3151632" y="990600"/>
                </a:lnTo>
                <a:lnTo>
                  <a:pt x="3136392" y="990600"/>
                </a:lnTo>
                <a:lnTo>
                  <a:pt x="3130296" y="998220"/>
                </a:lnTo>
                <a:lnTo>
                  <a:pt x="3130296" y="1013460"/>
                </a:lnTo>
                <a:lnTo>
                  <a:pt x="3136392" y="1019556"/>
                </a:lnTo>
                <a:lnTo>
                  <a:pt x="3151632" y="1019556"/>
                </a:lnTo>
                <a:lnTo>
                  <a:pt x="3159252" y="1013460"/>
                </a:lnTo>
                <a:lnTo>
                  <a:pt x="3159252" y="998220"/>
                </a:lnTo>
                <a:close/>
              </a:path>
              <a:path w="8223884" h="1021080">
                <a:moveTo>
                  <a:pt x="3200400" y="7620"/>
                </a:moveTo>
                <a:lnTo>
                  <a:pt x="3192780" y="0"/>
                </a:lnTo>
                <a:lnTo>
                  <a:pt x="3177540" y="0"/>
                </a:lnTo>
                <a:lnTo>
                  <a:pt x="3171444" y="7620"/>
                </a:lnTo>
                <a:lnTo>
                  <a:pt x="3171444" y="22860"/>
                </a:lnTo>
                <a:lnTo>
                  <a:pt x="3177540" y="28956"/>
                </a:lnTo>
                <a:lnTo>
                  <a:pt x="3192780" y="28956"/>
                </a:lnTo>
                <a:lnTo>
                  <a:pt x="3200400" y="22860"/>
                </a:lnTo>
                <a:lnTo>
                  <a:pt x="3200400" y="7620"/>
                </a:lnTo>
                <a:close/>
              </a:path>
              <a:path w="8223884" h="1021080">
                <a:moveTo>
                  <a:pt x="3215640" y="998220"/>
                </a:moveTo>
                <a:lnTo>
                  <a:pt x="3209544" y="990600"/>
                </a:lnTo>
                <a:lnTo>
                  <a:pt x="3192780" y="990600"/>
                </a:lnTo>
                <a:lnTo>
                  <a:pt x="3186684" y="998220"/>
                </a:lnTo>
                <a:lnTo>
                  <a:pt x="3186684" y="1013460"/>
                </a:lnTo>
                <a:lnTo>
                  <a:pt x="3192780" y="1019556"/>
                </a:lnTo>
                <a:lnTo>
                  <a:pt x="3209544" y="1019556"/>
                </a:lnTo>
                <a:lnTo>
                  <a:pt x="3215640" y="1013460"/>
                </a:lnTo>
                <a:lnTo>
                  <a:pt x="3215640" y="998220"/>
                </a:lnTo>
                <a:close/>
              </a:path>
              <a:path w="8223884" h="1021080">
                <a:moveTo>
                  <a:pt x="3256788" y="7620"/>
                </a:moveTo>
                <a:lnTo>
                  <a:pt x="3250692" y="0"/>
                </a:lnTo>
                <a:lnTo>
                  <a:pt x="3233928" y="0"/>
                </a:lnTo>
                <a:lnTo>
                  <a:pt x="3227832" y="7620"/>
                </a:lnTo>
                <a:lnTo>
                  <a:pt x="3227832" y="22860"/>
                </a:lnTo>
                <a:lnTo>
                  <a:pt x="3233928" y="28956"/>
                </a:lnTo>
                <a:lnTo>
                  <a:pt x="3250692" y="28956"/>
                </a:lnTo>
                <a:lnTo>
                  <a:pt x="3256788" y="22860"/>
                </a:lnTo>
                <a:lnTo>
                  <a:pt x="3256788" y="7620"/>
                </a:lnTo>
                <a:close/>
              </a:path>
              <a:path w="8223884" h="1021080">
                <a:moveTo>
                  <a:pt x="3272028" y="998220"/>
                </a:moveTo>
                <a:lnTo>
                  <a:pt x="3265932" y="990600"/>
                </a:lnTo>
                <a:lnTo>
                  <a:pt x="3250692" y="990600"/>
                </a:lnTo>
                <a:lnTo>
                  <a:pt x="3244596" y="998220"/>
                </a:lnTo>
                <a:lnTo>
                  <a:pt x="3244596" y="1013460"/>
                </a:lnTo>
                <a:lnTo>
                  <a:pt x="3250692" y="1019556"/>
                </a:lnTo>
                <a:lnTo>
                  <a:pt x="3265932" y="1019556"/>
                </a:lnTo>
                <a:lnTo>
                  <a:pt x="3272028" y="1013460"/>
                </a:lnTo>
                <a:lnTo>
                  <a:pt x="3272028" y="998220"/>
                </a:lnTo>
                <a:close/>
              </a:path>
              <a:path w="8223884" h="1021080">
                <a:moveTo>
                  <a:pt x="3313176" y="7620"/>
                </a:moveTo>
                <a:lnTo>
                  <a:pt x="3307080" y="0"/>
                </a:lnTo>
                <a:lnTo>
                  <a:pt x="3291840" y="0"/>
                </a:lnTo>
                <a:lnTo>
                  <a:pt x="3285744" y="7620"/>
                </a:lnTo>
                <a:lnTo>
                  <a:pt x="3285744" y="22860"/>
                </a:lnTo>
                <a:lnTo>
                  <a:pt x="3291840" y="28956"/>
                </a:lnTo>
                <a:lnTo>
                  <a:pt x="3307080" y="28956"/>
                </a:lnTo>
                <a:lnTo>
                  <a:pt x="3313176" y="22860"/>
                </a:lnTo>
                <a:lnTo>
                  <a:pt x="3313176" y="7620"/>
                </a:lnTo>
                <a:close/>
              </a:path>
              <a:path w="8223884" h="1021080">
                <a:moveTo>
                  <a:pt x="3329940" y="998220"/>
                </a:moveTo>
                <a:lnTo>
                  <a:pt x="3322320" y="990600"/>
                </a:lnTo>
                <a:lnTo>
                  <a:pt x="3307080" y="990600"/>
                </a:lnTo>
                <a:lnTo>
                  <a:pt x="3300984" y="998220"/>
                </a:lnTo>
                <a:lnTo>
                  <a:pt x="3300984" y="1013460"/>
                </a:lnTo>
                <a:lnTo>
                  <a:pt x="3307080" y="1019556"/>
                </a:lnTo>
                <a:lnTo>
                  <a:pt x="3322320" y="1019556"/>
                </a:lnTo>
                <a:lnTo>
                  <a:pt x="3329940" y="1013460"/>
                </a:lnTo>
                <a:lnTo>
                  <a:pt x="3329940" y="998220"/>
                </a:lnTo>
                <a:close/>
              </a:path>
              <a:path w="8223884" h="1021080">
                <a:moveTo>
                  <a:pt x="3371088" y="7620"/>
                </a:moveTo>
                <a:lnTo>
                  <a:pt x="3363468" y="0"/>
                </a:lnTo>
                <a:lnTo>
                  <a:pt x="3348228" y="0"/>
                </a:lnTo>
                <a:lnTo>
                  <a:pt x="3342132" y="7620"/>
                </a:lnTo>
                <a:lnTo>
                  <a:pt x="3342132" y="22860"/>
                </a:lnTo>
                <a:lnTo>
                  <a:pt x="3348228" y="28956"/>
                </a:lnTo>
                <a:lnTo>
                  <a:pt x="3363468" y="28956"/>
                </a:lnTo>
                <a:lnTo>
                  <a:pt x="3371088" y="22860"/>
                </a:lnTo>
                <a:lnTo>
                  <a:pt x="3371088" y="7620"/>
                </a:lnTo>
                <a:close/>
              </a:path>
              <a:path w="8223884" h="1021080">
                <a:moveTo>
                  <a:pt x="3386328" y="998220"/>
                </a:moveTo>
                <a:lnTo>
                  <a:pt x="3380232" y="990600"/>
                </a:lnTo>
                <a:lnTo>
                  <a:pt x="3363468" y="990600"/>
                </a:lnTo>
                <a:lnTo>
                  <a:pt x="3357372" y="998220"/>
                </a:lnTo>
                <a:lnTo>
                  <a:pt x="3357372" y="1013460"/>
                </a:lnTo>
                <a:lnTo>
                  <a:pt x="3363468" y="1019556"/>
                </a:lnTo>
                <a:lnTo>
                  <a:pt x="3380232" y="1019556"/>
                </a:lnTo>
                <a:lnTo>
                  <a:pt x="3386328" y="1013460"/>
                </a:lnTo>
                <a:lnTo>
                  <a:pt x="3386328" y="998220"/>
                </a:lnTo>
                <a:close/>
              </a:path>
              <a:path w="8223884" h="1021080">
                <a:moveTo>
                  <a:pt x="3427476" y="7620"/>
                </a:moveTo>
                <a:lnTo>
                  <a:pt x="3421380" y="0"/>
                </a:lnTo>
                <a:lnTo>
                  <a:pt x="3406140" y="0"/>
                </a:lnTo>
                <a:lnTo>
                  <a:pt x="3398520" y="7620"/>
                </a:lnTo>
                <a:lnTo>
                  <a:pt x="3398520" y="22860"/>
                </a:lnTo>
                <a:lnTo>
                  <a:pt x="3406140" y="28956"/>
                </a:lnTo>
                <a:lnTo>
                  <a:pt x="3421380" y="28956"/>
                </a:lnTo>
                <a:lnTo>
                  <a:pt x="3427476" y="22860"/>
                </a:lnTo>
                <a:lnTo>
                  <a:pt x="3427476" y="7620"/>
                </a:lnTo>
                <a:close/>
              </a:path>
              <a:path w="8223884" h="1021080">
                <a:moveTo>
                  <a:pt x="3442716" y="998220"/>
                </a:moveTo>
                <a:lnTo>
                  <a:pt x="3436620" y="990600"/>
                </a:lnTo>
                <a:lnTo>
                  <a:pt x="3421380" y="990600"/>
                </a:lnTo>
                <a:lnTo>
                  <a:pt x="3415284" y="998220"/>
                </a:lnTo>
                <a:lnTo>
                  <a:pt x="3415284" y="1013460"/>
                </a:lnTo>
                <a:lnTo>
                  <a:pt x="3421380" y="1019556"/>
                </a:lnTo>
                <a:lnTo>
                  <a:pt x="3436620" y="1019556"/>
                </a:lnTo>
                <a:lnTo>
                  <a:pt x="3442716" y="1013460"/>
                </a:lnTo>
                <a:lnTo>
                  <a:pt x="3442716" y="998220"/>
                </a:lnTo>
                <a:close/>
              </a:path>
              <a:path w="8223884" h="1021080">
                <a:moveTo>
                  <a:pt x="3483864" y="7620"/>
                </a:moveTo>
                <a:lnTo>
                  <a:pt x="3477768" y="0"/>
                </a:lnTo>
                <a:lnTo>
                  <a:pt x="3462528" y="0"/>
                </a:lnTo>
                <a:lnTo>
                  <a:pt x="3456432" y="7620"/>
                </a:lnTo>
                <a:lnTo>
                  <a:pt x="3456432" y="22860"/>
                </a:lnTo>
                <a:lnTo>
                  <a:pt x="3462528" y="28956"/>
                </a:lnTo>
                <a:lnTo>
                  <a:pt x="3477768" y="28956"/>
                </a:lnTo>
                <a:lnTo>
                  <a:pt x="3483864" y="22860"/>
                </a:lnTo>
                <a:lnTo>
                  <a:pt x="3483864" y="7620"/>
                </a:lnTo>
                <a:close/>
              </a:path>
              <a:path w="8223884" h="1021080">
                <a:moveTo>
                  <a:pt x="3500628" y="998220"/>
                </a:moveTo>
                <a:lnTo>
                  <a:pt x="3493008" y="990600"/>
                </a:lnTo>
                <a:lnTo>
                  <a:pt x="3477768" y="990600"/>
                </a:lnTo>
                <a:lnTo>
                  <a:pt x="3471672" y="998220"/>
                </a:lnTo>
                <a:lnTo>
                  <a:pt x="3471672" y="1013460"/>
                </a:lnTo>
                <a:lnTo>
                  <a:pt x="3477768" y="1019556"/>
                </a:lnTo>
                <a:lnTo>
                  <a:pt x="3493008" y="1019556"/>
                </a:lnTo>
                <a:lnTo>
                  <a:pt x="3500628" y="1013460"/>
                </a:lnTo>
                <a:lnTo>
                  <a:pt x="3500628" y="998220"/>
                </a:lnTo>
                <a:close/>
              </a:path>
              <a:path w="8223884" h="1021080">
                <a:moveTo>
                  <a:pt x="3541776" y="7620"/>
                </a:moveTo>
                <a:lnTo>
                  <a:pt x="3535680" y="0"/>
                </a:lnTo>
                <a:lnTo>
                  <a:pt x="3518916" y="0"/>
                </a:lnTo>
                <a:lnTo>
                  <a:pt x="3512820" y="7620"/>
                </a:lnTo>
                <a:lnTo>
                  <a:pt x="3512820" y="22860"/>
                </a:lnTo>
                <a:lnTo>
                  <a:pt x="3518916" y="28956"/>
                </a:lnTo>
                <a:lnTo>
                  <a:pt x="3535680" y="28956"/>
                </a:lnTo>
                <a:lnTo>
                  <a:pt x="3541776" y="22860"/>
                </a:lnTo>
                <a:lnTo>
                  <a:pt x="3541776" y="7620"/>
                </a:lnTo>
                <a:close/>
              </a:path>
              <a:path w="8223884" h="1021080">
                <a:moveTo>
                  <a:pt x="3557016" y="998220"/>
                </a:moveTo>
                <a:lnTo>
                  <a:pt x="3550920" y="990600"/>
                </a:lnTo>
                <a:lnTo>
                  <a:pt x="3534156" y="990600"/>
                </a:lnTo>
                <a:lnTo>
                  <a:pt x="3528060" y="998220"/>
                </a:lnTo>
                <a:lnTo>
                  <a:pt x="3528060" y="1013460"/>
                </a:lnTo>
                <a:lnTo>
                  <a:pt x="3534156" y="1019556"/>
                </a:lnTo>
                <a:lnTo>
                  <a:pt x="3550920" y="1019556"/>
                </a:lnTo>
                <a:lnTo>
                  <a:pt x="3557016" y="1013460"/>
                </a:lnTo>
                <a:lnTo>
                  <a:pt x="3557016" y="998220"/>
                </a:lnTo>
                <a:close/>
              </a:path>
              <a:path w="8223884" h="1021080">
                <a:moveTo>
                  <a:pt x="3598164" y="7620"/>
                </a:moveTo>
                <a:lnTo>
                  <a:pt x="3592068" y="0"/>
                </a:lnTo>
                <a:lnTo>
                  <a:pt x="3576828" y="0"/>
                </a:lnTo>
                <a:lnTo>
                  <a:pt x="3569208" y="7620"/>
                </a:lnTo>
                <a:lnTo>
                  <a:pt x="3569208" y="22860"/>
                </a:lnTo>
                <a:lnTo>
                  <a:pt x="3576828" y="28956"/>
                </a:lnTo>
                <a:lnTo>
                  <a:pt x="3592068" y="28956"/>
                </a:lnTo>
                <a:lnTo>
                  <a:pt x="3598164" y="22860"/>
                </a:lnTo>
                <a:lnTo>
                  <a:pt x="3598164" y="7620"/>
                </a:lnTo>
                <a:close/>
              </a:path>
              <a:path w="8223884" h="1021080">
                <a:moveTo>
                  <a:pt x="3613404" y="998220"/>
                </a:moveTo>
                <a:lnTo>
                  <a:pt x="3607308" y="990600"/>
                </a:lnTo>
                <a:lnTo>
                  <a:pt x="3592068" y="990600"/>
                </a:lnTo>
                <a:lnTo>
                  <a:pt x="3585972" y="998220"/>
                </a:lnTo>
                <a:lnTo>
                  <a:pt x="3585972" y="1013460"/>
                </a:lnTo>
                <a:lnTo>
                  <a:pt x="3592068" y="1019556"/>
                </a:lnTo>
                <a:lnTo>
                  <a:pt x="3607308" y="1019556"/>
                </a:lnTo>
                <a:lnTo>
                  <a:pt x="3613404" y="1013460"/>
                </a:lnTo>
                <a:lnTo>
                  <a:pt x="3613404" y="998220"/>
                </a:lnTo>
                <a:close/>
              </a:path>
              <a:path w="8223884" h="1021080">
                <a:moveTo>
                  <a:pt x="3654552" y="7620"/>
                </a:moveTo>
                <a:lnTo>
                  <a:pt x="3648456" y="0"/>
                </a:lnTo>
                <a:lnTo>
                  <a:pt x="3633216" y="0"/>
                </a:lnTo>
                <a:lnTo>
                  <a:pt x="3627120" y="7620"/>
                </a:lnTo>
                <a:lnTo>
                  <a:pt x="3627120" y="22860"/>
                </a:lnTo>
                <a:lnTo>
                  <a:pt x="3633216" y="28956"/>
                </a:lnTo>
                <a:lnTo>
                  <a:pt x="3648456" y="28956"/>
                </a:lnTo>
                <a:lnTo>
                  <a:pt x="3654552" y="22860"/>
                </a:lnTo>
                <a:lnTo>
                  <a:pt x="3654552" y="7620"/>
                </a:lnTo>
                <a:close/>
              </a:path>
              <a:path w="8223884" h="1021080">
                <a:moveTo>
                  <a:pt x="3671316" y="998220"/>
                </a:moveTo>
                <a:lnTo>
                  <a:pt x="3663696" y="990600"/>
                </a:lnTo>
                <a:lnTo>
                  <a:pt x="3648456" y="990600"/>
                </a:lnTo>
                <a:lnTo>
                  <a:pt x="3642360" y="998220"/>
                </a:lnTo>
                <a:lnTo>
                  <a:pt x="3642360" y="1013460"/>
                </a:lnTo>
                <a:lnTo>
                  <a:pt x="3648456" y="1019556"/>
                </a:lnTo>
                <a:lnTo>
                  <a:pt x="3663696" y="1019556"/>
                </a:lnTo>
                <a:lnTo>
                  <a:pt x="3671316" y="1013460"/>
                </a:lnTo>
                <a:lnTo>
                  <a:pt x="3671316" y="998220"/>
                </a:lnTo>
                <a:close/>
              </a:path>
              <a:path w="8223884" h="1021080">
                <a:moveTo>
                  <a:pt x="3712464" y="7620"/>
                </a:moveTo>
                <a:lnTo>
                  <a:pt x="3706368" y="0"/>
                </a:lnTo>
                <a:lnTo>
                  <a:pt x="3689604" y="0"/>
                </a:lnTo>
                <a:lnTo>
                  <a:pt x="3683508" y="7620"/>
                </a:lnTo>
                <a:lnTo>
                  <a:pt x="3683508" y="22860"/>
                </a:lnTo>
                <a:lnTo>
                  <a:pt x="3689604" y="28956"/>
                </a:lnTo>
                <a:lnTo>
                  <a:pt x="3706368" y="28956"/>
                </a:lnTo>
                <a:lnTo>
                  <a:pt x="3712464" y="22860"/>
                </a:lnTo>
                <a:lnTo>
                  <a:pt x="3712464" y="7620"/>
                </a:lnTo>
                <a:close/>
              </a:path>
              <a:path w="8223884" h="1021080">
                <a:moveTo>
                  <a:pt x="3727704" y="998220"/>
                </a:moveTo>
                <a:lnTo>
                  <a:pt x="3721608" y="990600"/>
                </a:lnTo>
                <a:lnTo>
                  <a:pt x="3704844" y="990600"/>
                </a:lnTo>
                <a:lnTo>
                  <a:pt x="3698748" y="998220"/>
                </a:lnTo>
                <a:lnTo>
                  <a:pt x="3698748" y="1013460"/>
                </a:lnTo>
                <a:lnTo>
                  <a:pt x="3704844" y="1019556"/>
                </a:lnTo>
                <a:lnTo>
                  <a:pt x="3721608" y="1019556"/>
                </a:lnTo>
                <a:lnTo>
                  <a:pt x="3727704" y="1013460"/>
                </a:lnTo>
                <a:lnTo>
                  <a:pt x="3727704" y="998220"/>
                </a:lnTo>
                <a:close/>
              </a:path>
              <a:path w="8223884" h="1021080">
                <a:moveTo>
                  <a:pt x="3768852" y="7620"/>
                </a:moveTo>
                <a:lnTo>
                  <a:pt x="3762756" y="0"/>
                </a:lnTo>
                <a:lnTo>
                  <a:pt x="3747516" y="0"/>
                </a:lnTo>
                <a:lnTo>
                  <a:pt x="3739896" y="7620"/>
                </a:lnTo>
                <a:lnTo>
                  <a:pt x="3739896" y="22860"/>
                </a:lnTo>
                <a:lnTo>
                  <a:pt x="3747516" y="28956"/>
                </a:lnTo>
                <a:lnTo>
                  <a:pt x="3762756" y="28956"/>
                </a:lnTo>
                <a:lnTo>
                  <a:pt x="3768852" y="22860"/>
                </a:lnTo>
                <a:lnTo>
                  <a:pt x="3768852" y="7620"/>
                </a:lnTo>
                <a:close/>
              </a:path>
              <a:path w="8223884" h="1021080">
                <a:moveTo>
                  <a:pt x="3784092" y="998220"/>
                </a:moveTo>
                <a:lnTo>
                  <a:pt x="3777996" y="990600"/>
                </a:lnTo>
                <a:lnTo>
                  <a:pt x="3762756" y="990600"/>
                </a:lnTo>
                <a:lnTo>
                  <a:pt x="3756660" y="998220"/>
                </a:lnTo>
                <a:lnTo>
                  <a:pt x="3756660" y="1013460"/>
                </a:lnTo>
                <a:lnTo>
                  <a:pt x="3762756" y="1019556"/>
                </a:lnTo>
                <a:lnTo>
                  <a:pt x="3777996" y="1019556"/>
                </a:lnTo>
                <a:lnTo>
                  <a:pt x="3784092" y="1013460"/>
                </a:lnTo>
                <a:lnTo>
                  <a:pt x="3784092" y="998220"/>
                </a:lnTo>
                <a:close/>
              </a:path>
              <a:path w="8223884" h="1021080">
                <a:moveTo>
                  <a:pt x="3825240" y="7620"/>
                </a:moveTo>
                <a:lnTo>
                  <a:pt x="3819144" y="0"/>
                </a:lnTo>
                <a:lnTo>
                  <a:pt x="3803904" y="0"/>
                </a:lnTo>
                <a:lnTo>
                  <a:pt x="3797808" y="7620"/>
                </a:lnTo>
                <a:lnTo>
                  <a:pt x="3797808" y="22860"/>
                </a:lnTo>
                <a:lnTo>
                  <a:pt x="3803904" y="28956"/>
                </a:lnTo>
                <a:lnTo>
                  <a:pt x="3819144" y="28956"/>
                </a:lnTo>
                <a:lnTo>
                  <a:pt x="3825240" y="22860"/>
                </a:lnTo>
                <a:lnTo>
                  <a:pt x="3825240" y="7620"/>
                </a:lnTo>
                <a:close/>
              </a:path>
              <a:path w="8223884" h="1021080">
                <a:moveTo>
                  <a:pt x="3842004" y="998220"/>
                </a:moveTo>
                <a:lnTo>
                  <a:pt x="3834384" y="990600"/>
                </a:lnTo>
                <a:lnTo>
                  <a:pt x="3819144" y="990600"/>
                </a:lnTo>
                <a:lnTo>
                  <a:pt x="3813048" y="998220"/>
                </a:lnTo>
                <a:lnTo>
                  <a:pt x="3813048" y="1013460"/>
                </a:lnTo>
                <a:lnTo>
                  <a:pt x="3819144" y="1019556"/>
                </a:lnTo>
                <a:lnTo>
                  <a:pt x="3834384" y="1019556"/>
                </a:lnTo>
                <a:lnTo>
                  <a:pt x="3842004" y="1013460"/>
                </a:lnTo>
                <a:lnTo>
                  <a:pt x="3842004" y="998220"/>
                </a:lnTo>
                <a:close/>
              </a:path>
              <a:path w="8223884" h="1021080">
                <a:moveTo>
                  <a:pt x="3883152" y="7620"/>
                </a:moveTo>
                <a:lnTo>
                  <a:pt x="3877056" y="0"/>
                </a:lnTo>
                <a:lnTo>
                  <a:pt x="3860292" y="0"/>
                </a:lnTo>
                <a:lnTo>
                  <a:pt x="3854196" y="7620"/>
                </a:lnTo>
                <a:lnTo>
                  <a:pt x="3854196" y="22860"/>
                </a:lnTo>
                <a:lnTo>
                  <a:pt x="3860292" y="28956"/>
                </a:lnTo>
                <a:lnTo>
                  <a:pt x="3877056" y="28956"/>
                </a:lnTo>
                <a:lnTo>
                  <a:pt x="3883152" y="22860"/>
                </a:lnTo>
                <a:lnTo>
                  <a:pt x="3883152" y="7620"/>
                </a:lnTo>
                <a:close/>
              </a:path>
              <a:path w="8223884" h="1021080">
                <a:moveTo>
                  <a:pt x="3898392" y="998220"/>
                </a:moveTo>
                <a:lnTo>
                  <a:pt x="3892296" y="992124"/>
                </a:lnTo>
                <a:lnTo>
                  <a:pt x="3875532" y="992124"/>
                </a:lnTo>
                <a:lnTo>
                  <a:pt x="3869436" y="998220"/>
                </a:lnTo>
                <a:lnTo>
                  <a:pt x="3869436" y="1013460"/>
                </a:lnTo>
                <a:lnTo>
                  <a:pt x="3875532" y="1019556"/>
                </a:lnTo>
                <a:lnTo>
                  <a:pt x="3892296" y="1019556"/>
                </a:lnTo>
                <a:lnTo>
                  <a:pt x="3898392" y="1013460"/>
                </a:lnTo>
                <a:lnTo>
                  <a:pt x="3898392" y="998220"/>
                </a:lnTo>
                <a:close/>
              </a:path>
              <a:path w="8223884" h="1021080">
                <a:moveTo>
                  <a:pt x="3939540" y="7620"/>
                </a:moveTo>
                <a:lnTo>
                  <a:pt x="3933444" y="1524"/>
                </a:lnTo>
                <a:lnTo>
                  <a:pt x="3918204" y="1524"/>
                </a:lnTo>
                <a:lnTo>
                  <a:pt x="3910584" y="7620"/>
                </a:lnTo>
                <a:lnTo>
                  <a:pt x="3910584" y="22860"/>
                </a:lnTo>
                <a:lnTo>
                  <a:pt x="3918204" y="28956"/>
                </a:lnTo>
                <a:lnTo>
                  <a:pt x="3933444" y="28956"/>
                </a:lnTo>
                <a:lnTo>
                  <a:pt x="3939540" y="22860"/>
                </a:lnTo>
                <a:lnTo>
                  <a:pt x="3939540" y="7620"/>
                </a:lnTo>
                <a:close/>
              </a:path>
              <a:path w="8223884" h="1021080">
                <a:moveTo>
                  <a:pt x="3954780" y="998220"/>
                </a:moveTo>
                <a:lnTo>
                  <a:pt x="3948684" y="992124"/>
                </a:lnTo>
                <a:lnTo>
                  <a:pt x="3933444" y="992124"/>
                </a:lnTo>
                <a:lnTo>
                  <a:pt x="3927348" y="998220"/>
                </a:lnTo>
                <a:lnTo>
                  <a:pt x="3927348" y="1013460"/>
                </a:lnTo>
                <a:lnTo>
                  <a:pt x="3933444" y="1019556"/>
                </a:lnTo>
                <a:lnTo>
                  <a:pt x="3948684" y="1019556"/>
                </a:lnTo>
                <a:lnTo>
                  <a:pt x="3954780" y="1013460"/>
                </a:lnTo>
                <a:lnTo>
                  <a:pt x="3954780" y="998220"/>
                </a:lnTo>
                <a:close/>
              </a:path>
              <a:path w="8223884" h="1021080">
                <a:moveTo>
                  <a:pt x="3995928" y="7620"/>
                </a:moveTo>
                <a:lnTo>
                  <a:pt x="3989832" y="1524"/>
                </a:lnTo>
                <a:lnTo>
                  <a:pt x="3974592" y="1524"/>
                </a:lnTo>
                <a:lnTo>
                  <a:pt x="3968496" y="7620"/>
                </a:lnTo>
                <a:lnTo>
                  <a:pt x="3968496" y="22860"/>
                </a:lnTo>
                <a:lnTo>
                  <a:pt x="3974592" y="28956"/>
                </a:lnTo>
                <a:lnTo>
                  <a:pt x="3989832" y="28956"/>
                </a:lnTo>
                <a:lnTo>
                  <a:pt x="3995928" y="22860"/>
                </a:lnTo>
                <a:lnTo>
                  <a:pt x="3995928" y="7620"/>
                </a:lnTo>
                <a:close/>
              </a:path>
              <a:path w="8223884" h="1021080">
                <a:moveTo>
                  <a:pt x="4012692" y="998220"/>
                </a:moveTo>
                <a:lnTo>
                  <a:pt x="4005072" y="992124"/>
                </a:lnTo>
                <a:lnTo>
                  <a:pt x="3989832" y="992124"/>
                </a:lnTo>
                <a:lnTo>
                  <a:pt x="3983736" y="998220"/>
                </a:lnTo>
                <a:lnTo>
                  <a:pt x="3983736" y="1013460"/>
                </a:lnTo>
                <a:lnTo>
                  <a:pt x="3989832" y="1019556"/>
                </a:lnTo>
                <a:lnTo>
                  <a:pt x="4005072" y="1019556"/>
                </a:lnTo>
                <a:lnTo>
                  <a:pt x="4012692" y="1013460"/>
                </a:lnTo>
                <a:lnTo>
                  <a:pt x="4012692" y="998220"/>
                </a:lnTo>
                <a:close/>
              </a:path>
              <a:path w="8223884" h="1021080">
                <a:moveTo>
                  <a:pt x="4053840" y="7620"/>
                </a:moveTo>
                <a:lnTo>
                  <a:pt x="4047744" y="1524"/>
                </a:lnTo>
                <a:lnTo>
                  <a:pt x="4030980" y="1524"/>
                </a:lnTo>
                <a:lnTo>
                  <a:pt x="4024884" y="7620"/>
                </a:lnTo>
                <a:lnTo>
                  <a:pt x="4024884" y="22860"/>
                </a:lnTo>
                <a:lnTo>
                  <a:pt x="4030980" y="28956"/>
                </a:lnTo>
                <a:lnTo>
                  <a:pt x="4047744" y="28956"/>
                </a:lnTo>
                <a:lnTo>
                  <a:pt x="4053840" y="22860"/>
                </a:lnTo>
                <a:lnTo>
                  <a:pt x="4053840" y="7620"/>
                </a:lnTo>
                <a:close/>
              </a:path>
              <a:path w="8223884" h="1021080">
                <a:moveTo>
                  <a:pt x="4069080" y="998220"/>
                </a:moveTo>
                <a:lnTo>
                  <a:pt x="4062984" y="992124"/>
                </a:lnTo>
                <a:lnTo>
                  <a:pt x="4047744" y="992124"/>
                </a:lnTo>
                <a:lnTo>
                  <a:pt x="4040124" y="998220"/>
                </a:lnTo>
                <a:lnTo>
                  <a:pt x="4040124" y="1013460"/>
                </a:lnTo>
                <a:lnTo>
                  <a:pt x="4047744" y="1019556"/>
                </a:lnTo>
                <a:lnTo>
                  <a:pt x="4062984" y="1019556"/>
                </a:lnTo>
                <a:lnTo>
                  <a:pt x="4069080" y="1013460"/>
                </a:lnTo>
                <a:lnTo>
                  <a:pt x="4069080" y="998220"/>
                </a:lnTo>
                <a:close/>
              </a:path>
              <a:path w="8223884" h="1021080">
                <a:moveTo>
                  <a:pt x="4110228" y="7620"/>
                </a:moveTo>
                <a:lnTo>
                  <a:pt x="4104132" y="1524"/>
                </a:lnTo>
                <a:lnTo>
                  <a:pt x="4088892" y="1524"/>
                </a:lnTo>
                <a:lnTo>
                  <a:pt x="4081272" y="7620"/>
                </a:lnTo>
                <a:lnTo>
                  <a:pt x="4081272" y="22860"/>
                </a:lnTo>
                <a:lnTo>
                  <a:pt x="4088892" y="28956"/>
                </a:lnTo>
                <a:lnTo>
                  <a:pt x="4104132" y="28956"/>
                </a:lnTo>
                <a:lnTo>
                  <a:pt x="4110228" y="22860"/>
                </a:lnTo>
                <a:lnTo>
                  <a:pt x="4110228" y="7620"/>
                </a:lnTo>
                <a:close/>
              </a:path>
              <a:path w="8223884" h="1021080">
                <a:moveTo>
                  <a:pt x="4125468" y="998220"/>
                </a:moveTo>
                <a:lnTo>
                  <a:pt x="4119372" y="992124"/>
                </a:lnTo>
                <a:lnTo>
                  <a:pt x="4104132" y="992124"/>
                </a:lnTo>
                <a:lnTo>
                  <a:pt x="4098036" y="998220"/>
                </a:lnTo>
                <a:lnTo>
                  <a:pt x="4098036" y="1013460"/>
                </a:lnTo>
                <a:lnTo>
                  <a:pt x="4104132" y="1019556"/>
                </a:lnTo>
                <a:lnTo>
                  <a:pt x="4119372" y="1019556"/>
                </a:lnTo>
                <a:lnTo>
                  <a:pt x="4125468" y="1013460"/>
                </a:lnTo>
                <a:lnTo>
                  <a:pt x="4125468" y="998220"/>
                </a:lnTo>
                <a:close/>
              </a:path>
              <a:path w="8223884" h="1021080">
                <a:moveTo>
                  <a:pt x="4166616" y="7620"/>
                </a:moveTo>
                <a:lnTo>
                  <a:pt x="4160520" y="1524"/>
                </a:lnTo>
                <a:lnTo>
                  <a:pt x="4145280" y="1524"/>
                </a:lnTo>
                <a:lnTo>
                  <a:pt x="4139184" y="7620"/>
                </a:lnTo>
                <a:lnTo>
                  <a:pt x="4139184" y="22860"/>
                </a:lnTo>
                <a:lnTo>
                  <a:pt x="4145280" y="28956"/>
                </a:lnTo>
                <a:lnTo>
                  <a:pt x="4160520" y="28956"/>
                </a:lnTo>
                <a:lnTo>
                  <a:pt x="4166616" y="22860"/>
                </a:lnTo>
                <a:lnTo>
                  <a:pt x="4166616" y="7620"/>
                </a:lnTo>
                <a:close/>
              </a:path>
              <a:path w="8223884" h="1021080">
                <a:moveTo>
                  <a:pt x="4183380" y="998220"/>
                </a:moveTo>
                <a:lnTo>
                  <a:pt x="4177284" y="992124"/>
                </a:lnTo>
                <a:lnTo>
                  <a:pt x="4160520" y="992124"/>
                </a:lnTo>
                <a:lnTo>
                  <a:pt x="4154424" y="998220"/>
                </a:lnTo>
                <a:lnTo>
                  <a:pt x="4154424" y="1013460"/>
                </a:lnTo>
                <a:lnTo>
                  <a:pt x="4160520" y="1019556"/>
                </a:lnTo>
                <a:lnTo>
                  <a:pt x="4177284" y="1019556"/>
                </a:lnTo>
                <a:lnTo>
                  <a:pt x="4183380" y="1013460"/>
                </a:lnTo>
                <a:lnTo>
                  <a:pt x="4183380" y="998220"/>
                </a:lnTo>
                <a:close/>
              </a:path>
              <a:path w="8223884" h="1021080">
                <a:moveTo>
                  <a:pt x="4224528" y="7620"/>
                </a:moveTo>
                <a:lnTo>
                  <a:pt x="4218432" y="1524"/>
                </a:lnTo>
                <a:lnTo>
                  <a:pt x="4201668" y="1524"/>
                </a:lnTo>
                <a:lnTo>
                  <a:pt x="4195572" y="7620"/>
                </a:lnTo>
                <a:lnTo>
                  <a:pt x="4195572" y="22860"/>
                </a:lnTo>
                <a:lnTo>
                  <a:pt x="4201668" y="28956"/>
                </a:lnTo>
                <a:lnTo>
                  <a:pt x="4218432" y="28956"/>
                </a:lnTo>
                <a:lnTo>
                  <a:pt x="4224528" y="22860"/>
                </a:lnTo>
                <a:lnTo>
                  <a:pt x="4224528" y="7620"/>
                </a:lnTo>
                <a:close/>
              </a:path>
              <a:path w="8223884" h="1021080">
                <a:moveTo>
                  <a:pt x="4239768" y="998220"/>
                </a:moveTo>
                <a:lnTo>
                  <a:pt x="4233672" y="992124"/>
                </a:lnTo>
                <a:lnTo>
                  <a:pt x="4218432" y="992124"/>
                </a:lnTo>
                <a:lnTo>
                  <a:pt x="4210812" y="998220"/>
                </a:lnTo>
                <a:lnTo>
                  <a:pt x="4210812" y="1013460"/>
                </a:lnTo>
                <a:lnTo>
                  <a:pt x="4218432" y="1019556"/>
                </a:lnTo>
                <a:lnTo>
                  <a:pt x="4233672" y="1019556"/>
                </a:lnTo>
                <a:lnTo>
                  <a:pt x="4239768" y="1013460"/>
                </a:lnTo>
                <a:lnTo>
                  <a:pt x="4239768" y="998220"/>
                </a:lnTo>
                <a:close/>
              </a:path>
              <a:path w="8223884" h="1021080">
                <a:moveTo>
                  <a:pt x="4280916" y="7620"/>
                </a:moveTo>
                <a:lnTo>
                  <a:pt x="4274820" y="1524"/>
                </a:lnTo>
                <a:lnTo>
                  <a:pt x="4259580" y="1524"/>
                </a:lnTo>
                <a:lnTo>
                  <a:pt x="4251960" y="7620"/>
                </a:lnTo>
                <a:lnTo>
                  <a:pt x="4251960" y="22860"/>
                </a:lnTo>
                <a:lnTo>
                  <a:pt x="4259580" y="28956"/>
                </a:lnTo>
                <a:lnTo>
                  <a:pt x="4274820" y="28956"/>
                </a:lnTo>
                <a:lnTo>
                  <a:pt x="4280916" y="22860"/>
                </a:lnTo>
                <a:lnTo>
                  <a:pt x="4280916" y="7620"/>
                </a:lnTo>
                <a:close/>
              </a:path>
              <a:path w="8223884" h="1021080">
                <a:moveTo>
                  <a:pt x="4296156" y="998220"/>
                </a:moveTo>
                <a:lnTo>
                  <a:pt x="4290060" y="992124"/>
                </a:lnTo>
                <a:lnTo>
                  <a:pt x="4274820" y="992124"/>
                </a:lnTo>
                <a:lnTo>
                  <a:pt x="4268724" y="998220"/>
                </a:lnTo>
                <a:lnTo>
                  <a:pt x="4268724" y="1013460"/>
                </a:lnTo>
                <a:lnTo>
                  <a:pt x="4274820" y="1019556"/>
                </a:lnTo>
                <a:lnTo>
                  <a:pt x="4290060" y="1019556"/>
                </a:lnTo>
                <a:lnTo>
                  <a:pt x="4296156" y="1013460"/>
                </a:lnTo>
                <a:lnTo>
                  <a:pt x="4296156" y="998220"/>
                </a:lnTo>
                <a:close/>
              </a:path>
              <a:path w="8223884" h="1021080">
                <a:moveTo>
                  <a:pt x="4337304" y="7620"/>
                </a:moveTo>
                <a:lnTo>
                  <a:pt x="4331208" y="1524"/>
                </a:lnTo>
                <a:lnTo>
                  <a:pt x="4315968" y="1524"/>
                </a:lnTo>
                <a:lnTo>
                  <a:pt x="4309872" y="7620"/>
                </a:lnTo>
                <a:lnTo>
                  <a:pt x="4309872" y="22860"/>
                </a:lnTo>
                <a:lnTo>
                  <a:pt x="4315968" y="28956"/>
                </a:lnTo>
                <a:lnTo>
                  <a:pt x="4331208" y="28956"/>
                </a:lnTo>
                <a:lnTo>
                  <a:pt x="4337304" y="22860"/>
                </a:lnTo>
                <a:lnTo>
                  <a:pt x="4337304" y="7620"/>
                </a:lnTo>
                <a:close/>
              </a:path>
              <a:path w="8223884" h="1021080">
                <a:moveTo>
                  <a:pt x="4354068" y="998220"/>
                </a:moveTo>
                <a:lnTo>
                  <a:pt x="4347972" y="992124"/>
                </a:lnTo>
                <a:lnTo>
                  <a:pt x="4331208" y="992124"/>
                </a:lnTo>
                <a:lnTo>
                  <a:pt x="4325112" y="998220"/>
                </a:lnTo>
                <a:lnTo>
                  <a:pt x="4325112" y="1013460"/>
                </a:lnTo>
                <a:lnTo>
                  <a:pt x="4331208" y="1019556"/>
                </a:lnTo>
                <a:lnTo>
                  <a:pt x="4347972" y="1019556"/>
                </a:lnTo>
                <a:lnTo>
                  <a:pt x="4354068" y="1013460"/>
                </a:lnTo>
                <a:lnTo>
                  <a:pt x="4354068" y="998220"/>
                </a:lnTo>
                <a:close/>
              </a:path>
              <a:path w="8223884" h="1021080">
                <a:moveTo>
                  <a:pt x="4395216" y="7620"/>
                </a:moveTo>
                <a:lnTo>
                  <a:pt x="4389120" y="1524"/>
                </a:lnTo>
                <a:lnTo>
                  <a:pt x="4372356" y="1524"/>
                </a:lnTo>
                <a:lnTo>
                  <a:pt x="4366260" y="7620"/>
                </a:lnTo>
                <a:lnTo>
                  <a:pt x="4366260" y="22860"/>
                </a:lnTo>
                <a:lnTo>
                  <a:pt x="4372356" y="28956"/>
                </a:lnTo>
                <a:lnTo>
                  <a:pt x="4389120" y="28956"/>
                </a:lnTo>
                <a:lnTo>
                  <a:pt x="4395216" y="22860"/>
                </a:lnTo>
                <a:lnTo>
                  <a:pt x="4395216" y="7620"/>
                </a:lnTo>
                <a:close/>
              </a:path>
              <a:path w="8223884" h="1021080">
                <a:moveTo>
                  <a:pt x="4410456" y="998220"/>
                </a:moveTo>
                <a:lnTo>
                  <a:pt x="4404360" y="992124"/>
                </a:lnTo>
                <a:lnTo>
                  <a:pt x="4389120" y="992124"/>
                </a:lnTo>
                <a:lnTo>
                  <a:pt x="4381500" y="998220"/>
                </a:lnTo>
                <a:lnTo>
                  <a:pt x="4381500" y="1013460"/>
                </a:lnTo>
                <a:lnTo>
                  <a:pt x="4389120" y="1019556"/>
                </a:lnTo>
                <a:lnTo>
                  <a:pt x="4404360" y="1019556"/>
                </a:lnTo>
                <a:lnTo>
                  <a:pt x="4410456" y="1013460"/>
                </a:lnTo>
                <a:lnTo>
                  <a:pt x="4410456" y="998220"/>
                </a:lnTo>
                <a:close/>
              </a:path>
              <a:path w="8223884" h="1021080">
                <a:moveTo>
                  <a:pt x="4451604" y="7620"/>
                </a:moveTo>
                <a:lnTo>
                  <a:pt x="4445508" y="1524"/>
                </a:lnTo>
                <a:lnTo>
                  <a:pt x="4430268" y="1524"/>
                </a:lnTo>
                <a:lnTo>
                  <a:pt x="4422648" y="7620"/>
                </a:lnTo>
                <a:lnTo>
                  <a:pt x="4422648" y="22860"/>
                </a:lnTo>
                <a:lnTo>
                  <a:pt x="4430268" y="28956"/>
                </a:lnTo>
                <a:lnTo>
                  <a:pt x="4445508" y="28956"/>
                </a:lnTo>
                <a:lnTo>
                  <a:pt x="4451604" y="22860"/>
                </a:lnTo>
                <a:lnTo>
                  <a:pt x="4451604" y="7620"/>
                </a:lnTo>
                <a:close/>
              </a:path>
              <a:path w="8223884" h="1021080">
                <a:moveTo>
                  <a:pt x="4466844" y="998220"/>
                </a:moveTo>
                <a:lnTo>
                  <a:pt x="4460748" y="992124"/>
                </a:lnTo>
                <a:lnTo>
                  <a:pt x="4445508" y="992124"/>
                </a:lnTo>
                <a:lnTo>
                  <a:pt x="4439412" y="998220"/>
                </a:lnTo>
                <a:lnTo>
                  <a:pt x="4439412" y="1013460"/>
                </a:lnTo>
                <a:lnTo>
                  <a:pt x="4445508" y="1019556"/>
                </a:lnTo>
                <a:lnTo>
                  <a:pt x="4460748" y="1019556"/>
                </a:lnTo>
                <a:lnTo>
                  <a:pt x="4466844" y="1013460"/>
                </a:lnTo>
                <a:lnTo>
                  <a:pt x="4466844" y="998220"/>
                </a:lnTo>
                <a:close/>
              </a:path>
              <a:path w="8223884" h="1021080">
                <a:moveTo>
                  <a:pt x="4507992" y="7620"/>
                </a:moveTo>
                <a:lnTo>
                  <a:pt x="4501896" y="1524"/>
                </a:lnTo>
                <a:lnTo>
                  <a:pt x="4486656" y="1524"/>
                </a:lnTo>
                <a:lnTo>
                  <a:pt x="4480560" y="7620"/>
                </a:lnTo>
                <a:lnTo>
                  <a:pt x="4480560" y="22860"/>
                </a:lnTo>
                <a:lnTo>
                  <a:pt x="4486656" y="28956"/>
                </a:lnTo>
                <a:lnTo>
                  <a:pt x="4501896" y="28956"/>
                </a:lnTo>
                <a:lnTo>
                  <a:pt x="4507992" y="22860"/>
                </a:lnTo>
                <a:lnTo>
                  <a:pt x="4507992" y="7620"/>
                </a:lnTo>
                <a:close/>
              </a:path>
              <a:path w="8223884" h="1021080">
                <a:moveTo>
                  <a:pt x="4524756" y="998220"/>
                </a:moveTo>
                <a:lnTo>
                  <a:pt x="4518660" y="992124"/>
                </a:lnTo>
                <a:lnTo>
                  <a:pt x="4501896" y="992124"/>
                </a:lnTo>
                <a:lnTo>
                  <a:pt x="4495800" y="998220"/>
                </a:lnTo>
                <a:lnTo>
                  <a:pt x="4495800" y="1013460"/>
                </a:lnTo>
                <a:lnTo>
                  <a:pt x="4501896" y="1019556"/>
                </a:lnTo>
                <a:lnTo>
                  <a:pt x="4518660" y="1019556"/>
                </a:lnTo>
                <a:lnTo>
                  <a:pt x="4524756" y="1013460"/>
                </a:lnTo>
                <a:lnTo>
                  <a:pt x="4524756" y="998220"/>
                </a:lnTo>
                <a:close/>
              </a:path>
              <a:path w="8223884" h="1021080">
                <a:moveTo>
                  <a:pt x="4565904" y="7620"/>
                </a:moveTo>
                <a:lnTo>
                  <a:pt x="4559808" y="1524"/>
                </a:lnTo>
                <a:lnTo>
                  <a:pt x="4543044" y="1524"/>
                </a:lnTo>
                <a:lnTo>
                  <a:pt x="4536948" y="7620"/>
                </a:lnTo>
                <a:lnTo>
                  <a:pt x="4536948" y="22860"/>
                </a:lnTo>
                <a:lnTo>
                  <a:pt x="4543044" y="28956"/>
                </a:lnTo>
                <a:lnTo>
                  <a:pt x="4559808" y="28956"/>
                </a:lnTo>
                <a:lnTo>
                  <a:pt x="4565904" y="22860"/>
                </a:lnTo>
                <a:lnTo>
                  <a:pt x="4565904" y="7620"/>
                </a:lnTo>
                <a:close/>
              </a:path>
              <a:path w="8223884" h="1021080">
                <a:moveTo>
                  <a:pt x="4581144" y="998220"/>
                </a:moveTo>
                <a:lnTo>
                  <a:pt x="4575048" y="992124"/>
                </a:lnTo>
                <a:lnTo>
                  <a:pt x="4559808" y="992124"/>
                </a:lnTo>
                <a:lnTo>
                  <a:pt x="4552188" y="998220"/>
                </a:lnTo>
                <a:lnTo>
                  <a:pt x="4552188" y="1013460"/>
                </a:lnTo>
                <a:lnTo>
                  <a:pt x="4559808" y="1019556"/>
                </a:lnTo>
                <a:lnTo>
                  <a:pt x="4575048" y="1019556"/>
                </a:lnTo>
                <a:lnTo>
                  <a:pt x="4581144" y="1013460"/>
                </a:lnTo>
                <a:lnTo>
                  <a:pt x="4581144" y="998220"/>
                </a:lnTo>
                <a:close/>
              </a:path>
              <a:path w="8223884" h="1021080">
                <a:moveTo>
                  <a:pt x="4622292" y="7620"/>
                </a:moveTo>
                <a:lnTo>
                  <a:pt x="4616196" y="1524"/>
                </a:lnTo>
                <a:lnTo>
                  <a:pt x="4600956" y="1524"/>
                </a:lnTo>
                <a:lnTo>
                  <a:pt x="4593336" y="7620"/>
                </a:lnTo>
                <a:lnTo>
                  <a:pt x="4593336" y="22860"/>
                </a:lnTo>
                <a:lnTo>
                  <a:pt x="4600956" y="28956"/>
                </a:lnTo>
                <a:lnTo>
                  <a:pt x="4616196" y="28956"/>
                </a:lnTo>
                <a:lnTo>
                  <a:pt x="4622292" y="22860"/>
                </a:lnTo>
                <a:lnTo>
                  <a:pt x="4622292" y="7620"/>
                </a:lnTo>
                <a:close/>
              </a:path>
              <a:path w="8223884" h="1021080">
                <a:moveTo>
                  <a:pt x="4637532" y="998220"/>
                </a:moveTo>
                <a:lnTo>
                  <a:pt x="4631436" y="992124"/>
                </a:lnTo>
                <a:lnTo>
                  <a:pt x="4616196" y="992124"/>
                </a:lnTo>
                <a:lnTo>
                  <a:pt x="4610100" y="998220"/>
                </a:lnTo>
                <a:lnTo>
                  <a:pt x="4610100" y="1013460"/>
                </a:lnTo>
                <a:lnTo>
                  <a:pt x="4616196" y="1019556"/>
                </a:lnTo>
                <a:lnTo>
                  <a:pt x="4631436" y="1019556"/>
                </a:lnTo>
                <a:lnTo>
                  <a:pt x="4637532" y="1013460"/>
                </a:lnTo>
                <a:lnTo>
                  <a:pt x="4637532" y="998220"/>
                </a:lnTo>
                <a:close/>
              </a:path>
              <a:path w="8223884" h="1021080">
                <a:moveTo>
                  <a:pt x="4680204" y="7620"/>
                </a:moveTo>
                <a:lnTo>
                  <a:pt x="4672584" y="1524"/>
                </a:lnTo>
                <a:lnTo>
                  <a:pt x="4657344" y="1524"/>
                </a:lnTo>
                <a:lnTo>
                  <a:pt x="4651248" y="7620"/>
                </a:lnTo>
                <a:lnTo>
                  <a:pt x="4651248" y="22860"/>
                </a:lnTo>
                <a:lnTo>
                  <a:pt x="4657344" y="28956"/>
                </a:lnTo>
                <a:lnTo>
                  <a:pt x="4672584" y="28956"/>
                </a:lnTo>
                <a:lnTo>
                  <a:pt x="4680204" y="22860"/>
                </a:lnTo>
                <a:lnTo>
                  <a:pt x="4680204" y="7620"/>
                </a:lnTo>
                <a:close/>
              </a:path>
              <a:path w="8223884" h="1021080">
                <a:moveTo>
                  <a:pt x="4695444" y="998220"/>
                </a:moveTo>
                <a:lnTo>
                  <a:pt x="4689348" y="992124"/>
                </a:lnTo>
                <a:lnTo>
                  <a:pt x="4672584" y="992124"/>
                </a:lnTo>
                <a:lnTo>
                  <a:pt x="4666488" y="998220"/>
                </a:lnTo>
                <a:lnTo>
                  <a:pt x="4666488" y="1013460"/>
                </a:lnTo>
                <a:lnTo>
                  <a:pt x="4672584" y="1019556"/>
                </a:lnTo>
                <a:lnTo>
                  <a:pt x="4689348" y="1019556"/>
                </a:lnTo>
                <a:lnTo>
                  <a:pt x="4695444" y="1013460"/>
                </a:lnTo>
                <a:lnTo>
                  <a:pt x="4695444" y="998220"/>
                </a:lnTo>
                <a:close/>
              </a:path>
              <a:path w="8223884" h="1021080">
                <a:moveTo>
                  <a:pt x="4736592" y="7620"/>
                </a:moveTo>
                <a:lnTo>
                  <a:pt x="4730496" y="1524"/>
                </a:lnTo>
                <a:lnTo>
                  <a:pt x="4713732" y="1524"/>
                </a:lnTo>
                <a:lnTo>
                  <a:pt x="4707636" y="7620"/>
                </a:lnTo>
                <a:lnTo>
                  <a:pt x="4707636" y="22860"/>
                </a:lnTo>
                <a:lnTo>
                  <a:pt x="4713732" y="28956"/>
                </a:lnTo>
                <a:lnTo>
                  <a:pt x="4730496" y="28956"/>
                </a:lnTo>
                <a:lnTo>
                  <a:pt x="4736592" y="22860"/>
                </a:lnTo>
                <a:lnTo>
                  <a:pt x="4736592" y="7620"/>
                </a:lnTo>
                <a:close/>
              </a:path>
              <a:path w="8223884" h="1021080">
                <a:moveTo>
                  <a:pt x="4751832" y="998220"/>
                </a:moveTo>
                <a:lnTo>
                  <a:pt x="4745736" y="992124"/>
                </a:lnTo>
                <a:lnTo>
                  <a:pt x="4730496" y="992124"/>
                </a:lnTo>
                <a:lnTo>
                  <a:pt x="4722876" y="998220"/>
                </a:lnTo>
                <a:lnTo>
                  <a:pt x="4722876" y="1013460"/>
                </a:lnTo>
                <a:lnTo>
                  <a:pt x="4730496" y="1019556"/>
                </a:lnTo>
                <a:lnTo>
                  <a:pt x="4745736" y="1019556"/>
                </a:lnTo>
                <a:lnTo>
                  <a:pt x="4751832" y="1013460"/>
                </a:lnTo>
                <a:lnTo>
                  <a:pt x="4751832" y="998220"/>
                </a:lnTo>
                <a:close/>
              </a:path>
              <a:path w="8223884" h="1021080">
                <a:moveTo>
                  <a:pt x="4792980" y="7620"/>
                </a:moveTo>
                <a:lnTo>
                  <a:pt x="4786884" y="1524"/>
                </a:lnTo>
                <a:lnTo>
                  <a:pt x="4771644" y="1524"/>
                </a:lnTo>
                <a:lnTo>
                  <a:pt x="4765548" y="7620"/>
                </a:lnTo>
                <a:lnTo>
                  <a:pt x="4765548" y="22860"/>
                </a:lnTo>
                <a:lnTo>
                  <a:pt x="4771644" y="28956"/>
                </a:lnTo>
                <a:lnTo>
                  <a:pt x="4786884" y="28956"/>
                </a:lnTo>
                <a:lnTo>
                  <a:pt x="4792980" y="22860"/>
                </a:lnTo>
                <a:lnTo>
                  <a:pt x="4792980" y="7620"/>
                </a:lnTo>
                <a:close/>
              </a:path>
              <a:path w="8223884" h="1021080">
                <a:moveTo>
                  <a:pt x="4808220" y="998220"/>
                </a:moveTo>
                <a:lnTo>
                  <a:pt x="4802124" y="992124"/>
                </a:lnTo>
                <a:lnTo>
                  <a:pt x="4786884" y="992124"/>
                </a:lnTo>
                <a:lnTo>
                  <a:pt x="4780788" y="998220"/>
                </a:lnTo>
                <a:lnTo>
                  <a:pt x="4780788" y="1013460"/>
                </a:lnTo>
                <a:lnTo>
                  <a:pt x="4786884" y="1019556"/>
                </a:lnTo>
                <a:lnTo>
                  <a:pt x="4802124" y="1019556"/>
                </a:lnTo>
                <a:lnTo>
                  <a:pt x="4808220" y="1013460"/>
                </a:lnTo>
                <a:lnTo>
                  <a:pt x="4808220" y="998220"/>
                </a:lnTo>
                <a:close/>
              </a:path>
              <a:path w="8223884" h="1021080">
                <a:moveTo>
                  <a:pt x="4850892" y="7620"/>
                </a:moveTo>
                <a:lnTo>
                  <a:pt x="4843272" y="1524"/>
                </a:lnTo>
                <a:lnTo>
                  <a:pt x="4828032" y="1524"/>
                </a:lnTo>
                <a:lnTo>
                  <a:pt x="4821936" y="7620"/>
                </a:lnTo>
                <a:lnTo>
                  <a:pt x="4821936" y="22860"/>
                </a:lnTo>
                <a:lnTo>
                  <a:pt x="4828032" y="28956"/>
                </a:lnTo>
                <a:lnTo>
                  <a:pt x="4843272" y="28956"/>
                </a:lnTo>
                <a:lnTo>
                  <a:pt x="4850892" y="22860"/>
                </a:lnTo>
                <a:lnTo>
                  <a:pt x="4850892" y="7620"/>
                </a:lnTo>
                <a:close/>
              </a:path>
              <a:path w="8223884" h="1021080">
                <a:moveTo>
                  <a:pt x="4866132" y="998220"/>
                </a:moveTo>
                <a:lnTo>
                  <a:pt x="4860036" y="992124"/>
                </a:lnTo>
                <a:lnTo>
                  <a:pt x="4843272" y="992124"/>
                </a:lnTo>
                <a:lnTo>
                  <a:pt x="4837176" y="998220"/>
                </a:lnTo>
                <a:lnTo>
                  <a:pt x="4837176" y="1013460"/>
                </a:lnTo>
                <a:lnTo>
                  <a:pt x="4843272" y="1019556"/>
                </a:lnTo>
                <a:lnTo>
                  <a:pt x="4860036" y="1019556"/>
                </a:lnTo>
                <a:lnTo>
                  <a:pt x="4866132" y="1013460"/>
                </a:lnTo>
                <a:lnTo>
                  <a:pt x="4866132" y="998220"/>
                </a:lnTo>
                <a:close/>
              </a:path>
              <a:path w="8223884" h="1021080">
                <a:moveTo>
                  <a:pt x="4907280" y="7620"/>
                </a:moveTo>
                <a:lnTo>
                  <a:pt x="4901184" y="1524"/>
                </a:lnTo>
                <a:lnTo>
                  <a:pt x="4884420" y="1524"/>
                </a:lnTo>
                <a:lnTo>
                  <a:pt x="4878324" y="7620"/>
                </a:lnTo>
                <a:lnTo>
                  <a:pt x="4878324" y="22860"/>
                </a:lnTo>
                <a:lnTo>
                  <a:pt x="4884420" y="28956"/>
                </a:lnTo>
                <a:lnTo>
                  <a:pt x="4901184" y="28956"/>
                </a:lnTo>
                <a:lnTo>
                  <a:pt x="4907280" y="22860"/>
                </a:lnTo>
                <a:lnTo>
                  <a:pt x="4907280" y="7620"/>
                </a:lnTo>
                <a:close/>
              </a:path>
              <a:path w="8223884" h="1021080">
                <a:moveTo>
                  <a:pt x="4922520" y="998220"/>
                </a:moveTo>
                <a:lnTo>
                  <a:pt x="4916424" y="992124"/>
                </a:lnTo>
                <a:lnTo>
                  <a:pt x="4901184" y="992124"/>
                </a:lnTo>
                <a:lnTo>
                  <a:pt x="4893564" y="998220"/>
                </a:lnTo>
                <a:lnTo>
                  <a:pt x="4893564" y="1013460"/>
                </a:lnTo>
                <a:lnTo>
                  <a:pt x="4901184" y="1019556"/>
                </a:lnTo>
                <a:lnTo>
                  <a:pt x="4916424" y="1019556"/>
                </a:lnTo>
                <a:lnTo>
                  <a:pt x="4922520" y="1013460"/>
                </a:lnTo>
                <a:lnTo>
                  <a:pt x="4922520" y="998220"/>
                </a:lnTo>
                <a:close/>
              </a:path>
              <a:path w="8223884" h="1021080">
                <a:moveTo>
                  <a:pt x="4963668" y="7620"/>
                </a:moveTo>
                <a:lnTo>
                  <a:pt x="4957572" y="1524"/>
                </a:lnTo>
                <a:lnTo>
                  <a:pt x="4942332" y="1524"/>
                </a:lnTo>
                <a:lnTo>
                  <a:pt x="4936236" y="7620"/>
                </a:lnTo>
                <a:lnTo>
                  <a:pt x="4936236" y="22860"/>
                </a:lnTo>
                <a:lnTo>
                  <a:pt x="4942332" y="28956"/>
                </a:lnTo>
                <a:lnTo>
                  <a:pt x="4957572" y="28956"/>
                </a:lnTo>
                <a:lnTo>
                  <a:pt x="4963668" y="22860"/>
                </a:lnTo>
                <a:lnTo>
                  <a:pt x="4963668" y="7620"/>
                </a:lnTo>
                <a:close/>
              </a:path>
              <a:path w="8223884" h="1021080">
                <a:moveTo>
                  <a:pt x="4978908" y="998220"/>
                </a:moveTo>
                <a:lnTo>
                  <a:pt x="4972812" y="992124"/>
                </a:lnTo>
                <a:lnTo>
                  <a:pt x="4957572" y="992124"/>
                </a:lnTo>
                <a:lnTo>
                  <a:pt x="4951476" y="998220"/>
                </a:lnTo>
                <a:lnTo>
                  <a:pt x="4951476" y="1013460"/>
                </a:lnTo>
                <a:lnTo>
                  <a:pt x="4957572" y="1019556"/>
                </a:lnTo>
                <a:lnTo>
                  <a:pt x="4972812" y="1019556"/>
                </a:lnTo>
                <a:lnTo>
                  <a:pt x="4978908" y="1013460"/>
                </a:lnTo>
                <a:lnTo>
                  <a:pt x="4978908" y="998220"/>
                </a:lnTo>
                <a:close/>
              </a:path>
              <a:path w="8223884" h="1021080">
                <a:moveTo>
                  <a:pt x="5021580" y="7620"/>
                </a:moveTo>
                <a:lnTo>
                  <a:pt x="5013960" y="1524"/>
                </a:lnTo>
                <a:lnTo>
                  <a:pt x="4998720" y="1524"/>
                </a:lnTo>
                <a:lnTo>
                  <a:pt x="4992624" y="7620"/>
                </a:lnTo>
                <a:lnTo>
                  <a:pt x="4992624" y="22860"/>
                </a:lnTo>
                <a:lnTo>
                  <a:pt x="4998720" y="28956"/>
                </a:lnTo>
                <a:lnTo>
                  <a:pt x="5013960" y="28956"/>
                </a:lnTo>
                <a:lnTo>
                  <a:pt x="5021580" y="22860"/>
                </a:lnTo>
                <a:lnTo>
                  <a:pt x="5021580" y="7620"/>
                </a:lnTo>
                <a:close/>
              </a:path>
              <a:path w="8223884" h="1021080">
                <a:moveTo>
                  <a:pt x="5036820" y="998220"/>
                </a:moveTo>
                <a:lnTo>
                  <a:pt x="5030724" y="992124"/>
                </a:lnTo>
                <a:lnTo>
                  <a:pt x="5013960" y="992124"/>
                </a:lnTo>
                <a:lnTo>
                  <a:pt x="5007864" y="998220"/>
                </a:lnTo>
                <a:lnTo>
                  <a:pt x="5007864" y="1013460"/>
                </a:lnTo>
                <a:lnTo>
                  <a:pt x="5013960" y="1019556"/>
                </a:lnTo>
                <a:lnTo>
                  <a:pt x="5030724" y="1019556"/>
                </a:lnTo>
                <a:lnTo>
                  <a:pt x="5036820" y="1013460"/>
                </a:lnTo>
                <a:lnTo>
                  <a:pt x="5036820" y="998220"/>
                </a:lnTo>
                <a:close/>
              </a:path>
              <a:path w="8223884" h="1021080">
                <a:moveTo>
                  <a:pt x="5077968" y="7620"/>
                </a:moveTo>
                <a:lnTo>
                  <a:pt x="5071872" y="1524"/>
                </a:lnTo>
                <a:lnTo>
                  <a:pt x="5055108" y="1524"/>
                </a:lnTo>
                <a:lnTo>
                  <a:pt x="5049012" y="7620"/>
                </a:lnTo>
                <a:lnTo>
                  <a:pt x="5049012" y="22860"/>
                </a:lnTo>
                <a:lnTo>
                  <a:pt x="5055108" y="28956"/>
                </a:lnTo>
                <a:lnTo>
                  <a:pt x="5071872" y="28956"/>
                </a:lnTo>
                <a:lnTo>
                  <a:pt x="5077968" y="22860"/>
                </a:lnTo>
                <a:lnTo>
                  <a:pt x="5077968" y="7620"/>
                </a:lnTo>
                <a:close/>
              </a:path>
              <a:path w="8223884" h="1021080">
                <a:moveTo>
                  <a:pt x="5093208" y="998220"/>
                </a:moveTo>
                <a:lnTo>
                  <a:pt x="5087112" y="992124"/>
                </a:lnTo>
                <a:lnTo>
                  <a:pt x="5071872" y="992124"/>
                </a:lnTo>
                <a:lnTo>
                  <a:pt x="5064252" y="998220"/>
                </a:lnTo>
                <a:lnTo>
                  <a:pt x="5064252" y="1013460"/>
                </a:lnTo>
                <a:lnTo>
                  <a:pt x="5071872" y="1019556"/>
                </a:lnTo>
                <a:lnTo>
                  <a:pt x="5087112" y="1019556"/>
                </a:lnTo>
                <a:lnTo>
                  <a:pt x="5093208" y="1013460"/>
                </a:lnTo>
                <a:lnTo>
                  <a:pt x="5093208" y="998220"/>
                </a:lnTo>
                <a:close/>
              </a:path>
              <a:path w="8223884" h="1021080">
                <a:moveTo>
                  <a:pt x="5134356" y="7620"/>
                </a:moveTo>
                <a:lnTo>
                  <a:pt x="5128260" y="1524"/>
                </a:lnTo>
                <a:lnTo>
                  <a:pt x="5113020" y="1524"/>
                </a:lnTo>
                <a:lnTo>
                  <a:pt x="5106924" y="7620"/>
                </a:lnTo>
                <a:lnTo>
                  <a:pt x="5106924" y="22860"/>
                </a:lnTo>
                <a:lnTo>
                  <a:pt x="5113020" y="28956"/>
                </a:lnTo>
                <a:lnTo>
                  <a:pt x="5128260" y="28956"/>
                </a:lnTo>
                <a:lnTo>
                  <a:pt x="5134356" y="22860"/>
                </a:lnTo>
                <a:lnTo>
                  <a:pt x="5134356" y="7620"/>
                </a:lnTo>
                <a:close/>
              </a:path>
              <a:path w="8223884" h="1021080">
                <a:moveTo>
                  <a:pt x="5151120" y="998220"/>
                </a:moveTo>
                <a:lnTo>
                  <a:pt x="5143500" y="992124"/>
                </a:lnTo>
                <a:lnTo>
                  <a:pt x="5128260" y="992124"/>
                </a:lnTo>
                <a:lnTo>
                  <a:pt x="5122164" y="998220"/>
                </a:lnTo>
                <a:lnTo>
                  <a:pt x="5122164" y="1013460"/>
                </a:lnTo>
                <a:lnTo>
                  <a:pt x="5128260" y="1019556"/>
                </a:lnTo>
                <a:lnTo>
                  <a:pt x="5143500" y="1019556"/>
                </a:lnTo>
                <a:lnTo>
                  <a:pt x="5151120" y="1013460"/>
                </a:lnTo>
                <a:lnTo>
                  <a:pt x="5151120" y="998220"/>
                </a:lnTo>
                <a:close/>
              </a:path>
              <a:path w="8223884" h="1021080">
                <a:moveTo>
                  <a:pt x="5192268" y="7620"/>
                </a:moveTo>
                <a:lnTo>
                  <a:pt x="5184648" y="1524"/>
                </a:lnTo>
                <a:lnTo>
                  <a:pt x="5169408" y="1524"/>
                </a:lnTo>
                <a:lnTo>
                  <a:pt x="5163312" y="7620"/>
                </a:lnTo>
                <a:lnTo>
                  <a:pt x="5163312" y="22860"/>
                </a:lnTo>
                <a:lnTo>
                  <a:pt x="5169408" y="28956"/>
                </a:lnTo>
                <a:lnTo>
                  <a:pt x="5184648" y="28956"/>
                </a:lnTo>
                <a:lnTo>
                  <a:pt x="5192268" y="22860"/>
                </a:lnTo>
                <a:lnTo>
                  <a:pt x="5192268" y="7620"/>
                </a:lnTo>
                <a:close/>
              </a:path>
              <a:path w="8223884" h="1021080">
                <a:moveTo>
                  <a:pt x="5207508" y="998220"/>
                </a:moveTo>
                <a:lnTo>
                  <a:pt x="5201412" y="992124"/>
                </a:lnTo>
                <a:lnTo>
                  <a:pt x="5184648" y="992124"/>
                </a:lnTo>
                <a:lnTo>
                  <a:pt x="5178552" y="998220"/>
                </a:lnTo>
                <a:lnTo>
                  <a:pt x="5178552" y="1013460"/>
                </a:lnTo>
                <a:lnTo>
                  <a:pt x="5184648" y="1019556"/>
                </a:lnTo>
                <a:lnTo>
                  <a:pt x="5201412" y="1019556"/>
                </a:lnTo>
                <a:lnTo>
                  <a:pt x="5207508" y="1013460"/>
                </a:lnTo>
                <a:lnTo>
                  <a:pt x="5207508" y="998220"/>
                </a:lnTo>
                <a:close/>
              </a:path>
              <a:path w="8223884" h="1021080">
                <a:moveTo>
                  <a:pt x="5248656" y="7620"/>
                </a:moveTo>
                <a:lnTo>
                  <a:pt x="5242560" y="1524"/>
                </a:lnTo>
                <a:lnTo>
                  <a:pt x="5225796" y="1524"/>
                </a:lnTo>
                <a:lnTo>
                  <a:pt x="5219700" y="7620"/>
                </a:lnTo>
                <a:lnTo>
                  <a:pt x="5219700" y="22860"/>
                </a:lnTo>
                <a:lnTo>
                  <a:pt x="5225796" y="28956"/>
                </a:lnTo>
                <a:lnTo>
                  <a:pt x="5242560" y="28956"/>
                </a:lnTo>
                <a:lnTo>
                  <a:pt x="5248656" y="22860"/>
                </a:lnTo>
                <a:lnTo>
                  <a:pt x="5248656" y="7620"/>
                </a:lnTo>
                <a:close/>
              </a:path>
              <a:path w="8223884" h="1021080">
                <a:moveTo>
                  <a:pt x="5263896" y="998220"/>
                </a:moveTo>
                <a:lnTo>
                  <a:pt x="5257800" y="992124"/>
                </a:lnTo>
                <a:lnTo>
                  <a:pt x="5242560" y="992124"/>
                </a:lnTo>
                <a:lnTo>
                  <a:pt x="5236464" y="998220"/>
                </a:lnTo>
                <a:lnTo>
                  <a:pt x="5236464" y="1013460"/>
                </a:lnTo>
                <a:lnTo>
                  <a:pt x="5242560" y="1019556"/>
                </a:lnTo>
                <a:lnTo>
                  <a:pt x="5257800" y="1019556"/>
                </a:lnTo>
                <a:lnTo>
                  <a:pt x="5263896" y="1013460"/>
                </a:lnTo>
                <a:lnTo>
                  <a:pt x="5263896" y="998220"/>
                </a:lnTo>
                <a:close/>
              </a:path>
              <a:path w="8223884" h="1021080">
                <a:moveTo>
                  <a:pt x="5305044" y="7620"/>
                </a:moveTo>
                <a:lnTo>
                  <a:pt x="5298948" y="1524"/>
                </a:lnTo>
                <a:lnTo>
                  <a:pt x="5283695" y="1524"/>
                </a:lnTo>
                <a:lnTo>
                  <a:pt x="5277612" y="7620"/>
                </a:lnTo>
                <a:lnTo>
                  <a:pt x="5277612" y="22860"/>
                </a:lnTo>
                <a:lnTo>
                  <a:pt x="5283695" y="28956"/>
                </a:lnTo>
                <a:lnTo>
                  <a:pt x="5298948" y="28956"/>
                </a:lnTo>
                <a:lnTo>
                  <a:pt x="5305044" y="22860"/>
                </a:lnTo>
                <a:lnTo>
                  <a:pt x="5305044" y="7620"/>
                </a:lnTo>
                <a:close/>
              </a:path>
              <a:path w="8223884" h="1021080">
                <a:moveTo>
                  <a:pt x="5321795" y="998220"/>
                </a:moveTo>
                <a:lnTo>
                  <a:pt x="5314188" y="992124"/>
                </a:lnTo>
                <a:lnTo>
                  <a:pt x="5298948" y="992124"/>
                </a:lnTo>
                <a:lnTo>
                  <a:pt x="5292852" y="998220"/>
                </a:lnTo>
                <a:lnTo>
                  <a:pt x="5292852" y="1013460"/>
                </a:lnTo>
                <a:lnTo>
                  <a:pt x="5298948" y="1019556"/>
                </a:lnTo>
                <a:lnTo>
                  <a:pt x="5314188" y="1019556"/>
                </a:lnTo>
                <a:lnTo>
                  <a:pt x="5321795" y="1013460"/>
                </a:lnTo>
                <a:lnTo>
                  <a:pt x="5321795" y="998220"/>
                </a:lnTo>
                <a:close/>
              </a:path>
              <a:path w="8223884" h="1021080">
                <a:moveTo>
                  <a:pt x="5362943" y="7620"/>
                </a:moveTo>
                <a:lnTo>
                  <a:pt x="5355336" y="1524"/>
                </a:lnTo>
                <a:lnTo>
                  <a:pt x="5340096" y="1524"/>
                </a:lnTo>
                <a:lnTo>
                  <a:pt x="5334000" y="7620"/>
                </a:lnTo>
                <a:lnTo>
                  <a:pt x="5334000" y="22860"/>
                </a:lnTo>
                <a:lnTo>
                  <a:pt x="5340096" y="28956"/>
                </a:lnTo>
                <a:lnTo>
                  <a:pt x="5355336" y="28956"/>
                </a:lnTo>
                <a:lnTo>
                  <a:pt x="5362943" y="22860"/>
                </a:lnTo>
                <a:lnTo>
                  <a:pt x="5362943" y="7620"/>
                </a:lnTo>
                <a:close/>
              </a:path>
              <a:path w="8223884" h="1021080">
                <a:moveTo>
                  <a:pt x="5378196" y="998220"/>
                </a:moveTo>
                <a:lnTo>
                  <a:pt x="5372100" y="992124"/>
                </a:lnTo>
                <a:lnTo>
                  <a:pt x="5355336" y="992124"/>
                </a:lnTo>
                <a:lnTo>
                  <a:pt x="5349240" y="998220"/>
                </a:lnTo>
                <a:lnTo>
                  <a:pt x="5349240" y="1013460"/>
                </a:lnTo>
                <a:lnTo>
                  <a:pt x="5355336" y="1019556"/>
                </a:lnTo>
                <a:lnTo>
                  <a:pt x="5372100" y="1019556"/>
                </a:lnTo>
                <a:lnTo>
                  <a:pt x="5378196" y="1013460"/>
                </a:lnTo>
                <a:lnTo>
                  <a:pt x="5378196" y="998220"/>
                </a:lnTo>
                <a:close/>
              </a:path>
              <a:path w="8223884" h="1021080">
                <a:moveTo>
                  <a:pt x="5419344" y="7620"/>
                </a:moveTo>
                <a:lnTo>
                  <a:pt x="5413248" y="1524"/>
                </a:lnTo>
                <a:lnTo>
                  <a:pt x="5396471" y="1524"/>
                </a:lnTo>
                <a:lnTo>
                  <a:pt x="5390388" y="7620"/>
                </a:lnTo>
                <a:lnTo>
                  <a:pt x="5390388" y="22860"/>
                </a:lnTo>
                <a:lnTo>
                  <a:pt x="5396471" y="28956"/>
                </a:lnTo>
                <a:lnTo>
                  <a:pt x="5413248" y="28956"/>
                </a:lnTo>
                <a:lnTo>
                  <a:pt x="5419344" y="22860"/>
                </a:lnTo>
                <a:lnTo>
                  <a:pt x="5419344" y="7620"/>
                </a:lnTo>
                <a:close/>
              </a:path>
              <a:path w="8223884" h="1021080">
                <a:moveTo>
                  <a:pt x="5434584" y="998220"/>
                </a:moveTo>
                <a:lnTo>
                  <a:pt x="5428488" y="992124"/>
                </a:lnTo>
                <a:lnTo>
                  <a:pt x="5413248" y="992124"/>
                </a:lnTo>
                <a:lnTo>
                  <a:pt x="5407152" y="998220"/>
                </a:lnTo>
                <a:lnTo>
                  <a:pt x="5407152" y="1013460"/>
                </a:lnTo>
                <a:lnTo>
                  <a:pt x="5413248" y="1019556"/>
                </a:lnTo>
                <a:lnTo>
                  <a:pt x="5428488" y="1019556"/>
                </a:lnTo>
                <a:lnTo>
                  <a:pt x="5434584" y="1013460"/>
                </a:lnTo>
                <a:lnTo>
                  <a:pt x="5434584" y="998220"/>
                </a:lnTo>
                <a:close/>
              </a:path>
              <a:path w="8223884" h="1021080">
                <a:moveTo>
                  <a:pt x="5475732" y="7620"/>
                </a:moveTo>
                <a:lnTo>
                  <a:pt x="5469636" y="1524"/>
                </a:lnTo>
                <a:lnTo>
                  <a:pt x="5454396" y="1524"/>
                </a:lnTo>
                <a:lnTo>
                  <a:pt x="5448300" y="7620"/>
                </a:lnTo>
                <a:lnTo>
                  <a:pt x="5448300" y="22860"/>
                </a:lnTo>
                <a:lnTo>
                  <a:pt x="5454396" y="28956"/>
                </a:lnTo>
                <a:lnTo>
                  <a:pt x="5469636" y="28956"/>
                </a:lnTo>
                <a:lnTo>
                  <a:pt x="5475732" y="22860"/>
                </a:lnTo>
                <a:lnTo>
                  <a:pt x="5475732" y="7620"/>
                </a:lnTo>
                <a:close/>
              </a:path>
              <a:path w="8223884" h="1021080">
                <a:moveTo>
                  <a:pt x="5492496" y="998220"/>
                </a:moveTo>
                <a:lnTo>
                  <a:pt x="5484876" y="992124"/>
                </a:lnTo>
                <a:lnTo>
                  <a:pt x="5469636" y="992124"/>
                </a:lnTo>
                <a:lnTo>
                  <a:pt x="5463540" y="998220"/>
                </a:lnTo>
                <a:lnTo>
                  <a:pt x="5463540" y="1013460"/>
                </a:lnTo>
                <a:lnTo>
                  <a:pt x="5469636" y="1019556"/>
                </a:lnTo>
                <a:lnTo>
                  <a:pt x="5484876" y="1019556"/>
                </a:lnTo>
                <a:lnTo>
                  <a:pt x="5492496" y="1013460"/>
                </a:lnTo>
                <a:lnTo>
                  <a:pt x="5492496" y="998220"/>
                </a:lnTo>
                <a:close/>
              </a:path>
              <a:path w="8223884" h="1021080">
                <a:moveTo>
                  <a:pt x="5533644" y="7620"/>
                </a:moveTo>
                <a:lnTo>
                  <a:pt x="5526024" y="1524"/>
                </a:lnTo>
                <a:lnTo>
                  <a:pt x="5510784" y="1524"/>
                </a:lnTo>
                <a:lnTo>
                  <a:pt x="5504688" y="7620"/>
                </a:lnTo>
                <a:lnTo>
                  <a:pt x="5504688" y="22860"/>
                </a:lnTo>
                <a:lnTo>
                  <a:pt x="5510784" y="28956"/>
                </a:lnTo>
                <a:lnTo>
                  <a:pt x="5526024" y="28956"/>
                </a:lnTo>
                <a:lnTo>
                  <a:pt x="5533644" y="22860"/>
                </a:lnTo>
                <a:lnTo>
                  <a:pt x="5533644" y="7620"/>
                </a:lnTo>
                <a:close/>
              </a:path>
              <a:path w="8223884" h="1021080">
                <a:moveTo>
                  <a:pt x="5548884" y="998220"/>
                </a:moveTo>
                <a:lnTo>
                  <a:pt x="5542788" y="992124"/>
                </a:lnTo>
                <a:lnTo>
                  <a:pt x="5526024" y="992124"/>
                </a:lnTo>
                <a:lnTo>
                  <a:pt x="5519928" y="998220"/>
                </a:lnTo>
                <a:lnTo>
                  <a:pt x="5519928" y="1013460"/>
                </a:lnTo>
                <a:lnTo>
                  <a:pt x="5526024" y="1019556"/>
                </a:lnTo>
                <a:lnTo>
                  <a:pt x="5542788" y="1019556"/>
                </a:lnTo>
                <a:lnTo>
                  <a:pt x="5548884" y="1013460"/>
                </a:lnTo>
                <a:lnTo>
                  <a:pt x="5548884" y="998220"/>
                </a:lnTo>
                <a:close/>
              </a:path>
              <a:path w="8223884" h="1021080">
                <a:moveTo>
                  <a:pt x="5590032" y="7620"/>
                </a:moveTo>
                <a:lnTo>
                  <a:pt x="5583936" y="1524"/>
                </a:lnTo>
                <a:lnTo>
                  <a:pt x="5567172" y="1524"/>
                </a:lnTo>
                <a:lnTo>
                  <a:pt x="5561076" y="7620"/>
                </a:lnTo>
                <a:lnTo>
                  <a:pt x="5561076" y="22860"/>
                </a:lnTo>
                <a:lnTo>
                  <a:pt x="5567172" y="28956"/>
                </a:lnTo>
                <a:lnTo>
                  <a:pt x="5583936" y="28956"/>
                </a:lnTo>
                <a:lnTo>
                  <a:pt x="5590032" y="22860"/>
                </a:lnTo>
                <a:lnTo>
                  <a:pt x="5590032" y="7620"/>
                </a:lnTo>
                <a:close/>
              </a:path>
              <a:path w="8223884" h="1021080">
                <a:moveTo>
                  <a:pt x="5605272" y="998220"/>
                </a:moveTo>
                <a:lnTo>
                  <a:pt x="5599176" y="992124"/>
                </a:lnTo>
                <a:lnTo>
                  <a:pt x="5583936" y="992124"/>
                </a:lnTo>
                <a:lnTo>
                  <a:pt x="5577840" y="998220"/>
                </a:lnTo>
                <a:lnTo>
                  <a:pt x="5577840" y="1013460"/>
                </a:lnTo>
                <a:lnTo>
                  <a:pt x="5583936" y="1019556"/>
                </a:lnTo>
                <a:lnTo>
                  <a:pt x="5599176" y="1019556"/>
                </a:lnTo>
                <a:lnTo>
                  <a:pt x="5605272" y="1013460"/>
                </a:lnTo>
                <a:lnTo>
                  <a:pt x="5605272" y="998220"/>
                </a:lnTo>
                <a:close/>
              </a:path>
              <a:path w="8223884" h="1021080">
                <a:moveTo>
                  <a:pt x="5646420" y="7620"/>
                </a:moveTo>
                <a:lnTo>
                  <a:pt x="5640324" y="1524"/>
                </a:lnTo>
                <a:lnTo>
                  <a:pt x="5625084" y="1524"/>
                </a:lnTo>
                <a:lnTo>
                  <a:pt x="5618988" y="7620"/>
                </a:lnTo>
                <a:lnTo>
                  <a:pt x="5618988" y="22860"/>
                </a:lnTo>
                <a:lnTo>
                  <a:pt x="5625084" y="28956"/>
                </a:lnTo>
                <a:lnTo>
                  <a:pt x="5640324" y="28956"/>
                </a:lnTo>
                <a:lnTo>
                  <a:pt x="5646420" y="22860"/>
                </a:lnTo>
                <a:lnTo>
                  <a:pt x="5646420" y="7620"/>
                </a:lnTo>
                <a:close/>
              </a:path>
              <a:path w="8223884" h="1021080">
                <a:moveTo>
                  <a:pt x="5663184" y="998220"/>
                </a:moveTo>
                <a:lnTo>
                  <a:pt x="5655564" y="992124"/>
                </a:lnTo>
                <a:lnTo>
                  <a:pt x="5640324" y="992124"/>
                </a:lnTo>
                <a:lnTo>
                  <a:pt x="5634228" y="998220"/>
                </a:lnTo>
                <a:lnTo>
                  <a:pt x="5634228" y="1013460"/>
                </a:lnTo>
                <a:lnTo>
                  <a:pt x="5640324" y="1019556"/>
                </a:lnTo>
                <a:lnTo>
                  <a:pt x="5655564" y="1019556"/>
                </a:lnTo>
                <a:lnTo>
                  <a:pt x="5663184" y="1013460"/>
                </a:lnTo>
                <a:lnTo>
                  <a:pt x="5663184" y="998220"/>
                </a:lnTo>
                <a:close/>
              </a:path>
              <a:path w="8223884" h="1021080">
                <a:moveTo>
                  <a:pt x="5704332" y="7620"/>
                </a:moveTo>
                <a:lnTo>
                  <a:pt x="5696712" y="1524"/>
                </a:lnTo>
                <a:lnTo>
                  <a:pt x="5681472" y="1524"/>
                </a:lnTo>
                <a:lnTo>
                  <a:pt x="5675376" y="7620"/>
                </a:lnTo>
                <a:lnTo>
                  <a:pt x="5675376" y="22860"/>
                </a:lnTo>
                <a:lnTo>
                  <a:pt x="5681472" y="28956"/>
                </a:lnTo>
                <a:lnTo>
                  <a:pt x="5696712" y="28956"/>
                </a:lnTo>
                <a:lnTo>
                  <a:pt x="5704332" y="22860"/>
                </a:lnTo>
                <a:lnTo>
                  <a:pt x="5704332" y="7620"/>
                </a:lnTo>
                <a:close/>
              </a:path>
              <a:path w="8223884" h="1021080">
                <a:moveTo>
                  <a:pt x="5719572" y="998220"/>
                </a:moveTo>
                <a:lnTo>
                  <a:pt x="5713476" y="992124"/>
                </a:lnTo>
                <a:lnTo>
                  <a:pt x="5696712" y="992124"/>
                </a:lnTo>
                <a:lnTo>
                  <a:pt x="5690616" y="998220"/>
                </a:lnTo>
                <a:lnTo>
                  <a:pt x="5690616" y="1013460"/>
                </a:lnTo>
                <a:lnTo>
                  <a:pt x="5696712" y="1019556"/>
                </a:lnTo>
                <a:lnTo>
                  <a:pt x="5713476" y="1019556"/>
                </a:lnTo>
                <a:lnTo>
                  <a:pt x="5719572" y="1013460"/>
                </a:lnTo>
                <a:lnTo>
                  <a:pt x="5719572" y="998220"/>
                </a:lnTo>
                <a:close/>
              </a:path>
              <a:path w="8223884" h="1021080">
                <a:moveTo>
                  <a:pt x="5760720" y="7620"/>
                </a:moveTo>
                <a:lnTo>
                  <a:pt x="5754624" y="1524"/>
                </a:lnTo>
                <a:lnTo>
                  <a:pt x="5737860" y="1524"/>
                </a:lnTo>
                <a:lnTo>
                  <a:pt x="5731764" y="7620"/>
                </a:lnTo>
                <a:lnTo>
                  <a:pt x="5731764" y="22860"/>
                </a:lnTo>
                <a:lnTo>
                  <a:pt x="5737860" y="28956"/>
                </a:lnTo>
                <a:lnTo>
                  <a:pt x="5754624" y="28956"/>
                </a:lnTo>
                <a:lnTo>
                  <a:pt x="5760720" y="22860"/>
                </a:lnTo>
                <a:lnTo>
                  <a:pt x="5760720" y="7620"/>
                </a:lnTo>
                <a:close/>
              </a:path>
              <a:path w="8223884" h="1021080">
                <a:moveTo>
                  <a:pt x="5775960" y="998220"/>
                </a:moveTo>
                <a:lnTo>
                  <a:pt x="5769864" y="992124"/>
                </a:lnTo>
                <a:lnTo>
                  <a:pt x="5754624" y="992124"/>
                </a:lnTo>
                <a:lnTo>
                  <a:pt x="5748528" y="998220"/>
                </a:lnTo>
                <a:lnTo>
                  <a:pt x="5748528" y="1013460"/>
                </a:lnTo>
                <a:lnTo>
                  <a:pt x="5754624" y="1019556"/>
                </a:lnTo>
                <a:lnTo>
                  <a:pt x="5769864" y="1019556"/>
                </a:lnTo>
                <a:lnTo>
                  <a:pt x="5775960" y="1013460"/>
                </a:lnTo>
                <a:lnTo>
                  <a:pt x="5775960" y="998220"/>
                </a:lnTo>
                <a:close/>
              </a:path>
              <a:path w="8223884" h="1021080">
                <a:moveTo>
                  <a:pt x="5817108" y="7620"/>
                </a:moveTo>
                <a:lnTo>
                  <a:pt x="5811012" y="1524"/>
                </a:lnTo>
                <a:lnTo>
                  <a:pt x="5795772" y="1524"/>
                </a:lnTo>
                <a:lnTo>
                  <a:pt x="5789676" y="7620"/>
                </a:lnTo>
                <a:lnTo>
                  <a:pt x="5789676" y="22860"/>
                </a:lnTo>
                <a:lnTo>
                  <a:pt x="5795772" y="28956"/>
                </a:lnTo>
                <a:lnTo>
                  <a:pt x="5811012" y="28956"/>
                </a:lnTo>
                <a:lnTo>
                  <a:pt x="5817108" y="22860"/>
                </a:lnTo>
                <a:lnTo>
                  <a:pt x="5817108" y="7620"/>
                </a:lnTo>
                <a:close/>
              </a:path>
              <a:path w="8223884" h="1021080">
                <a:moveTo>
                  <a:pt x="5833872" y="998220"/>
                </a:moveTo>
                <a:lnTo>
                  <a:pt x="5826252" y="992124"/>
                </a:lnTo>
                <a:lnTo>
                  <a:pt x="5811012" y="992124"/>
                </a:lnTo>
                <a:lnTo>
                  <a:pt x="5804916" y="998220"/>
                </a:lnTo>
                <a:lnTo>
                  <a:pt x="5804916" y="1013460"/>
                </a:lnTo>
                <a:lnTo>
                  <a:pt x="5811012" y="1019556"/>
                </a:lnTo>
                <a:lnTo>
                  <a:pt x="5826252" y="1019556"/>
                </a:lnTo>
                <a:lnTo>
                  <a:pt x="5833872" y="1013460"/>
                </a:lnTo>
                <a:lnTo>
                  <a:pt x="5833872" y="998220"/>
                </a:lnTo>
                <a:close/>
              </a:path>
              <a:path w="8223884" h="1021080">
                <a:moveTo>
                  <a:pt x="5875020" y="7620"/>
                </a:moveTo>
                <a:lnTo>
                  <a:pt x="5868924" y="1524"/>
                </a:lnTo>
                <a:lnTo>
                  <a:pt x="5852160" y="1524"/>
                </a:lnTo>
                <a:lnTo>
                  <a:pt x="5846064" y="7620"/>
                </a:lnTo>
                <a:lnTo>
                  <a:pt x="5846064" y="22860"/>
                </a:lnTo>
                <a:lnTo>
                  <a:pt x="5852160" y="28956"/>
                </a:lnTo>
                <a:lnTo>
                  <a:pt x="5868924" y="28956"/>
                </a:lnTo>
                <a:lnTo>
                  <a:pt x="5875020" y="22860"/>
                </a:lnTo>
                <a:lnTo>
                  <a:pt x="5875020" y="7620"/>
                </a:lnTo>
                <a:close/>
              </a:path>
              <a:path w="8223884" h="1021080">
                <a:moveTo>
                  <a:pt x="5890260" y="998220"/>
                </a:moveTo>
                <a:lnTo>
                  <a:pt x="5884164" y="992124"/>
                </a:lnTo>
                <a:lnTo>
                  <a:pt x="5867400" y="992124"/>
                </a:lnTo>
                <a:lnTo>
                  <a:pt x="5861304" y="998220"/>
                </a:lnTo>
                <a:lnTo>
                  <a:pt x="5861304" y="1013460"/>
                </a:lnTo>
                <a:lnTo>
                  <a:pt x="5867400" y="1019556"/>
                </a:lnTo>
                <a:lnTo>
                  <a:pt x="5884164" y="1019556"/>
                </a:lnTo>
                <a:lnTo>
                  <a:pt x="5890260" y="1013460"/>
                </a:lnTo>
                <a:lnTo>
                  <a:pt x="5890260" y="998220"/>
                </a:lnTo>
                <a:close/>
              </a:path>
              <a:path w="8223884" h="1021080">
                <a:moveTo>
                  <a:pt x="5931408" y="7620"/>
                </a:moveTo>
                <a:lnTo>
                  <a:pt x="5925312" y="1524"/>
                </a:lnTo>
                <a:lnTo>
                  <a:pt x="5910072" y="1524"/>
                </a:lnTo>
                <a:lnTo>
                  <a:pt x="5902452" y="7620"/>
                </a:lnTo>
                <a:lnTo>
                  <a:pt x="5902452" y="22860"/>
                </a:lnTo>
                <a:lnTo>
                  <a:pt x="5910072" y="28956"/>
                </a:lnTo>
                <a:lnTo>
                  <a:pt x="5925312" y="28956"/>
                </a:lnTo>
                <a:lnTo>
                  <a:pt x="5931408" y="22860"/>
                </a:lnTo>
                <a:lnTo>
                  <a:pt x="5931408" y="7620"/>
                </a:lnTo>
                <a:close/>
              </a:path>
              <a:path w="8223884" h="1021080">
                <a:moveTo>
                  <a:pt x="5946648" y="998220"/>
                </a:moveTo>
                <a:lnTo>
                  <a:pt x="5940552" y="992124"/>
                </a:lnTo>
                <a:lnTo>
                  <a:pt x="5925312" y="992124"/>
                </a:lnTo>
                <a:lnTo>
                  <a:pt x="5919216" y="998220"/>
                </a:lnTo>
                <a:lnTo>
                  <a:pt x="5919216" y="1013460"/>
                </a:lnTo>
                <a:lnTo>
                  <a:pt x="5925312" y="1019556"/>
                </a:lnTo>
                <a:lnTo>
                  <a:pt x="5940552" y="1019556"/>
                </a:lnTo>
                <a:lnTo>
                  <a:pt x="5946648" y="1013460"/>
                </a:lnTo>
                <a:lnTo>
                  <a:pt x="5946648" y="998220"/>
                </a:lnTo>
                <a:close/>
              </a:path>
              <a:path w="8223884" h="1021080">
                <a:moveTo>
                  <a:pt x="5987796" y="7620"/>
                </a:moveTo>
                <a:lnTo>
                  <a:pt x="5981700" y="1524"/>
                </a:lnTo>
                <a:lnTo>
                  <a:pt x="5966460" y="1524"/>
                </a:lnTo>
                <a:lnTo>
                  <a:pt x="5960364" y="7620"/>
                </a:lnTo>
                <a:lnTo>
                  <a:pt x="5960364" y="22860"/>
                </a:lnTo>
                <a:lnTo>
                  <a:pt x="5966460" y="28956"/>
                </a:lnTo>
                <a:lnTo>
                  <a:pt x="5981700" y="28956"/>
                </a:lnTo>
                <a:lnTo>
                  <a:pt x="5987796" y="22860"/>
                </a:lnTo>
                <a:lnTo>
                  <a:pt x="5987796" y="7620"/>
                </a:lnTo>
                <a:close/>
              </a:path>
              <a:path w="8223884" h="1021080">
                <a:moveTo>
                  <a:pt x="6004560" y="998220"/>
                </a:moveTo>
                <a:lnTo>
                  <a:pt x="5996940" y="992124"/>
                </a:lnTo>
                <a:lnTo>
                  <a:pt x="5981700" y="992124"/>
                </a:lnTo>
                <a:lnTo>
                  <a:pt x="5975604" y="998220"/>
                </a:lnTo>
                <a:lnTo>
                  <a:pt x="5975604" y="1013460"/>
                </a:lnTo>
                <a:lnTo>
                  <a:pt x="5981700" y="1019556"/>
                </a:lnTo>
                <a:lnTo>
                  <a:pt x="5996940" y="1019556"/>
                </a:lnTo>
                <a:lnTo>
                  <a:pt x="6004560" y="1013460"/>
                </a:lnTo>
                <a:lnTo>
                  <a:pt x="6004560" y="998220"/>
                </a:lnTo>
                <a:close/>
              </a:path>
              <a:path w="8223884" h="1021080">
                <a:moveTo>
                  <a:pt x="6045708" y="7620"/>
                </a:moveTo>
                <a:lnTo>
                  <a:pt x="6039612" y="1524"/>
                </a:lnTo>
                <a:lnTo>
                  <a:pt x="6022848" y="1524"/>
                </a:lnTo>
                <a:lnTo>
                  <a:pt x="6016752" y="7620"/>
                </a:lnTo>
                <a:lnTo>
                  <a:pt x="6016752" y="22860"/>
                </a:lnTo>
                <a:lnTo>
                  <a:pt x="6022848" y="28956"/>
                </a:lnTo>
                <a:lnTo>
                  <a:pt x="6039612" y="28956"/>
                </a:lnTo>
                <a:lnTo>
                  <a:pt x="6045708" y="22860"/>
                </a:lnTo>
                <a:lnTo>
                  <a:pt x="6045708" y="7620"/>
                </a:lnTo>
                <a:close/>
              </a:path>
              <a:path w="8223884" h="1021080">
                <a:moveTo>
                  <a:pt x="6060948" y="998220"/>
                </a:moveTo>
                <a:lnTo>
                  <a:pt x="6054852" y="992124"/>
                </a:lnTo>
                <a:lnTo>
                  <a:pt x="6038088" y="992124"/>
                </a:lnTo>
                <a:lnTo>
                  <a:pt x="6031992" y="998220"/>
                </a:lnTo>
                <a:lnTo>
                  <a:pt x="6031992" y="1013460"/>
                </a:lnTo>
                <a:lnTo>
                  <a:pt x="6038088" y="1019556"/>
                </a:lnTo>
                <a:lnTo>
                  <a:pt x="6054852" y="1019556"/>
                </a:lnTo>
                <a:lnTo>
                  <a:pt x="6060948" y="1013460"/>
                </a:lnTo>
                <a:lnTo>
                  <a:pt x="6060948" y="998220"/>
                </a:lnTo>
                <a:close/>
              </a:path>
              <a:path w="8223884" h="1021080">
                <a:moveTo>
                  <a:pt x="6102096" y="7620"/>
                </a:moveTo>
                <a:lnTo>
                  <a:pt x="6096000" y="1524"/>
                </a:lnTo>
                <a:lnTo>
                  <a:pt x="6080760" y="1524"/>
                </a:lnTo>
                <a:lnTo>
                  <a:pt x="6073140" y="7620"/>
                </a:lnTo>
                <a:lnTo>
                  <a:pt x="6073140" y="22860"/>
                </a:lnTo>
                <a:lnTo>
                  <a:pt x="6080760" y="28956"/>
                </a:lnTo>
                <a:lnTo>
                  <a:pt x="6096000" y="28956"/>
                </a:lnTo>
                <a:lnTo>
                  <a:pt x="6102096" y="22860"/>
                </a:lnTo>
                <a:lnTo>
                  <a:pt x="6102096" y="7620"/>
                </a:lnTo>
                <a:close/>
              </a:path>
              <a:path w="8223884" h="1021080">
                <a:moveTo>
                  <a:pt x="6117336" y="998220"/>
                </a:moveTo>
                <a:lnTo>
                  <a:pt x="6111240" y="992124"/>
                </a:lnTo>
                <a:lnTo>
                  <a:pt x="6096000" y="992124"/>
                </a:lnTo>
                <a:lnTo>
                  <a:pt x="6089904" y="998220"/>
                </a:lnTo>
                <a:lnTo>
                  <a:pt x="6089904" y="1013460"/>
                </a:lnTo>
                <a:lnTo>
                  <a:pt x="6096000" y="1019556"/>
                </a:lnTo>
                <a:lnTo>
                  <a:pt x="6111240" y="1019556"/>
                </a:lnTo>
                <a:lnTo>
                  <a:pt x="6117336" y="1013460"/>
                </a:lnTo>
                <a:lnTo>
                  <a:pt x="6117336" y="998220"/>
                </a:lnTo>
                <a:close/>
              </a:path>
              <a:path w="8223884" h="1021080">
                <a:moveTo>
                  <a:pt x="6158484" y="7620"/>
                </a:moveTo>
                <a:lnTo>
                  <a:pt x="6152388" y="1524"/>
                </a:lnTo>
                <a:lnTo>
                  <a:pt x="6137148" y="1524"/>
                </a:lnTo>
                <a:lnTo>
                  <a:pt x="6131052" y="7620"/>
                </a:lnTo>
                <a:lnTo>
                  <a:pt x="6131052" y="22860"/>
                </a:lnTo>
                <a:lnTo>
                  <a:pt x="6137148" y="28956"/>
                </a:lnTo>
                <a:lnTo>
                  <a:pt x="6152388" y="28956"/>
                </a:lnTo>
                <a:lnTo>
                  <a:pt x="6158484" y="22860"/>
                </a:lnTo>
                <a:lnTo>
                  <a:pt x="6158484" y="7620"/>
                </a:lnTo>
                <a:close/>
              </a:path>
              <a:path w="8223884" h="1021080">
                <a:moveTo>
                  <a:pt x="6175248" y="998220"/>
                </a:moveTo>
                <a:lnTo>
                  <a:pt x="6167628" y="992124"/>
                </a:lnTo>
                <a:lnTo>
                  <a:pt x="6152388" y="992124"/>
                </a:lnTo>
                <a:lnTo>
                  <a:pt x="6146292" y="998220"/>
                </a:lnTo>
                <a:lnTo>
                  <a:pt x="6146292" y="1013460"/>
                </a:lnTo>
                <a:lnTo>
                  <a:pt x="6152388" y="1019556"/>
                </a:lnTo>
                <a:lnTo>
                  <a:pt x="6167628" y="1019556"/>
                </a:lnTo>
                <a:lnTo>
                  <a:pt x="6175248" y="1013460"/>
                </a:lnTo>
                <a:lnTo>
                  <a:pt x="6175248" y="998220"/>
                </a:lnTo>
                <a:close/>
              </a:path>
              <a:path w="8223884" h="1021080">
                <a:moveTo>
                  <a:pt x="6216396" y="7620"/>
                </a:moveTo>
                <a:lnTo>
                  <a:pt x="6210300" y="1524"/>
                </a:lnTo>
                <a:lnTo>
                  <a:pt x="6193536" y="1524"/>
                </a:lnTo>
                <a:lnTo>
                  <a:pt x="6187440" y="7620"/>
                </a:lnTo>
                <a:lnTo>
                  <a:pt x="6187440" y="22860"/>
                </a:lnTo>
                <a:lnTo>
                  <a:pt x="6193536" y="28956"/>
                </a:lnTo>
                <a:lnTo>
                  <a:pt x="6210300" y="28956"/>
                </a:lnTo>
                <a:lnTo>
                  <a:pt x="6216396" y="22860"/>
                </a:lnTo>
                <a:lnTo>
                  <a:pt x="6216396" y="7620"/>
                </a:lnTo>
                <a:close/>
              </a:path>
              <a:path w="8223884" h="1021080">
                <a:moveTo>
                  <a:pt x="6231636" y="998220"/>
                </a:moveTo>
                <a:lnTo>
                  <a:pt x="6225540" y="992124"/>
                </a:lnTo>
                <a:lnTo>
                  <a:pt x="6208776" y="992124"/>
                </a:lnTo>
                <a:lnTo>
                  <a:pt x="6202680" y="998220"/>
                </a:lnTo>
                <a:lnTo>
                  <a:pt x="6202680" y="1013460"/>
                </a:lnTo>
                <a:lnTo>
                  <a:pt x="6208776" y="1019556"/>
                </a:lnTo>
                <a:lnTo>
                  <a:pt x="6225540" y="1019556"/>
                </a:lnTo>
                <a:lnTo>
                  <a:pt x="6231636" y="1013460"/>
                </a:lnTo>
                <a:lnTo>
                  <a:pt x="6231636" y="998220"/>
                </a:lnTo>
                <a:close/>
              </a:path>
              <a:path w="8223884" h="1021080">
                <a:moveTo>
                  <a:pt x="6272784" y="7620"/>
                </a:moveTo>
                <a:lnTo>
                  <a:pt x="6266688" y="1524"/>
                </a:lnTo>
                <a:lnTo>
                  <a:pt x="6251448" y="1524"/>
                </a:lnTo>
                <a:lnTo>
                  <a:pt x="6243828" y="7620"/>
                </a:lnTo>
                <a:lnTo>
                  <a:pt x="6243828" y="22860"/>
                </a:lnTo>
                <a:lnTo>
                  <a:pt x="6251448" y="28956"/>
                </a:lnTo>
                <a:lnTo>
                  <a:pt x="6266688" y="28956"/>
                </a:lnTo>
                <a:lnTo>
                  <a:pt x="6272784" y="22860"/>
                </a:lnTo>
                <a:lnTo>
                  <a:pt x="6272784" y="7620"/>
                </a:lnTo>
                <a:close/>
              </a:path>
              <a:path w="8223884" h="1021080">
                <a:moveTo>
                  <a:pt x="6288024" y="998220"/>
                </a:moveTo>
                <a:lnTo>
                  <a:pt x="6281928" y="992124"/>
                </a:lnTo>
                <a:lnTo>
                  <a:pt x="6266688" y="992124"/>
                </a:lnTo>
                <a:lnTo>
                  <a:pt x="6260592" y="998220"/>
                </a:lnTo>
                <a:lnTo>
                  <a:pt x="6260592" y="1013460"/>
                </a:lnTo>
                <a:lnTo>
                  <a:pt x="6266688" y="1019556"/>
                </a:lnTo>
                <a:lnTo>
                  <a:pt x="6281928" y="1019556"/>
                </a:lnTo>
                <a:lnTo>
                  <a:pt x="6288024" y="1013460"/>
                </a:lnTo>
                <a:lnTo>
                  <a:pt x="6288024" y="998220"/>
                </a:lnTo>
                <a:close/>
              </a:path>
              <a:path w="8223884" h="1021080">
                <a:moveTo>
                  <a:pt x="6329172" y="7620"/>
                </a:moveTo>
                <a:lnTo>
                  <a:pt x="6323076" y="1524"/>
                </a:lnTo>
                <a:lnTo>
                  <a:pt x="6307836" y="1524"/>
                </a:lnTo>
                <a:lnTo>
                  <a:pt x="6301740" y="7620"/>
                </a:lnTo>
                <a:lnTo>
                  <a:pt x="6301740" y="22860"/>
                </a:lnTo>
                <a:lnTo>
                  <a:pt x="6307836" y="28956"/>
                </a:lnTo>
                <a:lnTo>
                  <a:pt x="6323076" y="28956"/>
                </a:lnTo>
                <a:lnTo>
                  <a:pt x="6329172" y="22860"/>
                </a:lnTo>
                <a:lnTo>
                  <a:pt x="6329172" y="7620"/>
                </a:lnTo>
                <a:close/>
              </a:path>
              <a:path w="8223884" h="1021080">
                <a:moveTo>
                  <a:pt x="6345936" y="998220"/>
                </a:moveTo>
                <a:lnTo>
                  <a:pt x="6338316" y="992124"/>
                </a:lnTo>
                <a:lnTo>
                  <a:pt x="6323076" y="992124"/>
                </a:lnTo>
                <a:lnTo>
                  <a:pt x="6316980" y="998220"/>
                </a:lnTo>
                <a:lnTo>
                  <a:pt x="6316980" y="1013460"/>
                </a:lnTo>
                <a:lnTo>
                  <a:pt x="6323076" y="1019556"/>
                </a:lnTo>
                <a:lnTo>
                  <a:pt x="6338316" y="1019556"/>
                </a:lnTo>
                <a:lnTo>
                  <a:pt x="6345936" y="1013460"/>
                </a:lnTo>
                <a:lnTo>
                  <a:pt x="6345936" y="998220"/>
                </a:lnTo>
                <a:close/>
              </a:path>
              <a:path w="8223884" h="1021080">
                <a:moveTo>
                  <a:pt x="6387084" y="7620"/>
                </a:moveTo>
                <a:lnTo>
                  <a:pt x="6380988" y="1524"/>
                </a:lnTo>
                <a:lnTo>
                  <a:pt x="6364224" y="1524"/>
                </a:lnTo>
                <a:lnTo>
                  <a:pt x="6358128" y="7620"/>
                </a:lnTo>
                <a:lnTo>
                  <a:pt x="6358128" y="22860"/>
                </a:lnTo>
                <a:lnTo>
                  <a:pt x="6364224" y="28956"/>
                </a:lnTo>
                <a:lnTo>
                  <a:pt x="6380988" y="28956"/>
                </a:lnTo>
                <a:lnTo>
                  <a:pt x="6387084" y="22860"/>
                </a:lnTo>
                <a:lnTo>
                  <a:pt x="6387084" y="7620"/>
                </a:lnTo>
                <a:close/>
              </a:path>
              <a:path w="8223884" h="1021080">
                <a:moveTo>
                  <a:pt x="6402324" y="998220"/>
                </a:moveTo>
                <a:lnTo>
                  <a:pt x="6396228" y="992124"/>
                </a:lnTo>
                <a:lnTo>
                  <a:pt x="6380988" y="992124"/>
                </a:lnTo>
                <a:lnTo>
                  <a:pt x="6373368" y="998220"/>
                </a:lnTo>
                <a:lnTo>
                  <a:pt x="6373368" y="1013460"/>
                </a:lnTo>
                <a:lnTo>
                  <a:pt x="6380988" y="1019556"/>
                </a:lnTo>
                <a:lnTo>
                  <a:pt x="6396228" y="1019556"/>
                </a:lnTo>
                <a:lnTo>
                  <a:pt x="6402324" y="1013460"/>
                </a:lnTo>
                <a:lnTo>
                  <a:pt x="6402324" y="998220"/>
                </a:lnTo>
                <a:close/>
              </a:path>
              <a:path w="8223884" h="1021080">
                <a:moveTo>
                  <a:pt x="6443472" y="7620"/>
                </a:moveTo>
                <a:lnTo>
                  <a:pt x="6437376" y="1524"/>
                </a:lnTo>
                <a:lnTo>
                  <a:pt x="6422136" y="1524"/>
                </a:lnTo>
                <a:lnTo>
                  <a:pt x="6414516" y="7620"/>
                </a:lnTo>
                <a:lnTo>
                  <a:pt x="6414516" y="22860"/>
                </a:lnTo>
                <a:lnTo>
                  <a:pt x="6422136" y="28956"/>
                </a:lnTo>
                <a:lnTo>
                  <a:pt x="6437376" y="28956"/>
                </a:lnTo>
                <a:lnTo>
                  <a:pt x="6443472" y="22860"/>
                </a:lnTo>
                <a:lnTo>
                  <a:pt x="6443472" y="7620"/>
                </a:lnTo>
                <a:close/>
              </a:path>
              <a:path w="8223884" h="1021080">
                <a:moveTo>
                  <a:pt x="6458712" y="998220"/>
                </a:moveTo>
                <a:lnTo>
                  <a:pt x="6452616" y="992124"/>
                </a:lnTo>
                <a:lnTo>
                  <a:pt x="6437376" y="992124"/>
                </a:lnTo>
                <a:lnTo>
                  <a:pt x="6431280" y="998220"/>
                </a:lnTo>
                <a:lnTo>
                  <a:pt x="6431280" y="1013460"/>
                </a:lnTo>
                <a:lnTo>
                  <a:pt x="6437376" y="1019556"/>
                </a:lnTo>
                <a:lnTo>
                  <a:pt x="6452616" y="1019556"/>
                </a:lnTo>
                <a:lnTo>
                  <a:pt x="6458712" y="1013460"/>
                </a:lnTo>
                <a:lnTo>
                  <a:pt x="6458712" y="998220"/>
                </a:lnTo>
                <a:close/>
              </a:path>
              <a:path w="8223884" h="1021080">
                <a:moveTo>
                  <a:pt x="6499860" y="7620"/>
                </a:moveTo>
                <a:lnTo>
                  <a:pt x="6493764" y="1524"/>
                </a:lnTo>
                <a:lnTo>
                  <a:pt x="6478524" y="1524"/>
                </a:lnTo>
                <a:lnTo>
                  <a:pt x="6472428" y="7620"/>
                </a:lnTo>
                <a:lnTo>
                  <a:pt x="6472428" y="22860"/>
                </a:lnTo>
                <a:lnTo>
                  <a:pt x="6478524" y="28956"/>
                </a:lnTo>
                <a:lnTo>
                  <a:pt x="6493764" y="28956"/>
                </a:lnTo>
                <a:lnTo>
                  <a:pt x="6499860" y="22860"/>
                </a:lnTo>
                <a:lnTo>
                  <a:pt x="6499860" y="7620"/>
                </a:lnTo>
                <a:close/>
              </a:path>
              <a:path w="8223884" h="1021080">
                <a:moveTo>
                  <a:pt x="6516624" y="998220"/>
                </a:moveTo>
                <a:lnTo>
                  <a:pt x="6510528" y="992124"/>
                </a:lnTo>
                <a:lnTo>
                  <a:pt x="6493764" y="992124"/>
                </a:lnTo>
                <a:lnTo>
                  <a:pt x="6487668" y="998220"/>
                </a:lnTo>
                <a:lnTo>
                  <a:pt x="6487668" y="1013460"/>
                </a:lnTo>
                <a:lnTo>
                  <a:pt x="6493764" y="1019556"/>
                </a:lnTo>
                <a:lnTo>
                  <a:pt x="6510528" y="1019556"/>
                </a:lnTo>
                <a:lnTo>
                  <a:pt x="6516624" y="1013460"/>
                </a:lnTo>
                <a:lnTo>
                  <a:pt x="6516624" y="998220"/>
                </a:lnTo>
                <a:close/>
              </a:path>
              <a:path w="8223884" h="1021080">
                <a:moveTo>
                  <a:pt x="6557772" y="7620"/>
                </a:moveTo>
                <a:lnTo>
                  <a:pt x="6551676" y="1524"/>
                </a:lnTo>
                <a:lnTo>
                  <a:pt x="6534912" y="1524"/>
                </a:lnTo>
                <a:lnTo>
                  <a:pt x="6528816" y="7620"/>
                </a:lnTo>
                <a:lnTo>
                  <a:pt x="6528816" y="22860"/>
                </a:lnTo>
                <a:lnTo>
                  <a:pt x="6534912" y="30480"/>
                </a:lnTo>
                <a:lnTo>
                  <a:pt x="6551676" y="30480"/>
                </a:lnTo>
                <a:lnTo>
                  <a:pt x="6557772" y="22860"/>
                </a:lnTo>
                <a:lnTo>
                  <a:pt x="6557772" y="7620"/>
                </a:lnTo>
                <a:close/>
              </a:path>
              <a:path w="8223884" h="1021080">
                <a:moveTo>
                  <a:pt x="6573012" y="998220"/>
                </a:moveTo>
                <a:lnTo>
                  <a:pt x="6566916" y="992124"/>
                </a:lnTo>
                <a:lnTo>
                  <a:pt x="6551676" y="992124"/>
                </a:lnTo>
                <a:lnTo>
                  <a:pt x="6544056" y="998220"/>
                </a:lnTo>
                <a:lnTo>
                  <a:pt x="6544056" y="1013460"/>
                </a:lnTo>
                <a:lnTo>
                  <a:pt x="6551676" y="1021080"/>
                </a:lnTo>
                <a:lnTo>
                  <a:pt x="6566916" y="1021080"/>
                </a:lnTo>
                <a:lnTo>
                  <a:pt x="6573012" y="1013460"/>
                </a:lnTo>
                <a:lnTo>
                  <a:pt x="6573012" y="998220"/>
                </a:lnTo>
                <a:close/>
              </a:path>
              <a:path w="8223884" h="1021080">
                <a:moveTo>
                  <a:pt x="6614160" y="7620"/>
                </a:moveTo>
                <a:lnTo>
                  <a:pt x="6608064" y="1524"/>
                </a:lnTo>
                <a:lnTo>
                  <a:pt x="6592824" y="1524"/>
                </a:lnTo>
                <a:lnTo>
                  <a:pt x="6585204" y="7620"/>
                </a:lnTo>
                <a:lnTo>
                  <a:pt x="6585204" y="22860"/>
                </a:lnTo>
                <a:lnTo>
                  <a:pt x="6592824" y="30480"/>
                </a:lnTo>
                <a:lnTo>
                  <a:pt x="6608064" y="30480"/>
                </a:lnTo>
                <a:lnTo>
                  <a:pt x="6614160" y="22860"/>
                </a:lnTo>
                <a:lnTo>
                  <a:pt x="6614160" y="7620"/>
                </a:lnTo>
                <a:close/>
              </a:path>
              <a:path w="8223884" h="1021080">
                <a:moveTo>
                  <a:pt x="6629400" y="998220"/>
                </a:moveTo>
                <a:lnTo>
                  <a:pt x="6623304" y="992124"/>
                </a:lnTo>
                <a:lnTo>
                  <a:pt x="6608064" y="992124"/>
                </a:lnTo>
                <a:lnTo>
                  <a:pt x="6601968" y="998220"/>
                </a:lnTo>
                <a:lnTo>
                  <a:pt x="6601968" y="1013460"/>
                </a:lnTo>
                <a:lnTo>
                  <a:pt x="6608064" y="1021080"/>
                </a:lnTo>
                <a:lnTo>
                  <a:pt x="6623304" y="1021080"/>
                </a:lnTo>
                <a:lnTo>
                  <a:pt x="6629400" y="1013460"/>
                </a:lnTo>
                <a:lnTo>
                  <a:pt x="6629400" y="998220"/>
                </a:lnTo>
                <a:close/>
              </a:path>
              <a:path w="8223884" h="1021080">
                <a:moveTo>
                  <a:pt x="6670548" y="7620"/>
                </a:moveTo>
                <a:lnTo>
                  <a:pt x="6664452" y="1524"/>
                </a:lnTo>
                <a:lnTo>
                  <a:pt x="6649212" y="1524"/>
                </a:lnTo>
                <a:lnTo>
                  <a:pt x="6643116" y="7620"/>
                </a:lnTo>
                <a:lnTo>
                  <a:pt x="6643116" y="22860"/>
                </a:lnTo>
                <a:lnTo>
                  <a:pt x="6649212" y="30480"/>
                </a:lnTo>
                <a:lnTo>
                  <a:pt x="6664452" y="30480"/>
                </a:lnTo>
                <a:lnTo>
                  <a:pt x="6670548" y="22860"/>
                </a:lnTo>
                <a:lnTo>
                  <a:pt x="6670548" y="7620"/>
                </a:lnTo>
                <a:close/>
              </a:path>
              <a:path w="8223884" h="1021080">
                <a:moveTo>
                  <a:pt x="6687312" y="998220"/>
                </a:moveTo>
                <a:lnTo>
                  <a:pt x="6681216" y="992124"/>
                </a:lnTo>
                <a:lnTo>
                  <a:pt x="6664452" y="992124"/>
                </a:lnTo>
                <a:lnTo>
                  <a:pt x="6658356" y="998220"/>
                </a:lnTo>
                <a:lnTo>
                  <a:pt x="6658356" y="1013460"/>
                </a:lnTo>
                <a:lnTo>
                  <a:pt x="6664452" y="1021080"/>
                </a:lnTo>
                <a:lnTo>
                  <a:pt x="6681216" y="1021080"/>
                </a:lnTo>
                <a:lnTo>
                  <a:pt x="6687312" y="1013460"/>
                </a:lnTo>
                <a:lnTo>
                  <a:pt x="6687312" y="998220"/>
                </a:lnTo>
                <a:close/>
              </a:path>
              <a:path w="8223884" h="1021080">
                <a:moveTo>
                  <a:pt x="6728460" y="7620"/>
                </a:moveTo>
                <a:lnTo>
                  <a:pt x="6722364" y="1524"/>
                </a:lnTo>
                <a:lnTo>
                  <a:pt x="6705600" y="1524"/>
                </a:lnTo>
                <a:lnTo>
                  <a:pt x="6699504" y="7620"/>
                </a:lnTo>
                <a:lnTo>
                  <a:pt x="6699504" y="22860"/>
                </a:lnTo>
                <a:lnTo>
                  <a:pt x="6705600" y="30480"/>
                </a:lnTo>
                <a:lnTo>
                  <a:pt x="6722364" y="30480"/>
                </a:lnTo>
                <a:lnTo>
                  <a:pt x="6728460" y="22860"/>
                </a:lnTo>
                <a:lnTo>
                  <a:pt x="6728460" y="7620"/>
                </a:lnTo>
                <a:close/>
              </a:path>
              <a:path w="8223884" h="1021080">
                <a:moveTo>
                  <a:pt x="6743700" y="998220"/>
                </a:moveTo>
                <a:lnTo>
                  <a:pt x="6737604" y="992124"/>
                </a:lnTo>
                <a:lnTo>
                  <a:pt x="6722364" y="992124"/>
                </a:lnTo>
                <a:lnTo>
                  <a:pt x="6714744" y="998220"/>
                </a:lnTo>
                <a:lnTo>
                  <a:pt x="6714744" y="1013460"/>
                </a:lnTo>
                <a:lnTo>
                  <a:pt x="6722364" y="1021080"/>
                </a:lnTo>
                <a:lnTo>
                  <a:pt x="6737604" y="1021080"/>
                </a:lnTo>
                <a:lnTo>
                  <a:pt x="6743700" y="1013460"/>
                </a:lnTo>
                <a:lnTo>
                  <a:pt x="6743700" y="998220"/>
                </a:lnTo>
                <a:close/>
              </a:path>
              <a:path w="8223884" h="1021080">
                <a:moveTo>
                  <a:pt x="6784848" y="7620"/>
                </a:moveTo>
                <a:lnTo>
                  <a:pt x="6778752" y="1524"/>
                </a:lnTo>
                <a:lnTo>
                  <a:pt x="6763512" y="1524"/>
                </a:lnTo>
                <a:lnTo>
                  <a:pt x="6755892" y="7620"/>
                </a:lnTo>
                <a:lnTo>
                  <a:pt x="6755892" y="22860"/>
                </a:lnTo>
                <a:lnTo>
                  <a:pt x="6763512" y="30480"/>
                </a:lnTo>
                <a:lnTo>
                  <a:pt x="6778752" y="30480"/>
                </a:lnTo>
                <a:lnTo>
                  <a:pt x="6784848" y="22860"/>
                </a:lnTo>
                <a:lnTo>
                  <a:pt x="6784848" y="7620"/>
                </a:lnTo>
                <a:close/>
              </a:path>
              <a:path w="8223884" h="1021080">
                <a:moveTo>
                  <a:pt x="6800088" y="998220"/>
                </a:moveTo>
                <a:lnTo>
                  <a:pt x="6793992" y="992124"/>
                </a:lnTo>
                <a:lnTo>
                  <a:pt x="6778752" y="992124"/>
                </a:lnTo>
                <a:lnTo>
                  <a:pt x="6772656" y="998220"/>
                </a:lnTo>
                <a:lnTo>
                  <a:pt x="6772656" y="1013460"/>
                </a:lnTo>
                <a:lnTo>
                  <a:pt x="6778752" y="1021080"/>
                </a:lnTo>
                <a:lnTo>
                  <a:pt x="6793992" y="1021080"/>
                </a:lnTo>
                <a:lnTo>
                  <a:pt x="6800088" y="1013460"/>
                </a:lnTo>
                <a:lnTo>
                  <a:pt x="6800088" y="998220"/>
                </a:lnTo>
                <a:close/>
              </a:path>
              <a:path w="8223884" h="1021080">
                <a:moveTo>
                  <a:pt x="6841236" y="7620"/>
                </a:moveTo>
                <a:lnTo>
                  <a:pt x="6835140" y="1524"/>
                </a:lnTo>
                <a:lnTo>
                  <a:pt x="6819900" y="1524"/>
                </a:lnTo>
                <a:lnTo>
                  <a:pt x="6813804" y="7620"/>
                </a:lnTo>
                <a:lnTo>
                  <a:pt x="6813804" y="22860"/>
                </a:lnTo>
                <a:lnTo>
                  <a:pt x="6819900" y="30480"/>
                </a:lnTo>
                <a:lnTo>
                  <a:pt x="6835140" y="30480"/>
                </a:lnTo>
                <a:lnTo>
                  <a:pt x="6841236" y="22860"/>
                </a:lnTo>
                <a:lnTo>
                  <a:pt x="6841236" y="7620"/>
                </a:lnTo>
                <a:close/>
              </a:path>
              <a:path w="8223884" h="1021080">
                <a:moveTo>
                  <a:pt x="6858000" y="998220"/>
                </a:moveTo>
                <a:lnTo>
                  <a:pt x="6851904" y="992124"/>
                </a:lnTo>
                <a:lnTo>
                  <a:pt x="6835140" y="992124"/>
                </a:lnTo>
                <a:lnTo>
                  <a:pt x="6829044" y="998220"/>
                </a:lnTo>
                <a:lnTo>
                  <a:pt x="6829044" y="1013460"/>
                </a:lnTo>
                <a:lnTo>
                  <a:pt x="6835140" y="1021080"/>
                </a:lnTo>
                <a:lnTo>
                  <a:pt x="6851904" y="1021080"/>
                </a:lnTo>
                <a:lnTo>
                  <a:pt x="6858000" y="1013460"/>
                </a:lnTo>
                <a:lnTo>
                  <a:pt x="6858000" y="998220"/>
                </a:lnTo>
                <a:close/>
              </a:path>
              <a:path w="8223884" h="1021080">
                <a:moveTo>
                  <a:pt x="6899148" y="7620"/>
                </a:moveTo>
                <a:lnTo>
                  <a:pt x="6893052" y="1524"/>
                </a:lnTo>
                <a:lnTo>
                  <a:pt x="6876288" y="1524"/>
                </a:lnTo>
                <a:lnTo>
                  <a:pt x="6870192" y="7620"/>
                </a:lnTo>
                <a:lnTo>
                  <a:pt x="6870192" y="22860"/>
                </a:lnTo>
                <a:lnTo>
                  <a:pt x="6876288" y="30480"/>
                </a:lnTo>
                <a:lnTo>
                  <a:pt x="6893052" y="30480"/>
                </a:lnTo>
                <a:lnTo>
                  <a:pt x="6899148" y="22860"/>
                </a:lnTo>
                <a:lnTo>
                  <a:pt x="6899148" y="7620"/>
                </a:lnTo>
                <a:close/>
              </a:path>
              <a:path w="8223884" h="1021080">
                <a:moveTo>
                  <a:pt x="6914388" y="998220"/>
                </a:moveTo>
                <a:lnTo>
                  <a:pt x="6908292" y="992124"/>
                </a:lnTo>
                <a:lnTo>
                  <a:pt x="6893052" y="992124"/>
                </a:lnTo>
                <a:lnTo>
                  <a:pt x="6885432" y="998220"/>
                </a:lnTo>
                <a:lnTo>
                  <a:pt x="6885432" y="1013460"/>
                </a:lnTo>
                <a:lnTo>
                  <a:pt x="6893052" y="1021080"/>
                </a:lnTo>
                <a:lnTo>
                  <a:pt x="6908292" y="1021080"/>
                </a:lnTo>
                <a:lnTo>
                  <a:pt x="6914388" y="1013460"/>
                </a:lnTo>
                <a:lnTo>
                  <a:pt x="6914388" y="998220"/>
                </a:lnTo>
                <a:close/>
              </a:path>
              <a:path w="8223884" h="1021080">
                <a:moveTo>
                  <a:pt x="6955536" y="7620"/>
                </a:moveTo>
                <a:lnTo>
                  <a:pt x="6949440" y="1524"/>
                </a:lnTo>
                <a:lnTo>
                  <a:pt x="6934200" y="1524"/>
                </a:lnTo>
                <a:lnTo>
                  <a:pt x="6926580" y="7620"/>
                </a:lnTo>
                <a:lnTo>
                  <a:pt x="6926580" y="22860"/>
                </a:lnTo>
                <a:lnTo>
                  <a:pt x="6934200" y="30480"/>
                </a:lnTo>
                <a:lnTo>
                  <a:pt x="6949440" y="30480"/>
                </a:lnTo>
                <a:lnTo>
                  <a:pt x="6955536" y="22860"/>
                </a:lnTo>
                <a:lnTo>
                  <a:pt x="6955536" y="7620"/>
                </a:lnTo>
                <a:close/>
              </a:path>
              <a:path w="8223884" h="1021080">
                <a:moveTo>
                  <a:pt x="6970776" y="998220"/>
                </a:moveTo>
                <a:lnTo>
                  <a:pt x="6964680" y="992124"/>
                </a:lnTo>
                <a:lnTo>
                  <a:pt x="6949440" y="992124"/>
                </a:lnTo>
                <a:lnTo>
                  <a:pt x="6943344" y="998220"/>
                </a:lnTo>
                <a:lnTo>
                  <a:pt x="6943344" y="1013460"/>
                </a:lnTo>
                <a:lnTo>
                  <a:pt x="6949440" y="1021080"/>
                </a:lnTo>
                <a:lnTo>
                  <a:pt x="6964680" y="1021080"/>
                </a:lnTo>
                <a:lnTo>
                  <a:pt x="6970776" y="1013460"/>
                </a:lnTo>
                <a:lnTo>
                  <a:pt x="6970776" y="998220"/>
                </a:lnTo>
                <a:close/>
              </a:path>
              <a:path w="8223884" h="1021080">
                <a:moveTo>
                  <a:pt x="7013448" y="7620"/>
                </a:moveTo>
                <a:lnTo>
                  <a:pt x="7005828" y="1524"/>
                </a:lnTo>
                <a:lnTo>
                  <a:pt x="6990588" y="1524"/>
                </a:lnTo>
                <a:lnTo>
                  <a:pt x="6984492" y="7620"/>
                </a:lnTo>
                <a:lnTo>
                  <a:pt x="6984492" y="22860"/>
                </a:lnTo>
                <a:lnTo>
                  <a:pt x="6990588" y="30480"/>
                </a:lnTo>
                <a:lnTo>
                  <a:pt x="7005828" y="30480"/>
                </a:lnTo>
                <a:lnTo>
                  <a:pt x="7013448" y="22860"/>
                </a:lnTo>
                <a:lnTo>
                  <a:pt x="7013448" y="7620"/>
                </a:lnTo>
                <a:close/>
              </a:path>
              <a:path w="8223884" h="1021080">
                <a:moveTo>
                  <a:pt x="7028688" y="998220"/>
                </a:moveTo>
                <a:lnTo>
                  <a:pt x="7022592" y="992124"/>
                </a:lnTo>
                <a:lnTo>
                  <a:pt x="7005828" y="992124"/>
                </a:lnTo>
                <a:lnTo>
                  <a:pt x="6999732" y="998220"/>
                </a:lnTo>
                <a:lnTo>
                  <a:pt x="6999732" y="1013460"/>
                </a:lnTo>
                <a:lnTo>
                  <a:pt x="7005828" y="1021080"/>
                </a:lnTo>
                <a:lnTo>
                  <a:pt x="7022592" y="1021080"/>
                </a:lnTo>
                <a:lnTo>
                  <a:pt x="7028688" y="1013460"/>
                </a:lnTo>
                <a:lnTo>
                  <a:pt x="7028688" y="998220"/>
                </a:lnTo>
                <a:close/>
              </a:path>
              <a:path w="8223884" h="1021080">
                <a:moveTo>
                  <a:pt x="7069836" y="7620"/>
                </a:moveTo>
                <a:lnTo>
                  <a:pt x="7063740" y="1524"/>
                </a:lnTo>
                <a:lnTo>
                  <a:pt x="7046976" y="1524"/>
                </a:lnTo>
                <a:lnTo>
                  <a:pt x="7040880" y="7620"/>
                </a:lnTo>
                <a:lnTo>
                  <a:pt x="7040880" y="22860"/>
                </a:lnTo>
                <a:lnTo>
                  <a:pt x="7046976" y="30480"/>
                </a:lnTo>
                <a:lnTo>
                  <a:pt x="7063740" y="30480"/>
                </a:lnTo>
                <a:lnTo>
                  <a:pt x="7069836" y="22860"/>
                </a:lnTo>
                <a:lnTo>
                  <a:pt x="7069836" y="7620"/>
                </a:lnTo>
                <a:close/>
              </a:path>
              <a:path w="8223884" h="1021080">
                <a:moveTo>
                  <a:pt x="7085076" y="998220"/>
                </a:moveTo>
                <a:lnTo>
                  <a:pt x="7078980" y="992124"/>
                </a:lnTo>
                <a:lnTo>
                  <a:pt x="7063740" y="992124"/>
                </a:lnTo>
                <a:lnTo>
                  <a:pt x="7056120" y="998220"/>
                </a:lnTo>
                <a:lnTo>
                  <a:pt x="7056120" y="1013460"/>
                </a:lnTo>
                <a:lnTo>
                  <a:pt x="7063740" y="1021080"/>
                </a:lnTo>
                <a:lnTo>
                  <a:pt x="7078980" y="1021080"/>
                </a:lnTo>
                <a:lnTo>
                  <a:pt x="7085076" y="1013460"/>
                </a:lnTo>
                <a:lnTo>
                  <a:pt x="7085076" y="998220"/>
                </a:lnTo>
                <a:close/>
              </a:path>
              <a:path w="8223884" h="1021080">
                <a:moveTo>
                  <a:pt x="7126224" y="7620"/>
                </a:moveTo>
                <a:lnTo>
                  <a:pt x="7120128" y="1524"/>
                </a:lnTo>
                <a:lnTo>
                  <a:pt x="7104888" y="1524"/>
                </a:lnTo>
                <a:lnTo>
                  <a:pt x="7098792" y="7620"/>
                </a:lnTo>
                <a:lnTo>
                  <a:pt x="7098792" y="22860"/>
                </a:lnTo>
                <a:lnTo>
                  <a:pt x="7104888" y="30480"/>
                </a:lnTo>
                <a:lnTo>
                  <a:pt x="7120128" y="30480"/>
                </a:lnTo>
                <a:lnTo>
                  <a:pt x="7126224" y="22860"/>
                </a:lnTo>
                <a:lnTo>
                  <a:pt x="7126224" y="7620"/>
                </a:lnTo>
                <a:close/>
              </a:path>
              <a:path w="8223884" h="1021080">
                <a:moveTo>
                  <a:pt x="7141464" y="998220"/>
                </a:moveTo>
                <a:lnTo>
                  <a:pt x="7135368" y="992124"/>
                </a:lnTo>
                <a:lnTo>
                  <a:pt x="7120128" y="992124"/>
                </a:lnTo>
                <a:lnTo>
                  <a:pt x="7114032" y="998220"/>
                </a:lnTo>
                <a:lnTo>
                  <a:pt x="7114032" y="1013460"/>
                </a:lnTo>
                <a:lnTo>
                  <a:pt x="7120128" y="1021080"/>
                </a:lnTo>
                <a:lnTo>
                  <a:pt x="7135368" y="1021080"/>
                </a:lnTo>
                <a:lnTo>
                  <a:pt x="7141464" y="1013460"/>
                </a:lnTo>
                <a:lnTo>
                  <a:pt x="7141464" y="998220"/>
                </a:lnTo>
                <a:close/>
              </a:path>
              <a:path w="8223884" h="1021080">
                <a:moveTo>
                  <a:pt x="7184136" y="7620"/>
                </a:moveTo>
                <a:lnTo>
                  <a:pt x="7176516" y="1524"/>
                </a:lnTo>
                <a:lnTo>
                  <a:pt x="7161276" y="1524"/>
                </a:lnTo>
                <a:lnTo>
                  <a:pt x="7155180" y="7620"/>
                </a:lnTo>
                <a:lnTo>
                  <a:pt x="7155180" y="22860"/>
                </a:lnTo>
                <a:lnTo>
                  <a:pt x="7161276" y="30480"/>
                </a:lnTo>
                <a:lnTo>
                  <a:pt x="7176516" y="30480"/>
                </a:lnTo>
                <a:lnTo>
                  <a:pt x="7184136" y="22860"/>
                </a:lnTo>
                <a:lnTo>
                  <a:pt x="7184136" y="7620"/>
                </a:lnTo>
                <a:close/>
              </a:path>
              <a:path w="8223884" h="1021080">
                <a:moveTo>
                  <a:pt x="7199376" y="998220"/>
                </a:moveTo>
                <a:lnTo>
                  <a:pt x="7193280" y="992124"/>
                </a:lnTo>
                <a:lnTo>
                  <a:pt x="7176516" y="992124"/>
                </a:lnTo>
                <a:lnTo>
                  <a:pt x="7170420" y="998220"/>
                </a:lnTo>
                <a:lnTo>
                  <a:pt x="7170420" y="1013460"/>
                </a:lnTo>
                <a:lnTo>
                  <a:pt x="7176516" y="1021080"/>
                </a:lnTo>
                <a:lnTo>
                  <a:pt x="7193280" y="1021080"/>
                </a:lnTo>
                <a:lnTo>
                  <a:pt x="7199376" y="1013460"/>
                </a:lnTo>
                <a:lnTo>
                  <a:pt x="7199376" y="998220"/>
                </a:lnTo>
                <a:close/>
              </a:path>
              <a:path w="8223884" h="1021080">
                <a:moveTo>
                  <a:pt x="7240524" y="7620"/>
                </a:moveTo>
                <a:lnTo>
                  <a:pt x="7234428" y="1524"/>
                </a:lnTo>
                <a:lnTo>
                  <a:pt x="7217664" y="1524"/>
                </a:lnTo>
                <a:lnTo>
                  <a:pt x="7211568" y="7620"/>
                </a:lnTo>
                <a:lnTo>
                  <a:pt x="7211568" y="22860"/>
                </a:lnTo>
                <a:lnTo>
                  <a:pt x="7217664" y="30480"/>
                </a:lnTo>
                <a:lnTo>
                  <a:pt x="7234428" y="30480"/>
                </a:lnTo>
                <a:lnTo>
                  <a:pt x="7240524" y="22860"/>
                </a:lnTo>
                <a:lnTo>
                  <a:pt x="7240524" y="7620"/>
                </a:lnTo>
                <a:close/>
              </a:path>
              <a:path w="8223884" h="1021080">
                <a:moveTo>
                  <a:pt x="7255764" y="998220"/>
                </a:moveTo>
                <a:lnTo>
                  <a:pt x="7249668" y="992124"/>
                </a:lnTo>
                <a:lnTo>
                  <a:pt x="7234428" y="992124"/>
                </a:lnTo>
                <a:lnTo>
                  <a:pt x="7226808" y="998220"/>
                </a:lnTo>
                <a:lnTo>
                  <a:pt x="7226808" y="1013460"/>
                </a:lnTo>
                <a:lnTo>
                  <a:pt x="7234428" y="1021080"/>
                </a:lnTo>
                <a:lnTo>
                  <a:pt x="7249668" y="1021080"/>
                </a:lnTo>
                <a:lnTo>
                  <a:pt x="7255764" y="1013460"/>
                </a:lnTo>
                <a:lnTo>
                  <a:pt x="7255764" y="998220"/>
                </a:lnTo>
                <a:close/>
              </a:path>
              <a:path w="8223884" h="1021080">
                <a:moveTo>
                  <a:pt x="7296912" y="7620"/>
                </a:moveTo>
                <a:lnTo>
                  <a:pt x="7290816" y="1524"/>
                </a:lnTo>
                <a:lnTo>
                  <a:pt x="7275576" y="1524"/>
                </a:lnTo>
                <a:lnTo>
                  <a:pt x="7269480" y="7620"/>
                </a:lnTo>
                <a:lnTo>
                  <a:pt x="7269480" y="22860"/>
                </a:lnTo>
                <a:lnTo>
                  <a:pt x="7275576" y="30480"/>
                </a:lnTo>
                <a:lnTo>
                  <a:pt x="7290816" y="30480"/>
                </a:lnTo>
                <a:lnTo>
                  <a:pt x="7296912" y="22860"/>
                </a:lnTo>
                <a:lnTo>
                  <a:pt x="7296912" y="7620"/>
                </a:lnTo>
                <a:close/>
              </a:path>
              <a:path w="8223884" h="1021080">
                <a:moveTo>
                  <a:pt x="7312152" y="998220"/>
                </a:moveTo>
                <a:lnTo>
                  <a:pt x="7306056" y="992124"/>
                </a:lnTo>
                <a:lnTo>
                  <a:pt x="7290816" y="992124"/>
                </a:lnTo>
                <a:lnTo>
                  <a:pt x="7284720" y="998220"/>
                </a:lnTo>
                <a:lnTo>
                  <a:pt x="7284720" y="1013460"/>
                </a:lnTo>
                <a:lnTo>
                  <a:pt x="7290816" y="1021080"/>
                </a:lnTo>
                <a:lnTo>
                  <a:pt x="7306056" y="1021080"/>
                </a:lnTo>
                <a:lnTo>
                  <a:pt x="7312152" y="1013460"/>
                </a:lnTo>
                <a:lnTo>
                  <a:pt x="7312152" y="998220"/>
                </a:lnTo>
                <a:close/>
              </a:path>
              <a:path w="8223884" h="1021080">
                <a:moveTo>
                  <a:pt x="7354824" y="7620"/>
                </a:moveTo>
                <a:lnTo>
                  <a:pt x="7347204" y="1524"/>
                </a:lnTo>
                <a:lnTo>
                  <a:pt x="7331964" y="1524"/>
                </a:lnTo>
                <a:lnTo>
                  <a:pt x="7325868" y="7620"/>
                </a:lnTo>
                <a:lnTo>
                  <a:pt x="7325868" y="22860"/>
                </a:lnTo>
                <a:lnTo>
                  <a:pt x="7331964" y="30480"/>
                </a:lnTo>
                <a:lnTo>
                  <a:pt x="7347204" y="30480"/>
                </a:lnTo>
                <a:lnTo>
                  <a:pt x="7354824" y="22860"/>
                </a:lnTo>
                <a:lnTo>
                  <a:pt x="7354824" y="7620"/>
                </a:lnTo>
                <a:close/>
              </a:path>
              <a:path w="8223884" h="1021080">
                <a:moveTo>
                  <a:pt x="7370064" y="998220"/>
                </a:moveTo>
                <a:lnTo>
                  <a:pt x="7363968" y="992124"/>
                </a:lnTo>
                <a:lnTo>
                  <a:pt x="7347204" y="992124"/>
                </a:lnTo>
                <a:lnTo>
                  <a:pt x="7341108" y="998220"/>
                </a:lnTo>
                <a:lnTo>
                  <a:pt x="7341108" y="1013460"/>
                </a:lnTo>
                <a:lnTo>
                  <a:pt x="7347204" y="1021080"/>
                </a:lnTo>
                <a:lnTo>
                  <a:pt x="7363968" y="1021080"/>
                </a:lnTo>
                <a:lnTo>
                  <a:pt x="7370064" y="1013460"/>
                </a:lnTo>
                <a:lnTo>
                  <a:pt x="7370064" y="998220"/>
                </a:lnTo>
                <a:close/>
              </a:path>
              <a:path w="8223884" h="1021080">
                <a:moveTo>
                  <a:pt x="7411212" y="7620"/>
                </a:moveTo>
                <a:lnTo>
                  <a:pt x="7405116" y="1524"/>
                </a:lnTo>
                <a:lnTo>
                  <a:pt x="7388352" y="1524"/>
                </a:lnTo>
                <a:lnTo>
                  <a:pt x="7382256" y="7620"/>
                </a:lnTo>
                <a:lnTo>
                  <a:pt x="7382256" y="22860"/>
                </a:lnTo>
                <a:lnTo>
                  <a:pt x="7388352" y="30480"/>
                </a:lnTo>
                <a:lnTo>
                  <a:pt x="7405116" y="30480"/>
                </a:lnTo>
                <a:lnTo>
                  <a:pt x="7411212" y="22860"/>
                </a:lnTo>
                <a:lnTo>
                  <a:pt x="7411212" y="7620"/>
                </a:lnTo>
                <a:close/>
              </a:path>
              <a:path w="8223884" h="1021080">
                <a:moveTo>
                  <a:pt x="7426452" y="998220"/>
                </a:moveTo>
                <a:lnTo>
                  <a:pt x="7420356" y="992124"/>
                </a:lnTo>
                <a:lnTo>
                  <a:pt x="7405116" y="992124"/>
                </a:lnTo>
                <a:lnTo>
                  <a:pt x="7397496" y="998220"/>
                </a:lnTo>
                <a:lnTo>
                  <a:pt x="7397496" y="1013460"/>
                </a:lnTo>
                <a:lnTo>
                  <a:pt x="7405116" y="1021080"/>
                </a:lnTo>
                <a:lnTo>
                  <a:pt x="7420356" y="1021080"/>
                </a:lnTo>
                <a:lnTo>
                  <a:pt x="7426452" y="1013460"/>
                </a:lnTo>
                <a:lnTo>
                  <a:pt x="7426452" y="998220"/>
                </a:lnTo>
                <a:close/>
              </a:path>
              <a:path w="8223884" h="1021080">
                <a:moveTo>
                  <a:pt x="7467600" y="7620"/>
                </a:moveTo>
                <a:lnTo>
                  <a:pt x="7461504" y="1524"/>
                </a:lnTo>
                <a:lnTo>
                  <a:pt x="7446264" y="1524"/>
                </a:lnTo>
                <a:lnTo>
                  <a:pt x="7440168" y="7620"/>
                </a:lnTo>
                <a:lnTo>
                  <a:pt x="7440168" y="22860"/>
                </a:lnTo>
                <a:lnTo>
                  <a:pt x="7446264" y="30480"/>
                </a:lnTo>
                <a:lnTo>
                  <a:pt x="7461504" y="30480"/>
                </a:lnTo>
                <a:lnTo>
                  <a:pt x="7467600" y="22860"/>
                </a:lnTo>
                <a:lnTo>
                  <a:pt x="7467600" y="7620"/>
                </a:lnTo>
                <a:close/>
              </a:path>
              <a:path w="8223884" h="1021080">
                <a:moveTo>
                  <a:pt x="7484364" y="998220"/>
                </a:moveTo>
                <a:lnTo>
                  <a:pt x="7476744" y="992124"/>
                </a:lnTo>
                <a:lnTo>
                  <a:pt x="7461504" y="992124"/>
                </a:lnTo>
                <a:lnTo>
                  <a:pt x="7455408" y="998220"/>
                </a:lnTo>
                <a:lnTo>
                  <a:pt x="7455408" y="1013460"/>
                </a:lnTo>
                <a:lnTo>
                  <a:pt x="7461504" y="1021080"/>
                </a:lnTo>
                <a:lnTo>
                  <a:pt x="7476744" y="1021080"/>
                </a:lnTo>
                <a:lnTo>
                  <a:pt x="7484364" y="1013460"/>
                </a:lnTo>
                <a:lnTo>
                  <a:pt x="7484364" y="998220"/>
                </a:lnTo>
                <a:close/>
              </a:path>
              <a:path w="8223884" h="1021080">
                <a:moveTo>
                  <a:pt x="7525512" y="7620"/>
                </a:moveTo>
                <a:lnTo>
                  <a:pt x="7517892" y="1524"/>
                </a:lnTo>
                <a:lnTo>
                  <a:pt x="7502652" y="1524"/>
                </a:lnTo>
                <a:lnTo>
                  <a:pt x="7496556" y="7620"/>
                </a:lnTo>
                <a:lnTo>
                  <a:pt x="7496556" y="22860"/>
                </a:lnTo>
                <a:lnTo>
                  <a:pt x="7502652" y="30480"/>
                </a:lnTo>
                <a:lnTo>
                  <a:pt x="7517892" y="30480"/>
                </a:lnTo>
                <a:lnTo>
                  <a:pt x="7525512" y="22860"/>
                </a:lnTo>
                <a:lnTo>
                  <a:pt x="7525512" y="7620"/>
                </a:lnTo>
                <a:close/>
              </a:path>
              <a:path w="8223884" h="1021080">
                <a:moveTo>
                  <a:pt x="7540752" y="998220"/>
                </a:moveTo>
                <a:lnTo>
                  <a:pt x="7534656" y="992124"/>
                </a:lnTo>
                <a:lnTo>
                  <a:pt x="7517892" y="992124"/>
                </a:lnTo>
                <a:lnTo>
                  <a:pt x="7511796" y="998220"/>
                </a:lnTo>
                <a:lnTo>
                  <a:pt x="7511796" y="1013460"/>
                </a:lnTo>
                <a:lnTo>
                  <a:pt x="7517892" y="1021080"/>
                </a:lnTo>
                <a:lnTo>
                  <a:pt x="7534656" y="1021080"/>
                </a:lnTo>
                <a:lnTo>
                  <a:pt x="7540752" y="1013460"/>
                </a:lnTo>
                <a:lnTo>
                  <a:pt x="7540752" y="998220"/>
                </a:lnTo>
                <a:close/>
              </a:path>
              <a:path w="8223884" h="1021080">
                <a:moveTo>
                  <a:pt x="7581900" y="7620"/>
                </a:moveTo>
                <a:lnTo>
                  <a:pt x="7575804" y="1524"/>
                </a:lnTo>
                <a:lnTo>
                  <a:pt x="7559040" y="1524"/>
                </a:lnTo>
                <a:lnTo>
                  <a:pt x="7552944" y="7620"/>
                </a:lnTo>
                <a:lnTo>
                  <a:pt x="7552944" y="22860"/>
                </a:lnTo>
                <a:lnTo>
                  <a:pt x="7559040" y="30480"/>
                </a:lnTo>
                <a:lnTo>
                  <a:pt x="7575804" y="30480"/>
                </a:lnTo>
                <a:lnTo>
                  <a:pt x="7581900" y="22860"/>
                </a:lnTo>
                <a:lnTo>
                  <a:pt x="7581900" y="7620"/>
                </a:lnTo>
                <a:close/>
              </a:path>
              <a:path w="8223884" h="1021080">
                <a:moveTo>
                  <a:pt x="7597140" y="998220"/>
                </a:moveTo>
                <a:lnTo>
                  <a:pt x="7591044" y="992124"/>
                </a:lnTo>
                <a:lnTo>
                  <a:pt x="7575804" y="992124"/>
                </a:lnTo>
                <a:lnTo>
                  <a:pt x="7569708" y="998220"/>
                </a:lnTo>
                <a:lnTo>
                  <a:pt x="7569708" y="1013460"/>
                </a:lnTo>
                <a:lnTo>
                  <a:pt x="7575804" y="1021080"/>
                </a:lnTo>
                <a:lnTo>
                  <a:pt x="7591044" y="1021080"/>
                </a:lnTo>
                <a:lnTo>
                  <a:pt x="7597140" y="1013460"/>
                </a:lnTo>
                <a:lnTo>
                  <a:pt x="7597140" y="998220"/>
                </a:lnTo>
                <a:close/>
              </a:path>
              <a:path w="8223884" h="1021080">
                <a:moveTo>
                  <a:pt x="7638288" y="7620"/>
                </a:moveTo>
                <a:lnTo>
                  <a:pt x="7632192" y="1524"/>
                </a:lnTo>
                <a:lnTo>
                  <a:pt x="7616952" y="1524"/>
                </a:lnTo>
                <a:lnTo>
                  <a:pt x="7610856" y="7620"/>
                </a:lnTo>
                <a:lnTo>
                  <a:pt x="7610856" y="22860"/>
                </a:lnTo>
                <a:lnTo>
                  <a:pt x="7616952" y="30480"/>
                </a:lnTo>
                <a:lnTo>
                  <a:pt x="7632192" y="30480"/>
                </a:lnTo>
                <a:lnTo>
                  <a:pt x="7638288" y="22860"/>
                </a:lnTo>
                <a:lnTo>
                  <a:pt x="7638288" y="7620"/>
                </a:lnTo>
                <a:close/>
              </a:path>
              <a:path w="8223884" h="1021080">
                <a:moveTo>
                  <a:pt x="7655052" y="998220"/>
                </a:moveTo>
                <a:lnTo>
                  <a:pt x="7647432" y="992124"/>
                </a:lnTo>
                <a:lnTo>
                  <a:pt x="7632192" y="992124"/>
                </a:lnTo>
                <a:lnTo>
                  <a:pt x="7626096" y="998220"/>
                </a:lnTo>
                <a:lnTo>
                  <a:pt x="7626096" y="1013460"/>
                </a:lnTo>
                <a:lnTo>
                  <a:pt x="7632192" y="1021080"/>
                </a:lnTo>
                <a:lnTo>
                  <a:pt x="7647432" y="1021080"/>
                </a:lnTo>
                <a:lnTo>
                  <a:pt x="7655052" y="1013460"/>
                </a:lnTo>
                <a:lnTo>
                  <a:pt x="7655052" y="998220"/>
                </a:lnTo>
                <a:close/>
              </a:path>
              <a:path w="8223884" h="1021080">
                <a:moveTo>
                  <a:pt x="7696200" y="7620"/>
                </a:moveTo>
                <a:lnTo>
                  <a:pt x="7688580" y="1524"/>
                </a:lnTo>
                <a:lnTo>
                  <a:pt x="7673340" y="1524"/>
                </a:lnTo>
                <a:lnTo>
                  <a:pt x="7667244" y="7620"/>
                </a:lnTo>
                <a:lnTo>
                  <a:pt x="7667244" y="22860"/>
                </a:lnTo>
                <a:lnTo>
                  <a:pt x="7673340" y="30480"/>
                </a:lnTo>
                <a:lnTo>
                  <a:pt x="7688580" y="30480"/>
                </a:lnTo>
                <a:lnTo>
                  <a:pt x="7696200" y="22860"/>
                </a:lnTo>
                <a:lnTo>
                  <a:pt x="7696200" y="7620"/>
                </a:lnTo>
                <a:close/>
              </a:path>
              <a:path w="8223884" h="1021080">
                <a:moveTo>
                  <a:pt x="7711440" y="998220"/>
                </a:moveTo>
                <a:lnTo>
                  <a:pt x="7705344" y="992124"/>
                </a:lnTo>
                <a:lnTo>
                  <a:pt x="7688580" y="992124"/>
                </a:lnTo>
                <a:lnTo>
                  <a:pt x="7682484" y="998220"/>
                </a:lnTo>
                <a:lnTo>
                  <a:pt x="7682484" y="1013460"/>
                </a:lnTo>
                <a:lnTo>
                  <a:pt x="7688580" y="1021080"/>
                </a:lnTo>
                <a:lnTo>
                  <a:pt x="7705344" y="1021080"/>
                </a:lnTo>
                <a:lnTo>
                  <a:pt x="7711440" y="1013460"/>
                </a:lnTo>
                <a:lnTo>
                  <a:pt x="7711440" y="998220"/>
                </a:lnTo>
                <a:close/>
              </a:path>
              <a:path w="8223884" h="1021080">
                <a:moveTo>
                  <a:pt x="7752588" y="7620"/>
                </a:moveTo>
                <a:lnTo>
                  <a:pt x="7746492" y="1524"/>
                </a:lnTo>
                <a:lnTo>
                  <a:pt x="7729728" y="1524"/>
                </a:lnTo>
                <a:lnTo>
                  <a:pt x="7723632" y="7620"/>
                </a:lnTo>
                <a:lnTo>
                  <a:pt x="7723632" y="22860"/>
                </a:lnTo>
                <a:lnTo>
                  <a:pt x="7729728" y="30480"/>
                </a:lnTo>
                <a:lnTo>
                  <a:pt x="7746492" y="30480"/>
                </a:lnTo>
                <a:lnTo>
                  <a:pt x="7752588" y="22860"/>
                </a:lnTo>
                <a:lnTo>
                  <a:pt x="7752588" y="7620"/>
                </a:lnTo>
                <a:close/>
              </a:path>
              <a:path w="8223884" h="1021080">
                <a:moveTo>
                  <a:pt x="7767828" y="998220"/>
                </a:moveTo>
                <a:lnTo>
                  <a:pt x="7761732" y="992124"/>
                </a:lnTo>
                <a:lnTo>
                  <a:pt x="7746492" y="992124"/>
                </a:lnTo>
                <a:lnTo>
                  <a:pt x="7740396" y="998220"/>
                </a:lnTo>
                <a:lnTo>
                  <a:pt x="7740396" y="1013460"/>
                </a:lnTo>
                <a:lnTo>
                  <a:pt x="7746492" y="1021080"/>
                </a:lnTo>
                <a:lnTo>
                  <a:pt x="7761732" y="1021080"/>
                </a:lnTo>
                <a:lnTo>
                  <a:pt x="7767828" y="1013460"/>
                </a:lnTo>
                <a:lnTo>
                  <a:pt x="7767828" y="998220"/>
                </a:lnTo>
                <a:close/>
              </a:path>
              <a:path w="8223884" h="1021080">
                <a:moveTo>
                  <a:pt x="7808976" y="7620"/>
                </a:moveTo>
                <a:lnTo>
                  <a:pt x="7802880" y="1524"/>
                </a:lnTo>
                <a:lnTo>
                  <a:pt x="7787640" y="1524"/>
                </a:lnTo>
                <a:lnTo>
                  <a:pt x="7781544" y="7620"/>
                </a:lnTo>
                <a:lnTo>
                  <a:pt x="7781544" y="22860"/>
                </a:lnTo>
                <a:lnTo>
                  <a:pt x="7787640" y="30480"/>
                </a:lnTo>
                <a:lnTo>
                  <a:pt x="7802880" y="30480"/>
                </a:lnTo>
                <a:lnTo>
                  <a:pt x="7808976" y="22860"/>
                </a:lnTo>
                <a:lnTo>
                  <a:pt x="7808976" y="7620"/>
                </a:lnTo>
                <a:close/>
              </a:path>
              <a:path w="8223884" h="1021080">
                <a:moveTo>
                  <a:pt x="7825740" y="998220"/>
                </a:moveTo>
                <a:lnTo>
                  <a:pt x="7818120" y="992124"/>
                </a:lnTo>
                <a:lnTo>
                  <a:pt x="7802880" y="992124"/>
                </a:lnTo>
                <a:lnTo>
                  <a:pt x="7796784" y="998220"/>
                </a:lnTo>
                <a:lnTo>
                  <a:pt x="7796784" y="1013460"/>
                </a:lnTo>
                <a:lnTo>
                  <a:pt x="7802880" y="1021080"/>
                </a:lnTo>
                <a:lnTo>
                  <a:pt x="7818120" y="1021080"/>
                </a:lnTo>
                <a:lnTo>
                  <a:pt x="7825740" y="1013460"/>
                </a:lnTo>
                <a:lnTo>
                  <a:pt x="7825740" y="998220"/>
                </a:lnTo>
                <a:close/>
              </a:path>
              <a:path w="8223884" h="1021080">
                <a:moveTo>
                  <a:pt x="7866888" y="7620"/>
                </a:moveTo>
                <a:lnTo>
                  <a:pt x="7859268" y="1524"/>
                </a:lnTo>
                <a:lnTo>
                  <a:pt x="7844028" y="1524"/>
                </a:lnTo>
                <a:lnTo>
                  <a:pt x="7837932" y="7620"/>
                </a:lnTo>
                <a:lnTo>
                  <a:pt x="7837932" y="22860"/>
                </a:lnTo>
                <a:lnTo>
                  <a:pt x="7844028" y="30480"/>
                </a:lnTo>
                <a:lnTo>
                  <a:pt x="7859268" y="30480"/>
                </a:lnTo>
                <a:lnTo>
                  <a:pt x="7866888" y="22860"/>
                </a:lnTo>
                <a:lnTo>
                  <a:pt x="7866888" y="7620"/>
                </a:lnTo>
                <a:close/>
              </a:path>
              <a:path w="8223884" h="1021080">
                <a:moveTo>
                  <a:pt x="7882128" y="998220"/>
                </a:moveTo>
                <a:lnTo>
                  <a:pt x="7876032" y="992124"/>
                </a:lnTo>
                <a:lnTo>
                  <a:pt x="7859268" y="992124"/>
                </a:lnTo>
                <a:lnTo>
                  <a:pt x="7853172" y="998220"/>
                </a:lnTo>
                <a:lnTo>
                  <a:pt x="7853172" y="1013460"/>
                </a:lnTo>
                <a:lnTo>
                  <a:pt x="7859268" y="1021080"/>
                </a:lnTo>
                <a:lnTo>
                  <a:pt x="7876032" y="1021080"/>
                </a:lnTo>
                <a:lnTo>
                  <a:pt x="7882128" y="1013460"/>
                </a:lnTo>
                <a:lnTo>
                  <a:pt x="7882128" y="998220"/>
                </a:lnTo>
                <a:close/>
              </a:path>
              <a:path w="8223884" h="1021080">
                <a:moveTo>
                  <a:pt x="7923276" y="7620"/>
                </a:moveTo>
                <a:lnTo>
                  <a:pt x="7917180" y="1524"/>
                </a:lnTo>
                <a:lnTo>
                  <a:pt x="7900416" y="1524"/>
                </a:lnTo>
                <a:lnTo>
                  <a:pt x="7894320" y="7620"/>
                </a:lnTo>
                <a:lnTo>
                  <a:pt x="7894320" y="24384"/>
                </a:lnTo>
                <a:lnTo>
                  <a:pt x="7900416" y="30480"/>
                </a:lnTo>
                <a:lnTo>
                  <a:pt x="7917180" y="30480"/>
                </a:lnTo>
                <a:lnTo>
                  <a:pt x="7923276" y="24384"/>
                </a:lnTo>
                <a:lnTo>
                  <a:pt x="7923276" y="7620"/>
                </a:lnTo>
                <a:close/>
              </a:path>
              <a:path w="8223884" h="1021080">
                <a:moveTo>
                  <a:pt x="7938516" y="998220"/>
                </a:moveTo>
                <a:lnTo>
                  <a:pt x="7932420" y="992124"/>
                </a:lnTo>
                <a:lnTo>
                  <a:pt x="7917180" y="992124"/>
                </a:lnTo>
                <a:lnTo>
                  <a:pt x="7911084" y="998220"/>
                </a:lnTo>
                <a:lnTo>
                  <a:pt x="7911084" y="1013460"/>
                </a:lnTo>
                <a:lnTo>
                  <a:pt x="7917180" y="1021080"/>
                </a:lnTo>
                <a:lnTo>
                  <a:pt x="7932420" y="1021080"/>
                </a:lnTo>
                <a:lnTo>
                  <a:pt x="7938516" y="1013460"/>
                </a:lnTo>
                <a:lnTo>
                  <a:pt x="7938516" y="998220"/>
                </a:lnTo>
                <a:close/>
              </a:path>
              <a:path w="8223884" h="1021080">
                <a:moveTo>
                  <a:pt x="7979664" y="7620"/>
                </a:moveTo>
                <a:lnTo>
                  <a:pt x="7973568" y="1524"/>
                </a:lnTo>
                <a:lnTo>
                  <a:pt x="7958328" y="1524"/>
                </a:lnTo>
                <a:lnTo>
                  <a:pt x="7952232" y="7620"/>
                </a:lnTo>
                <a:lnTo>
                  <a:pt x="7952232" y="24384"/>
                </a:lnTo>
                <a:lnTo>
                  <a:pt x="7958328" y="30480"/>
                </a:lnTo>
                <a:lnTo>
                  <a:pt x="7973568" y="30480"/>
                </a:lnTo>
                <a:lnTo>
                  <a:pt x="7979664" y="24384"/>
                </a:lnTo>
                <a:lnTo>
                  <a:pt x="7979664" y="7620"/>
                </a:lnTo>
                <a:close/>
              </a:path>
              <a:path w="8223884" h="1021080">
                <a:moveTo>
                  <a:pt x="7996428" y="998220"/>
                </a:moveTo>
                <a:lnTo>
                  <a:pt x="7988808" y="992124"/>
                </a:lnTo>
                <a:lnTo>
                  <a:pt x="7973568" y="992124"/>
                </a:lnTo>
                <a:lnTo>
                  <a:pt x="7967472" y="998220"/>
                </a:lnTo>
                <a:lnTo>
                  <a:pt x="7967472" y="1014984"/>
                </a:lnTo>
                <a:lnTo>
                  <a:pt x="7973568" y="1021080"/>
                </a:lnTo>
                <a:lnTo>
                  <a:pt x="7988808" y="1021080"/>
                </a:lnTo>
                <a:lnTo>
                  <a:pt x="7996428" y="1014984"/>
                </a:lnTo>
                <a:lnTo>
                  <a:pt x="7996428" y="998220"/>
                </a:lnTo>
                <a:close/>
              </a:path>
              <a:path w="8223884" h="1021080">
                <a:moveTo>
                  <a:pt x="8037576" y="7620"/>
                </a:moveTo>
                <a:lnTo>
                  <a:pt x="8029956" y="1524"/>
                </a:lnTo>
                <a:lnTo>
                  <a:pt x="8014716" y="1524"/>
                </a:lnTo>
                <a:lnTo>
                  <a:pt x="8008620" y="7620"/>
                </a:lnTo>
                <a:lnTo>
                  <a:pt x="8008620" y="24384"/>
                </a:lnTo>
                <a:lnTo>
                  <a:pt x="8014716" y="30480"/>
                </a:lnTo>
                <a:lnTo>
                  <a:pt x="8029956" y="30480"/>
                </a:lnTo>
                <a:lnTo>
                  <a:pt x="8037576" y="24384"/>
                </a:lnTo>
                <a:lnTo>
                  <a:pt x="8037576" y="7620"/>
                </a:lnTo>
                <a:close/>
              </a:path>
              <a:path w="8223884" h="1021080">
                <a:moveTo>
                  <a:pt x="8052816" y="998220"/>
                </a:moveTo>
                <a:lnTo>
                  <a:pt x="8046720" y="992124"/>
                </a:lnTo>
                <a:lnTo>
                  <a:pt x="8029956" y="992124"/>
                </a:lnTo>
                <a:lnTo>
                  <a:pt x="8023860" y="998220"/>
                </a:lnTo>
                <a:lnTo>
                  <a:pt x="8023860" y="1014984"/>
                </a:lnTo>
                <a:lnTo>
                  <a:pt x="8029956" y="1021080"/>
                </a:lnTo>
                <a:lnTo>
                  <a:pt x="8046720" y="1021080"/>
                </a:lnTo>
                <a:lnTo>
                  <a:pt x="8052816" y="1014984"/>
                </a:lnTo>
                <a:lnTo>
                  <a:pt x="8052816" y="998220"/>
                </a:lnTo>
                <a:close/>
              </a:path>
              <a:path w="8223884" h="1021080">
                <a:moveTo>
                  <a:pt x="8093964" y="7620"/>
                </a:moveTo>
                <a:lnTo>
                  <a:pt x="8087868" y="1524"/>
                </a:lnTo>
                <a:lnTo>
                  <a:pt x="8072628" y="1524"/>
                </a:lnTo>
                <a:lnTo>
                  <a:pt x="8065008" y="7620"/>
                </a:lnTo>
                <a:lnTo>
                  <a:pt x="8065008" y="24384"/>
                </a:lnTo>
                <a:lnTo>
                  <a:pt x="8072628" y="30480"/>
                </a:lnTo>
                <a:lnTo>
                  <a:pt x="8087868" y="30480"/>
                </a:lnTo>
                <a:lnTo>
                  <a:pt x="8093964" y="24384"/>
                </a:lnTo>
                <a:lnTo>
                  <a:pt x="8093964" y="7620"/>
                </a:lnTo>
                <a:close/>
              </a:path>
              <a:path w="8223884" h="1021080">
                <a:moveTo>
                  <a:pt x="8109204" y="998220"/>
                </a:moveTo>
                <a:lnTo>
                  <a:pt x="8103108" y="992124"/>
                </a:lnTo>
                <a:lnTo>
                  <a:pt x="8087868" y="992124"/>
                </a:lnTo>
                <a:lnTo>
                  <a:pt x="8081772" y="998220"/>
                </a:lnTo>
                <a:lnTo>
                  <a:pt x="8081772" y="1014984"/>
                </a:lnTo>
                <a:lnTo>
                  <a:pt x="8087868" y="1021080"/>
                </a:lnTo>
                <a:lnTo>
                  <a:pt x="8103108" y="1021080"/>
                </a:lnTo>
                <a:lnTo>
                  <a:pt x="8109204" y="1014984"/>
                </a:lnTo>
                <a:lnTo>
                  <a:pt x="8109204" y="998220"/>
                </a:lnTo>
                <a:close/>
              </a:path>
              <a:path w="8223884" h="1021080">
                <a:moveTo>
                  <a:pt x="8150352" y="7620"/>
                </a:moveTo>
                <a:lnTo>
                  <a:pt x="8144256" y="1524"/>
                </a:lnTo>
                <a:lnTo>
                  <a:pt x="8129016" y="1524"/>
                </a:lnTo>
                <a:lnTo>
                  <a:pt x="8122920" y="7620"/>
                </a:lnTo>
                <a:lnTo>
                  <a:pt x="8122920" y="24384"/>
                </a:lnTo>
                <a:lnTo>
                  <a:pt x="8129016" y="30480"/>
                </a:lnTo>
                <a:lnTo>
                  <a:pt x="8144256" y="30480"/>
                </a:lnTo>
                <a:lnTo>
                  <a:pt x="8150352" y="24384"/>
                </a:lnTo>
                <a:lnTo>
                  <a:pt x="8150352" y="7620"/>
                </a:lnTo>
                <a:close/>
              </a:path>
              <a:path w="8223884" h="1021080">
                <a:moveTo>
                  <a:pt x="8167116" y="998220"/>
                </a:moveTo>
                <a:lnTo>
                  <a:pt x="8159496" y="992124"/>
                </a:lnTo>
                <a:lnTo>
                  <a:pt x="8144256" y="992124"/>
                </a:lnTo>
                <a:lnTo>
                  <a:pt x="8138160" y="998220"/>
                </a:lnTo>
                <a:lnTo>
                  <a:pt x="8138160" y="1014984"/>
                </a:lnTo>
                <a:lnTo>
                  <a:pt x="8144256" y="1021080"/>
                </a:lnTo>
                <a:lnTo>
                  <a:pt x="8159496" y="1021080"/>
                </a:lnTo>
                <a:lnTo>
                  <a:pt x="8167116" y="1014984"/>
                </a:lnTo>
                <a:lnTo>
                  <a:pt x="8167116" y="998220"/>
                </a:lnTo>
                <a:close/>
              </a:path>
              <a:path w="8223884" h="1021080">
                <a:moveTo>
                  <a:pt x="8223504" y="998220"/>
                </a:moveTo>
                <a:lnTo>
                  <a:pt x="8217408" y="992124"/>
                </a:lnTo>
                <a:lnTo>
                  <a:pt x="8200644" y="992124"/>
                </a:lnTo>
                <a:lnTo>
                  <a:pt x="8194548" y="998220"/>
                </a:lnTo>
                <a:lnTo>
                  <a:pt x="8194548" y="1014984"/>
                </a:lnTo>
                <a:lnTo>
                  <a:pt x="8200644" y="1021080"/>
                </a:lnTo>
                <a:lnTo>
                  <a:pt x="8217408" y="1021080"/>
                </a:lnTo>
                <a:lnTo>
                  <a:pt x="8223504" y="1014984"/>
                </a:lnTo>
                <a:lnTo>
                  <a:pt x="8223504" y="998220"/>
                </a:lnTo>
                <a:close/>
              </a:path>
            </a:pathLst>
          </a:custGeom>
          <a:solidFill>
            <a:srgbClr val="FDBC0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345095" y="1680387"/>
            <a:ext cx="9486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002060"/>
                </a:solidFill>
                <a:latin typeface="Times New Roman"/>
                <a:cs typeface="Times New Roman"/>
              </a:rPr>
              <a:t>Niveau</a:t>
            </a:r>
            <a:r>
              <a:rPr sz="2000" spc="-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2060"/>
                </a:solidFill>
                <a:latin typeface="Times New Roman"/>
                <a:cs typeface="Times New Roman"/>
              </a:rPr>
              <a:t>3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345095" y="2518740"/>
            <a:ext cx="9480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002060"/>
                </a:solidFill>
                <a:latin typeface="Times New Roman"/>
                <a:cs typeface="Times New Roman"/>
              </a:rPr>
              <a:t>Niveau</a:t>
            </a:r>
            <a:r>
              <a:rPr sz="2000" spc="-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2060"/>
                </a:solidFill>
                <a:latin typeface="Times New Roman"/>
                <a:cs typeface="Times New Roman"/>
              </a:rPr>
              <a:t>2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345095" y="3433178"/>
            <a:ext cx="9480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002060"/>
                </a:solidFill>
                <a:latin typeface="Times New Roman"/>
                <a:cs typeface="Times New Roman"/>
              </a:rPr>
              <a:t>Niveau</a:t>
            </a:r>
            <a:r>
              <a:rPr sz="2000" spc="-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2060"/>
                </a:solidFill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1061719" y="389838"/>
            <a:ext cx="87179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INTRODUCTION </a:t>
            </a:r>
            <a:r>
              <a:rPr spc="-200" dirty="0"/>
              <a:t>: </a:t>
            </a:r>
            <a:r>
              <a:rPr spc="-170" dirty="0"/>
              <a:t>Automatisation</a:t>
            </a:r>
            <a:r>
              <a:rPr spc="40" dirty="0"/>
              <a:t> </a:t>
            </a:r>
            <a:r>
              <a:rPr spc="-125" dirty="0"/>
              <a:t>intégrée</a:t>
            </a:r>
          </a:p>
        </p:txBody>
      </p:sp>
      <p:grpSp>
        <p:nvGrpSpPr>
          <p:cNvPr id="23" name="object 23"/>
          <p:cNvGrpSpPr/>
          <p:nvPr/>
        </p:nvGrpSpPr>
        <p:grpSpPr>
          <a:xfrm>
            <a:off x="772668" y="3779520"/>
            <a:ext cx="9144000" cy="3429000"/>
            <a:chOff x="772668" y="3779520"/>
            <a:chExt cx="9144000" cy="3429000"/>
          </a:xfrm>
        </p:grpSpPr>
        <p:sp>
          <p:nvSpPr>
            <p:cNvPr id="24" name="object 24"/>
            <p:cNvSpPr/>
            <p:nvPr/>
          </p:nvSpPr>
          <p:spPr>
            <a:xfrm>
              <a:off x="772668" y="3779520"/>
              <a:ext cx="9144000" cy="3429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849879" y="3779520"/>
              <a:ext cx="2407920" cy="974090"/>
            </a:xfrm>
            <a:custGeom>
              <a:avLst/>
              <a:gdLst/>
              <a:ahLst/>
              <a:cxnLst/>
              <a:rect l="l" t="t" r="r" b="b"/>
              <a:pathLst>
                <a:path w="2407920" h="974089">
                  <a:moveTo>
                    <a:pt x="2407920" y="0"/>
                  </a:moveTo>
                  <a:lnTo>
                    <a:pt x="0" y="0"/>
                  </a:lnTo>
                  <a:lnTo>
                    <a:pt x="0" y="973835"/>
                  </a:lnTo>
                  <a:lnTo>
                    <a:pt x="2407920" y="973835"/>
                  </a:lnTo>
                  <a:lnTo>
                    <a:pt x="2407920" y="0"/>
                  </a:lnTo>
                  <a:close/>
                </a:path>
              </a:pathLst>
            </a:custGeom>
            <a:solidFill>
              <a:srgbClr val="66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049523" y="4146804"/>
              <a:ext cx="1915795" cy="399415"/>
            </a:xfrm>
            <a:custGeom>
              <a:avLst/>
              <a:gdLst/>
              <a:ahLst/>
              <a:cxnLst/>
              <a:rect l="l" t="t" r="r" b="b"/>
              <a:pathLst>
                <a:path w="1915795" h="399414">
                  <a:moveTo>
                    <a:pt x="1915667" y="0"/>
                  </a:moveTo>
                  <a:lnTo>
                    <a:pt x="0" y="0"/>
                  </a:lnTo>
                  <a:lnTo>
                    <a:pt x="0" y="399287"/>
                  </a:lnTo>
                  <a:lnTo>
                    <a:pt x="1915667" y="399287"/>
                  </a:lnTo>
                  <a:lnTo>
                    <a:pt x="1915667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043428" y="4140708"/>
              <a:ext cx="1927860" cy="411480"/>
            </a:xfrm>
            <a:custGeom>
              <a:avLst/>
              <a:gdLst/>
              <a:ahLst/>
              <a:cxnLst/>
              <a:rect l="l" t="t" r="r" b="b"/>
              <a:pathLst>
                <a:path w="1927860" h="411479">
                  <a:moveTo>
                    <a:pt x="1927860" y="0"/>
                  </a:moveTo>
                  <a:lnTo>
                    <a:pt x="0" y="0"/>
                  </a:lnTo>
                  <a:lnTo>
                    <a:pt x="0" y="411479"/>
                  </a:lnTo>
                  <a:lnTo>
                    <a:pt x="1927860" y="411479"/>
                  </a:lnTo>
                  <a:lnTo>
                    <a:pt x="1927860" y="405383"/>
                  </a:lnTo>
                  <a:lnTo>
                    <a:pt x="12192" y="405383"/>
                  </a:lnTo>
                  <a:lnTo>
                    <a:pt x="6096" y="399288"/>
                  </a:lnTo>
                  <a:lnTo>
                    <a:pt x="12192" y="399288"/>
                  </a:lnTo>
                  <a:lnTo>
                    <a:pt x="12192" y="12191"/>
                  </a:lnTo>
                  <a:lnTo>
                    <a:pt x="6096" y="12191"/>
                  </a:lnTo>
                  <a:lnTo>
                    <a:pt x="12192" y="6096"/>
                  </a:lnTo>
                  <a:lnTo>
                    <a:pt x="1927860" y="6096"/>
                  </a:lnTo>
                  <a:lnTo>
                    <a:pt x="1927860" y="0"/>
                  </a:lnTo>
                  <a:close/>
                </a:path>
                <a:path w="1927860" h="411479">
                  <a:moveTo>
                    <a:pt x="12192" y="399288"/>
                  </a:moveTo>
                  <a:lnTo>
                    <a:pt x="6096" y="399288"/>
                  </a:lnTo>
                  <a:lnTo>
                    <a:pt x="12192" y="405383"/>
                  </a:lnTo>
                  <a:lnTo>
                    <a:pt x="12192" y="399288"/>
                  </a:lnTo>
                  <a:close/>
                </a:path>
                <a:path w="1927860" h="411479">
                  <a:moveTo>
                    <a:pt x="1915668" y="399288"/>
                  </a:moveTo>
                  <a:lnTo>
                    <a:pt x="12192" y="399288"/>
                  </a:lnTo>
                  <a:lnTo>
                    <a:pt x="12192" y="405383"/>
                  </a:lnTo>
                  <a:lnTo>
                    <a:pt x="1915668" y="405383"/>
                  </a:lnTo>
                  <a:lnTo>
                    <a:pt x="1915668" y="399288"/>
                  </a:lnTo>
                  <a:close/>
                </a:path>
                <a:path w="1927860" h="411479">
                  <a:moveTo>
                    <a:pt x="1915668" y="6096"/>
                  </a:moveTo>
                  <a:lnTo>
                    <a:pt x="1915668" y="405383"/>
                  </a:lnTo>
                  <a:lnTo>
                    <a:pt x="1921764" y="399288"/>
                  </a:lnTo>
                  <a:lnTo>
                    <a:pt x="1927860" y="399288"/>
                  </a:lnTo>
                  <a:lnTo>
                    <a:pt x="1927860" y="12191"/>
                  </a:lnTo>
                  <a:lnTo>
                    <a:pt x="1921764" y="12191"/>
                  </a:lnTo>
                  <a:lnTo>
                    <a:pt x="1915668" y="6096"/>
                  </a:lnTo>
                  <a:close/>
                </a:path>
                <a:path w="1927860" h="411479">
                  <a:moveTo>
                    <a:pt x="1927860" y="399288"/>
                  </a:moveTo>
                  <a:lnTo>
                    <a:pt x="1921764" y="399288"/>
                  </a:lnTo>
                  <a:lnTo>
                    <a:pt x="1915668" y="405383"/>
                  </a:lnTo>
                  <a:lnTo>
                    <a:pt x="1927860" y="405383"/>
                  </a:lnTo>
                  <a:lnTo>
                    <a:pt x="1927860" y="399288"/>
                  </a:lnTo>
                  <a:close/>
                </a:path>
                <a:path w="1927860" h="411479">
                  <a:moveTo>
                    <a:pt x="12192" y="6096"/>
                  </a:moveTo>
                  <a:lnTo>
                    <a:pt x="6096" y="12191"/>
                  </a:lnTo>
                  <a:lnTo>
                    <a:pt x="12192" y="12191"/>
                  </a:lnTo>
                  <a:lnTo>
                    <a:pt x="12192" y="6096"/>
                  </a:lnTo>
                  <a:close/>
                </a:path>
                <a:path w="1927860" h="411479">
                  <a:moveTo>
                    <a:pt x="1915668" y="6096"/>
                  </a:moveTo>
                  <a:lnTo>
                    <a:pt x="12192" y="6096"/>
                  </a:lnTo>
                  <a:lnTo>
                    <a:pt x="12192" y="12191"/>
                  </a:lnTo>
                  <a:lnTo>
                    <a:pt x="1915668" y="12191"/>
                  </a:lnTo>
                  <a:lnTo>
                    <a:pt x="1915668" y="6096"/>
                  </a:lnTo>
                  <a:close/>
                </a:path>
                <a:path w="1927860" h="411479">
                  <a:moveTo>
                    <a:pt x="1927860" y="6096"/>
                  </a:moveTo>
                  <a:lnTo>
                    <a:pt x="1915668" y="6096"/>
                  </a:lnTo>
                  <a:lnTo>
                    <a:pt x="1921764" y="12191"/>
                  </a:lnTo>
                  <a:lnTo>
                    <a:pt x="1927860" y="12191"/>
                  </a:lnTo>
                  <a:lnTo>
                    <a:pt x="1927860" y="6096"/>
                  </a:lnTo>
                  <a:close/>
                </a:path>
              </a:pathLst>
            </a:custGeom>
            <a:solidFill>
              <a:srgbClr val="FDBC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3049523" y="4146803"/>
            <a:ext cx="1915795" cy="39941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220"/>
              </a:spcBef>
            </a:pPr>
            <a:r>
              <a:rPr sz="2000" b="1" spc="-5" dirty="0">
                <a:solidFill>
                  <a:srgbClr val="002060"/>
                </a:solidFill>
                <a:latin typeface="Carlito"/>
                <a:cs typeface="Carlito"/>
              </a:rPr>
              <a:t>Instrumentation</a:t>
            </a:r>
            <a:endParaRPr sz="2000">
              <a:latin typeface="Carlito"/>
              <a:cs typeface="Carlito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1584960" y="6134100"/>
            <a:ext cx="4198620" cy="680085"/>
            <a:chOff x="1584960" y="6134100"/>
            <a:chExt cx="4198620" cy="680085"/>
          </a:xfrm>
        </p:grpSpPr>
        <p:sp>
          <p:nvSpPr>
            <p:cNvPr id="30" name="object 30"/>
            <p:cNvSpPr/>
            <p:nvPr/>
          </p:nvSpPr>
          <p:spPr>
            <a:xfrm>
              <a:off x="3139440" y="6163055"/>
              <a:ext cx="2584704" cy="62179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110484" y="6134100"/>
              <a:ext cx="2642870" cy="680085"/>
            </a:xfrm>
            <a:custGeom>
              <a:avLst/>
              <a:gdLst/>
              <a:ahLst/>
              <a:cxnLst/>
              <a:rect l="l" t="t" r="r" b="b"/>
              <a:pathLst>
                <a:path w="2642870" h="680084">
                  <a:moveTo>
                    <a:pt x="2642616" y="0"/>
                  </a:moveTo>
                  <a:lnTo>
                    <a:pt x="0" y="0"/>
                  </a:lnTo>
                  <a:lnTo>
                    <a:pt x="0" y="679704"/>
                  </a:lnTo>
                  <a:lnTo>
                    <a:pt x="2642616" y="679704"/>
                  </a:lnTo>
                  <a:lnTo>
                    <a:pt x="2642616" y="665988"/>
                  </a:lnTo>
                  <a:lnTo>
                    <a:pt x="28956" y="665988"/>
                  </a:lnTo>
                  <a:lnTo>
                    <a:pt x="13716" y="650748"/>
                  </a:lnTo>
                  <a:lnTo>
                    <a:pt x="28956" y="650748"/>
                  </a:lnTo>
                  <a:lnTo>
                    <a:pt x="28956" y="28956"/>
                  </a:lnTo>
                  <a:lnTo>
                    <a:pt x="13716" y="28956"/>
                  </a:lnTo>
                  <a:lnTo>
                    <a:pt x="28956" y="15240"/>
                  </a:lnTo>
                  <a:lnTo>
                    <a:pt x="2642616" y="15240"/>
                  </a:lnTo>
                  <a:lnTo>
                    <a:pt x="2642616" y="0"/>
                  </a:lnTo>
                  <a:close/>
                </a:path>
                <a:path w="2642870" h="680084">
                  <a:moveTo>
                    <a:pt x="28956" y="650748"/>
                  </a:moveTo>
                  <a:lnTo>
                    <a:pt x="13716" y="650748"/>
                  </a:lnTo>
                  <a:lnTo>
                    <a:pt x="28956" y="665988"/>
                  </a:lnTo>
                  <a:lnTo>
                    <a:pt x="28956" y="650748"/>
                  </a:lnTo>
                  <a:close/>
                </a:path>
                <a:path w="2642870" h="680084">
                  <a:moveTo>
                    <a:pt x="2613660" y="650748"/>
                  </a:moveTo>
                  <a:lnTo>
                    <a:pt x="28956" y="650748"/>
                  </a:lnTo>
                  <a:lnTo>
                    <a:pt x="28956" y="665988"/>
                  </a:lnTo>
                  <a:lnTo>
                    <a:pt x="2613660" y="665988"/>
                  </a:lnTo>
                  <a:lnTo>
                    <a:pt x="2613660" y="650748"/>
                  </a:lnTo>
                  <a:close/>
                </a:path>
                <a:path w="2642870" h="680084">
                  <a:moveTo>
                    <a:pt x="2613660" y="15240"/>
                  </a:moveTo>
                  <a:lnTo>
                    <a:pt x="2613660" y="665988"/>
                  </a:lnTo>
                  <a:lnTo>
                    <a:pt x="2628900" y="650748"/>
                  </a:lnTo>
                  <a:lnTo>
                    <a:pt x="2642616" y="650748"/>
                  </a:lnTo>
                  <a:lnTo>
                    <a:pt x="2642616" y="28956"/>
                  </a:lnTo>
                  <a:lnTo>
                    <a:pt x="2628900" y="28956"/>
                  </a:lnTo>
                  <a:lnTo>
                    <a:pt x="2613660" y="15240"/>
                  </a:lnTo>
                  <a:close/>
                </a:path>
                <a:path w="2642870" h="680084">
                  <a:moveTo>
                    <a:pt x="2642616" y="650748"/>
                  </a:moveTo>
                  <a:lnTo>
                    <a:pt x="2628900" y="650748"/>
                  </a:lnTo>
                  <a:lnTo>
                    <a:pt x="2613660" y="665988"/>
                  </a:lnTo>
                  <a:lnTo>
                    <a:pt x="2642616" y="665988"/>
                  </a:lnTo>
                  <a:lnTo>
                    <a:pt x="2642616" y="650748"/>
                  </a:lnTo>
                  <a:close/>
                </a:path>
                <a:path w="2642870" h="680084">
                  <a:moveTo>
                    <a:pt x="28956" y="15240"/>
                  </a:moveTo>
                  <a:lnTo>
                    <a:pt x="13716" y="28956"/>
                  </a:lnTo>
                  <a:lnTo>
                    <a:pt x="28956" y="28956"/>
                  </a:lnTo>
                  <a:lnTo>
                    <a:pt x="28956" y="15240"/>
                  </a:lnTo>
                  <a:close/>
                </a:path>
                <a:path w="2642870" h="680084">
                  <a:moveTo>
                    <a:pt x="2613660" y="15240"/>
                  </a:moveTo>
                  <a:lnTo>
                    <a:pt x="28956" y="15240"/>
                  </a:lnTo>
                  <a:lnTo>
                    <a:pt x="28956" y="28956"/>
                  </a:lnTo>
                  <a:lnTo>
                    <a:pt x="2613660" y="28956"/>
                  </a:lnTo>
                  <a:lnTo>
                    <a:pt x="2613660" y="15240"/>
                  </a:lnTo>
                  <a:close/>
                </a:path>
                <a:path w="2642870" h="680084">
                  <a:moveTo>
                    <a:pt x="2642616" y="15240"/>
                  </a:moveTo>
                  <a:lnTo>
                    <a:pt x="2613660" y="15240"/>
                  </a:lnTo>
                  <a:lnTo>
                    <a:pt x="2628900" y="28956"/>
                  </a:lnTo>
                  <a:lnTo>
                    <a:pt x="2642616" y="28956"/>
                  </a:lnTo>
                  <a:lnTo>
                    <a:pt x="2642616" y="15240"/>
                  </a:lnTo>
                  <a:close/>
                </a:path>
              </a:pathLst>
            </a:custGeom>
            <a:solidFill>
              <a:srgbClr val="FDBC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584960" y="6338315"/>
              <a:ext cx="4198620" cy="6350"/>
            </a:xfrm>
            <a:custGeom>
              <a:avLst/>
              <a:gdLst/>
              <a:ahLst/>
              <a:cxnLst/>
              <a:rect l="l" t="t" r="r" b="b"/>
              <a:pathLst>
                <a:path w="4198620" h="6350">
                  <a:moveTo>
                    <a:pt x="3048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3048" y="6096"/>
                  </a:lnTo>
                  <a:lnTo>
                    <a:pt x="3048" y="0"/>
                  </a:lnTo>
                  <a:close/>
                </a:path>
                <a:path w="4198620" h="6350">
                  <a:moveTo>
                    <a:pt x="4198620" y="0"/>
                  </a:moveTo>
                  <a:lnTo>
                    <a:pt x="4195572" y="0"/>
                  </a:lnTo>
                  <a:lnTo>
                    <a:pt x="4195572" y="6096"/>
                  </a:lnTo>
                  <a:lnTo>
                    <a:pt x="4198620" y="6096"/>
                  </a:lnTo>
                  <a:lnTo>
                    <a:pt x="419862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1508239" y="5985649"/>
            <a:ext cx="76073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002060"/>
                </a:solidFill>
                <a:latin typeface="Times New Roman"/>
                <a:cs typeface="Times New Roman"/>
              </a:rPr>
              <a:t>Entrée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298082" y="5985649"/>
            <a:ext cx="67691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solidFill>
                  <a:srgbClr val="002060"/>
                </a:solidFill>
                <a:latin typeface="Times New Roman"/>
                <a:cs typeface="Times New Roman"/>
              </a:rPr>
              <a:t>S</a:t>
            </a:r>
            <a:r>
              <a:rPr sz="2000" b="1" spc="5" dirty="0">
                <a:solidFill>
                  <a:srgbClr val="002060"/>
                </a:solidFill>
                <a:latin typeface="Times New Roman"/>
                <a:cs typeface="Times New Roman"/>
              </a:rPr>
              <a:t>o</a:t>
            </a:r>
            <a:r>
              <a:rPr sz="2000" b="1" dirty="0">
                <a:solidFill>
                  <a:srgbClr val="002060"/>
                </a:solidFill>
                <a:latin typeface="Times New Roman"/>
                <a:cs typeface="Times New Roman"/>
              </a:rPr>
              <a:t>rtie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1170432" y="3939539"/>
            <a:ext cx="8280400" cy="2174875"/>
          </a:xfrm>
          <a:custGeom>
            <a:avLst/>
            <a:gdLst/>
            <a:ahLst/>
            <a:cxnLst/>
            <a:rect l="l" t="t" r="r" b="b"/>
            <a:pathLst>
              <a:path w="8280400" h="2174875">
                <a:moveTo>
                  <a:pt x="28956" y="806196"/>
                </a:moveTo>
                <a:lnTo>
                  <a:pt x="21336" y="800100"/>
                </a:lnTo>
                <a:lnTo>
                  <a:pt x="6096" y="800100"/>
                </a:lnTo>
                <a:lnTo>
                  <a:pt x="0" y="806196"/>
                </a:lnTo>
                <a:lnTo>
                  <a:pt x="0" y="821436"/>
                </a:lnTo>
                <a:lnTo>
                  <a:pt x="6096" y="827532"/>
                </a:lnTo>
                <a:lnTo>
                  <a:pt x="21336" y="827532"/>
                </a:lnTo>
                <a:lnTo>
                  <a:pt x="28956" y="821436"/>
                </a:lnTo>
                <a:lnTo>
                  <a:pt x="28956" y="806196"/>
                </a:lnTo>
                <a:close/>
              </a:path>
              <a:path w="8280400" h="2174875">
                <a:moveTo>
                  <a:pt x="28956" y="6096"/>
                </a:moveTo>
                <a:lnTo>
                  <a:pt x="21336" y="0"/>
                </a:lnTo>
                <a:lnTo>
                  <a:pt x="6096" y="0"/>
                </a:lnTo>
                <a:lnTo>
                  <a:pt x="0" y="6096"/>
                </a:lnTo>
                <a:lnTo>
                  <a:pt x="0" y="21336"/>
                </a:lnTo>
                <a:lnTo>
                  <a:pt x="6096" y="27432"/>
                </a:lnTo>
                <a:lnTo>
                  <a:pt x="21336" y="27432"/>
                </a:lnTo>
                <a:lnTo>
                  <a:pt x="28956" y="21336"/>
                </a:lnTo>
                <a:lnTo>
                  <a:pt x="28956" y="6096"/>
                </a:lnTo>
                <a:close/>
              </a:path>
              <a:path w="8280400" h="2174875">
                <a:moveTo>
                  <a:pt x="85344" y="806196"/>
                </a:moveTo>
                <a:lnTo>
                  <a:pt x="79248" y="800100"/>
                </a:lnTo>
                <a:lnTo>
                  <a:pt x="62484" y="800100"/>
                </a:lnTo>
                <a:lnTo>
                  <a:pt x="56388" y="806196"/>
                </a:lnTo>
                <a:lnTo>
                  <a:pt x="56388" y="821436"/>
                </a:lnTo>
                <a:lnTo>
                  <a:pt x="62484" y="827532"/>
                </a:lnTo>
                <a:lnTo>
                  <a:pt x="79248" y="827532"/>
                </a:lnTo>
                <a:lnTo>
                  <a:pt x="85344" y="821436"/>
                </a:lnTo>
                <a:lnTo>
                  <a:pt x="85344" y="806196"/>
                </a:lnTo>
                <a:close/>
              </a:path>
              <a:path w="8280400" h="2174875">
                <a:moveTo>
                  <a:pt x="85344" y="6096"/>
                </a:moveTo>
                <a:lnTo>
                  <a:pt x="79248" y="0"/>
                </a:lnTo>
                <a:lnTo>
                  <a:pt x="62484" y="0"/>
                </a:lnTo>
                <a:lnTo>
                  <a:pt x="56388" y="6096"/>
                </a:lnTo>
                <a:lnTo>
                  <a:pt x="56388" y="21336"/>
                </a:lnTo>
                <a:lnTo>
                  <a:pt x="62484" y="27432"/>
                </a:lnTo>
                <a:lnTo>
                  <a:pt x="79248" y="27432"/>
                </a:lnTo>
                <a:lnTo>
                  <a:pt x="85344" y="21336"/>
                </a:lnTo>
                <a:lnTo>
                  <a:pt x="85344" y="6096"/>
                </a:lnTo>
                <a:close/>
              </a:path>
              <a:path w="8280400" h="2174875">
                <a:moveTo>
                  <a:pt x="141732" y="806196"/>
                </a:moveTo>
                <a:lnTo>
                  <a:pt x="135636" y="800100"/>
                </a:lnTo>
                <a:lnTo>
                  <a:pt x="120396" y="800100"/>
                </a:lnTo>
                <a:lnTo>
                  <a:pt x="114300" y="806196"/>
                </a:lnTo>
                <a:lnTo>
                  <a:pt x="114300" y="821436"/>
                </a:lnTo>
                <a:lnTo>
                  <a:pt x="120396" y="827532"/>
                </a:lnTo>
                <a:lnTo>
                  <a:pt x="135636" y="827532"/>
                </a:lnTo>
                <a:lnTo>
                  <a:pt x="141732" y="821436"/>
                </a:lnTo>
                <a:lnTo>
                  <a:pt x="141732" y="806196"/>
                </a:lnTo>
                <a:close/>
              </a:path>
              <a:path w="8280400" h="2174875">
                <a:moveTo>
                  <a:pt x="141732" y="6096"/>
                </a:moveTo>
                <a:lnTo>
                  <a:pt x="135636" y="0"/>
                </a:lnTo>
                <a:lnTo>
                  <a:pt x="120396" y="0"/>
                </a:lnTo>
                <a:lnTo>
                  <a:pt x="114300" y="6096"/>
                </a:lnTo>
                <a:lnTo>
                  <a:pt x="114300" y="21336"/>
                </a:lnTo>
                <a:lnTo>
                  <a:pt x="120396" y="27432"/>
                </a:lnTo>
                <a:lnTo>
                  <a:pt x="135636" y="27432"/>
                </a:lnTo>
                <a:lnTo>
                  <a:pt x="141732" y="21336"/>
                </a:lnTo>
                <a:lnTo>
                  <a:pt x="141732" y="6096"/>
                </a:lnTo>
                <a:close/>
              </a:path>
              <a:path w="8280400" h="2174875">
                <a:moveTo>
                  <a:pt x="199644" y="806196"/>
                </a:moveTo>
                <a:lnTo>
                  <a:pt x="192024" y="800100"/>
                </a:lnTo>
                <a:lnTo>
                  <a:pt x="176784" y="800100"/>
                </a:lnTo>
                <a:lnTo>
                  <a:pt x="170688" y="806196"/>
                </a:lnTo>
                <a:lnTo>
                  <a:pt x="170688" y="821436"/>
                </a:lnTo>
                <a:lnTo>
                  <a:pt x="176784" y="827532"/>
                </a:lnTo>
                <a:lnTo>
                  <a:pt x="192024" y="827532"/>
                </a:lnTo>
                <a:lnTo>
                  <a:pt x="199644" y="821436"/>
                </a:lnTo>
                <a:lnTo>
                  <a:pt x="199644" y="806196"/>
                </a:lnTo>
                <a:close/>
              </a:path>
              <a:path w="8280400" h="2174875">
                <a:moveTo>
                  <a:pt x="199644" y="6096"/>
                </a:moveTo>
                <a:lnTo>
                  <a:pt x="192024" y="0"/>
                </a:lnTo>
                <a:lnTo>
                  <a:pt x="176784" y="0"/>
                </a:lnTo>
                <a:lnTo>
                  <a:pt x="170688" y="6096"/>
                </a:lnTo>
                <a:lnTo>
                  <a:pt x="170688" y="21336"/>
                </a:lnTo>
                <a:lnTo>
                  <a:pt x="176784" y="27432"/>
                </a:lnTo>
                <a:lnTo>
                  <a:pt x="192024" y="27432"/>
                </a:lnTo>
                <a:lnTo>
                  <a:pt x="199644" y="21336"/>
                </a:lnTo>
                <a:lnTo>
                  <a:pt x="199644" y="6096"/>
                </a:lnTo>
                <a:close/>
              </a:path>
              <a:path w="8280400" h="2174875">
                <a:moveTo>
                  <a:pt x="256032" y="806196"/>
                </a:moveTo>
                <a:lnTo>
                  <a:pt x="249936" y="800100"/>
                </a:lnTo>
                <a:lnTo>
                  <a:pt x="233172" y="800100"/>
                </a:lnTo>
                <a:lnTo>
                  <a:pt x="227076" y="806196"/>
                </a:lnTo>
                <a:lnTo>
                  <a:pt x="227076" y="821436"/>
                </a:lnTo>
                <a:lnTo>
                  <a:pt x="233172" y="827532"/>
                </a:lnTo>
                <a:lnTo>
                  <a:pt x="249936" y="827532"/>
                </a:lnTo>
                <a:lnTo>
                  <a:pt x="256032" y="821436"/>
                </a:lnTo>
                <a:lnTo>
                  <a:pt x="256032" y="806196"/>
                </a:lnTo>
                <a:close/>
              </a:path>
              <a:path w="8280400" h="2174875">
                <a:moveTo>
                  <a:pt x="256032" y="6096"/>
                </a:moveTo>
                <a:lnTo>
                  <a:pt x="249936" y="0"/>
                </a:lnTo>
                <a:lnTo>
                  <a:pt x="233172" y="0"/>
                </a:lnTo>
                <a:lnTo>
                  <a:pt x="227076" y="6096"/>
                </a:lnTo>
                <a:lnTo>
                  <a:pt x="227076" y="21336"/>
                </a:lnTo>
                <a:lnTo>
                  <a:pt x="233172" y="27432"/>
                </a:lnTo>
                <a:lnTo>
                  <a:pt x="249936" y="27432"/>
                </a:lnTo>
                <a:lnTo>
                  <a:pt x="256032" y="21336"/>
                </a:lnTo>
                <a:lnTo>
                  <a:pt x="256032" y="6096"/>
                </a:lnTo>
                <a:close/>
              </a:path>
              <a:path w="8280400" h="2174875">
                <a:moveTo>
                  <a:pt x="312420" y="806196"/>
                </a:moveTo>
                <a:lnTo>
                  <a:pt x="306324" y="800100"/>
                </a:lnTo>
                <a:lnTo>
                  <a:pt x="291084" y="800100"/>
                </a:lnTo>
                <a:lnTo>
                  <a:pt x="284988" y="806196"/>
                </a:lnTo>
                <a:lnTo>
                  <a:pt x="284988" y="821436"/>
                </a:lnTo>
                <a:lnTo>
                  <a:pt x="291084" y="827532"/>
                </a:lnTo>
                <a:lnTo>
                  <a:pt x="306324" y="827532"/>
                </a:lnTo>
                <a:lnTo>
                  <a:pt x="312420" y="821436"/>
                </a:lnTo>
                <a:lnTo>
                  <a:pt x="312420" y="806196"/>
                </a:lnTo>
                <a:close/>
              </a:path>
              <a:path w="8280400" h="2174875">
                <a:moveTo>
                  <a:pt x="312420" y="6096"/>
                </a:moveTo>
                <a:lnTo>
                  <a:pt x="306324" y="0"/>
                </a:lnTo>
                <a:lnTo>
                  <a:pt x="291084" y="0"/>
                </a:lnTo>
                <a:lnTo>
                  <a:pt x="284988" y="6096"/>
                </a:lnTo>
                <a:lnTo>
                  <a:pt x="284988" y="21336"/>
                </a:lnTo>
                <a:lnTo>
                  <a:pt x="291084" y="27432"/>
                </a:lnTo>
                <a:lnTo>
                  <a:pt x="306324" y="27432"/>
                </a:lnTo>
                <a:lnTo>
                  <a:pt x="312420" y="21336"/>
                </a:lnTo>
                <a:lnTo>
                  <a:pt x="312420" y="6096"/>
                </a:lnTo>
                <a:close/>
              </a:path>
              <a:path w="8280400" h="2174875">
                <a:moveTo>
                  <a:pt x="370332" y="806196"/>
                </a:moveTo>
                <a:lnTo>
                  <a:pt x="362712" y="800100"/>
                </a:lnTo>
                <a:lnTo>
                  <a:pt x="347472" y="800100"/>
                </a:lnTo>
                <a:lnTo>
                  <a:pt x="341376" y="806196"/>
                </a:lnTo>
                <a:lnTo>
                  <a:pt x="341376" y="821436"/>
                </a:lnTo>
                <a:lnTo>
                  <a:pt x="347472" y="827532"/>
                </a:lnTo>
                <a:lnTo>
                  <a:pt x="362712" y="827532"/>
                </a:lnTo>
                <a:lnTo>
                  <a:pt x="370332" y="821436"/>
                </a:lnTo>
                <a:lnTo>
                  <a:pt x="370332" y="806196"/>
                </a:lnTo>
                <a:close/>
              </a:path>
              <a:path w="8280400" h="2174875">
                <a:moveTo>
                  <a:pt x="370332" y="6096"/>
                </a:moveTo>
                <a:lnTo>
                  <a:pt x="362712" y="0"/>
                </a:lnTo>
                <a:lnTo>
                  <a:pt x="347472" y="0"/>
                </a:lnTo>
                <a:lnTo>
                  <a:pt x="341376" y="6096"/>
                </a:lnTo>
                <a:lnTo>
                  <a:pt x="341376" y="21336"/>
                </a:lnTo>
                <a:lnTo>
                  <a:pt x="347472" y="27432"/>
                </a:lnTo>
                <a:lnTo>
                  <a:pt x="362712" y="27432"/>
                </a:lnTo>
                <a:lnTo>
                  <a:pt x="370332" y="21336"/>
                </a:lnTo>
                <a:lnTo>
                  <a:pt x="370332" y="6096"/>
                </a:lnTo>
                <a:close/>
              </a:path>
              <a:path w="8280400" h="2174875">
                <a:moveTo>
                  <a:pt x="426720" y="806196"/>
                </a:moveTo>
                <a:lnTo>
                  <a:pt x="420624" y="800100"/>
                </a:lnTo>
                <a:lnTo>
                  <a:pt x="405384" y="800100"/>
                </a:lnTo>
                <a:lnTo>
                  <a:pt x="397764" y="806196"/>
                </a:lnTo>
                <a:lnTo>
                  <a:pt x="397764" y="821436"/>
                </a:lnTo>
                <a:lnTo>
                  <a:pt x="405384" y="827532"/>
                </a:lnTo>
                <a:lnTo>
                  <a:pt x="420624" y="827532"/>
                </a:lnTo>
                <a:lnTo>
                  <a:pt x="426720" y="821436"/>
                </a:lnTo>
                <a:lnTo>
                  <a:pt x="426720" y="806196"/>
                </a:lnTo>
                <a:close/>
              </a:path>
              <a:path w="8280400" h="2174875">
                <a:moveTo>
                  <a:pt x="426720" y="6096"/>
                </a:moveTo>
                <a:lnTo>
                  <a:pt x="420624" y="0"/>
                </a:lnTo>
                <a:lnTo>
                  <a:pt x="405384" y="0"/>
                </a:lnTo>
                <a:lnTo>
                  <a:pt x="397764" y="6096"/>
                </a:lnTo>
                <a:lnTo>
                  <a:pt x="397764" y="21336"/>
                </a:lnTo>
                <a:lnTo>
                  <a:pt x="405384" y="27432"/>
                </a:lnTo>
                <a:lnTo>
                  <a:pt x="420624" y="27432"/>
                </a:lnTo>
                <a:lnTo>
                  <a:pt x="426720" y="21336"/>
                </a:lnTo>
                <a:lnTo>
                  <a:pt x="426720" y="6096"/>
                </a:lnTo>
                <a:close/>
              </a:path>
              <a:path w="8280400" h="2174875">
                <a:moveTo>
                  <a:pt x="483095" y="806196"/>
                </a:moveTo>
                <a:lnTo>
                  <a:pt x="477012" y="800100"/>
                </a:lnTo>
                <a:lnTo>
                  <a:pt x="461772" y="800100"/>
                </a:lnTo>
                <a:lnTo>
                  <a:pt x="455663" y="806196"/>
                </a:lnTo>
                <a:lnTo>
                  <a:pt x="455663" y="821436"/>
                </a:lnTo>
                <a:lnTo>
                  <a:pt x="461772" y="827532"/>
                </a:lnTo>
                <a:lnTo>
                  <a:pt x="477012" y="827532"/>
                </a:lnTo>
                <a:lnTo>
                  <a:pt x="483095" y="821436"/>
                </a:lnTo>
                <a:lnTo>
                  <a:pt x="483095" y="806196"/>
                </a:lnTo>
                <a:close/>
              </a:path>
              <a:path w="8280400" h="2174875">
                <a:moveTo>
                  <a:pt x="483095" y="6096"/>
                </a:moveTo>
                <a:lnTo>
                  <a:pt x="477012" y="0"/>
                </a:lnTo>
                <a:lnTo>
                  <a:pt x="461772" y="0"/>
                </a:lnTo>
                <a:lnTo>
                  <a:pt x="455663" y="6096"/>
                </a:lnTo>
                <a:lnTo>
                  <a:pt x="455663" y="21336"/>
                </a:lnTo>
                <a:lnTo>
                  <a:pt x="461772" y="27432"/>
                </a:lnTo>
                <a:lnTo>
                  <a:pt x="477012" y="27432"/>
                </a:lnTo>
                <a:lnTo>
                  <a:pt x="483095" y="21336"/>
                </a:lnTo>
                <a:lnTo>
                  <a:pt x="483095" y="6096"/>
                </a:lnTo>
                <a:close/>
              </a:path>
              <a:path w="8280400" h="2174875">
                <a:moveTo>
                  <a:pt x="541020" y="806196"/>
                </a:moveTo>
                <a:lnTo>
                  <a:pt x="534924" y="800100"/>
                </a:lnTo>
                <a:lnTo>
                  <a:pt x="518160" y="800100"/>
                </a:lnTo>
                <a:lnTo>
                  <a:pt x="512064" y="806196"/>
                </a:lnTo>
                <a:lnTo>
                  <a:pt x="512064" y="821436"/>
                </a:lnTo>
                <a:lnTo>
                  <a:pt x="518160" y="827532"/>
                </a:lnTo>
                <a:lnTo>
                  <a:pt x="534924" y="827532"/>
                </a:lnTo>
                <a:lnTo>
                  <a:pt x="541020" y="821436"/>
                </a:lnTo>
                <a:lnTo>
                  <a:pt x="541020" y="806196"/>
                </a:lnTo>
                <a:close/>
              </a:path>
              <a:path w="8280400" h="2174875">
                <a:moveTo>
                  <a:pt x="541020" y="6096"/>
                </a:moveTo>
                <a:lnTo>
                  <a:pt x="534924" y="0"/>
                </a:lnTo>
                <a:lnTo>
                  <a:pt x="518160" y="0"/>
                </a:lnTo>
                <a:lnTo>
                  <a:pt x="512064" y="6096"/>
                </a:lnTo>
                <a:lnTo>
                  <a:pt x="512064" y="21336"/>
                </a:lnTo>
                <a:lnTo>
                  <a:pt x="518160" y="27432"/>
                </a:lnTo>
                <a:lnTo>
                  <a:pt x="534924" y="27432"/>
                </a:lnTo>
                <a:lnTo>
                  <a:pt x="541020" y="21336"/>
                </a:lnTo>
                <a:lnTo>
                  <a:pt x="541020" y="6096"/>
                </a:lnTo>
                <a:close/>
              </a:path>
              <a:path w="8280400" h="2174875">
                <a:moveTo>
                  <a:pt x="597408" y="806196"/>
                </a:moveTo>
                <a:lnTo>
                  <a:pt x="591312" y="800100"/>
                </a:lnTo>
                <a:lnTo>
                  <a:pt x="576072" y="800100"/>
                </a:lnTo>
                <a:lnTo>
                  <a:pt x="568452" y="806196"/>
                </a:lnTo>
                <a:lnTo>
                  <a:pt x="568452" y="821436"/>
                </a:lnTo>
                <a:lnTo>
                  <a:pt x="576072" y="827532"/>
                </a:lnTo>
                <a:lnTo>
                  <a:pt x="591312" y="827532"/>
                </a:lnTo>
                <a:lnTo>
                  <a:pt x="597408" y="821436"/>
                </a:lnTo>
                <a:lnTo>
                  <a:pt x="597408" y="806196"/>
                </a:lnTo>
                <a:close/>
              </a:path>
              <a:path w="8280400" h="2174875">
                <a:moveTo>
                  <a:pt x="597408" y="6096"/>
                </a:moveTo>
                <a:lnTo>
                  <a:pt x="591312" y="0"/>
                </a:lnTo>
                <a:lnTo>
                  <a:pt x="576072" y="0"/>
                </a:lnTo>
                <a:lnTo>
                  <a:pt x="568452" y="6096"/>
                </a:lnTo>
                <a:lnTo>
                  <a:pt x="568452" y="21336"/>
                </a:lnTo>
                <a:lnTo>
                  <a:pt x="576072" y="27432"/>
                </a:lnTo>
                <a:lnTo>
                  <a:pt x="591312" y="27432"/>
                </a:lnTo>
                <a:lnTo>
                  <a:pt x="597408" y="21336"/>
                </a:lnTo>
                <a:lnTo>
                  <a:pt x="597408" y="6096"/>
                </a:lnTo>
                <a:close/>
              </a:path>
              <a:path w="8280400" h="2174875">
                <a:moveTo>
                  <a:pt x="653796" y="806196"/>
                </a:moveTo>
                <a:lnTo>
                  <a:pt x="647700" y="800100"/>
                </a:lnTo>
                <a:lnTo>
                  <a:pt x="632460" y="800100"/>
                </a:lnTo>
                <a:lnTo>
                  <a:pt x="626364" y="806196"/>
                </a:lnTo>
                <a:lnTo>
                  <a:pt x="626364" y="821436"/>
                </a:lnTo>
                <a:lnTo>
                  <a:pt x="632460" y="827532"/>
                </a:lnTo>
                <a:lnTo>
                  <a:pt x="647700" y="827532"/>
                </a:lnTo>
                <a:lnTo>
                  <a:pt x="653796" y="821436"/>
                </a:lnTo>
                <a:lnTo>
                  <a:pt x="653796" y="806196"/>
                </a:lnTo>
                <a:close/>
              </a:path>
              <a:path w="8280400" h="2174875">
                <a:moveTo>
                  <a:pt x="653796" y="6096"/>
                </a:moveTo>
                <a:lnTo>
                  <a:pt x="647700" y="0"/>
                </a:lnTo>
                <a:lnTo>
                  <a:pt x="632460" y="0"/>
                </a:lnTo>
                <a:lnTo>
                  <a:pt x="626364" y="6096"/>
                </a:lnTo>
                <a:lnTo>
                  <a:pt x="626364" y="21336"/>
                </a:lnTo>
                <a:lnTo>
                  <a:pt x="632460" y="27432"/>
                </a:lnTo>
                <a:lnTo>
                  <a:pt x="647700" y="27432"/>
                </a:lnTo>
                <a:lnTo>
                  <a:pt x="653796" y="21336"/>
                </a:lnTo>
                <a:lnTo>
                  <a:pt x="653796" y="6096"/>
                </a:lnTo>
                <a:close/>
              </a:path>
              <a:path w="8280400" h="2174875">
                <a:moveTo>
                  <a:pt x="711708" y="806196"/>
                </a:moveTo>
                <a:lnTo>
                  <a:pt x="705612" y="800100"/>
                </a:lnTo>
                <a:lnTo>
                  <a:pt x="688848" y="800100"/>
                </a:lnTo>
                <a:lnTo>
                  <a:pt x="682752" y="806196"/>
                </a:lnTo>
                <a:lnTo>
                  <a:pt x="682752" y="821436"/>
                </a:lnTo>
                <a:lnTo>
                  <a:pt x="688848" y="827532"/>
                </a:lnTo>
                <a:lnTo>
                  <a:pt x="705612" y="827532"/>
                </a:lnTo>
                <a:lnTo>
                  <a:pt x="711708" y="821436"/>
                </a:lnTo>
                <a:lnTo>
                  <a:pt x="711708" y="806196"/>
                </a:lnTo>
                <a:close/>
              </a:path>
              <a:path w="8280400" h="2174875">
                <a:moveTo>
                  <a:pt x="711708" y="6096"/>
                </a:moveTo>
                <a:lnTo>
                  <a:pt x="705612" y="0"/>
                </a:lnTo>
                <a:lnTo>
                  <a:pt x="688848" y="0"/>
                </a:lnTo>
                <a:lnTo>
                  <a:pt x="682752" y="6096"/>
                </a:lnTo>
                <a:lnTo>
                  <a:pt x="682752" y="21336"/>
                </a:lnTo>
                <a:lnTo>
                  <a:pt x="688848" y="27432"/>
                </a:lnTo>
                <a:lnTo>
                  <a:pt x="705612" y="27432"/>
                </a:lnTo>
                <a:lnTo>
                  <a:pt x="711708" y="21336"/>
                </a:lnTo>
                <a:lnTo>
                  <a:pt x="711708" y="6096"/>
                </a:lnTo>
                <a:close/>
              </a:path>
              <a:path w="8280400" h="2174875">
                <a:moveTo>
                  <a:pt x="768096" y="806196"/>
                </a:moveTo>
                <a:lnTo>
                  <a:pt x="762000" y="800100"/>
                </a:lnTo>
                <a:lnTo>
                  <a:pt x="746760" y="800100"/>
                </a:lnTo>
                <a:lnTo>
                  <a:pt x="739140" y="806196"/>
                </a:lnTo>
                <a:lnTo>
                  <a:pt x="739140" y="821436"/>
                </a:lnTo>
                <a:lnTo>
                  <a:pt x="746760" y="827532"/>
                </a:lnTo>
                <a:lnTo>
                  <a:pt x="762000" y="827532"/>
                </a:lnTo>
                <a:lnTo>
                  <a:pt x="768096" y="821436"/>
                </a:lnTo>
                <a:lnTo>
                  <a:pt x="768096" y="806196"/>
                </a:lnTo>
                <a:close/>
              </a:path>
              <a:path w="8280400" h="2174875">
                <a:moveTo>
                  <a:pt x="768096" y="6096"/>
                </a:moveTo>
                <a:lnTo>
                  <a:pt x="762000" y="0"/>
                </a:lnTo>
                <a:lnTo>
                  <a:pt x="746760" y="0"/>
                </a:lnTo>
                <a:lnTo>
                  <a:pt x="739140" y="6096"/>
                </a:lnTo>
                <a:lnTo>
                  <a:pt x="739140" y="21336"/>
                </a:lnTo>
                <a:lnTo>
                  <a:pt x="746760" y="27432"/>
                </a:lnTo>
                <a:lnTo>
                  <a:pt x="762000" y="27432"/>
                </a:lnTo>
                <a:lnTo>
                  <a:pt x="768096" y="21336"/>
                </a:lnTo>
                <a:lnTo>
                  <a:pt x="768096" y="6096"/>
                </a:lnTo>
                <a:close/>
              </a:path>
              <a:path w="8280400" h="2174875">
                <a:moveTo>
                  <a:pt x="824484" y="806196"/>
                </a:moveTo>
                <a:lnTo>
                  <a:pt x="818388" y="800100"/>
                </a:lnTo>
                <a:lnTo>
                  <a:pt x="803148" y="800100"/>
                </a:lnTo>
                <a:lnTo>
                  <a:pt x="797052" y="806196"/>
                </a:lnTo>
                <a:lnTo>
                  <a:pt x="797052" y="821436"/>
                </a:lnTo>
                <a:lnTo>
                  <a:pt x="803148" y="827532"/>
                </a:lnTo>
                <a:lnTo>
                  <a:pt x="818388" y="827532"/>
                </a:lnTo>
                <a:lnTo>
                  <a:pt x="824484" y="821436"/>
                </a:lnTo>
                <a:lnTo>
                  <a:pt x="824484" y="806196"/>
                </a:lnTo>
                <a:close/>
              </a:path>
              <a:path w="8280400" h="2174875">
                <a:moveTo>
                  <a:pt x="824484" y="6096"/>
                </a:moveTo>
                <a:lnTo>
                  <a:pt x="818388" y="0"/>
                </a:lnTo>
                <a:lnTo>
                  <a:pt x="803148" y="0"/>
                </a:lnTo>
                <a:lnTo>
                  <a:pt x="797052" y="6096"/>
                </a:lnTo>
                <a:lnTo>
                  <a:pt x="797052" y="21336"/>
                </a:lnTo>
                <a:lnTo>
                  <a:pt x="803148" y="27432"/>
                </a:lnTo>
                <a:lnTo>
                  <a:pt x="818388" y="27432"/>
                </a:lnTo>
                <a:lnTo>
                  <a:pt x="824484" y="21336"/>
                </a:lnTo>
                <a:lnTo>
                  <a:pt x="824484" y="6096"/>
                </a:lnTo>
                <a:close/>
              </a:path>
              <a:path w="8280400" h="2174875">
                <a:moveTo>
                  <a:pt x="882396" y="806196"/>
                </a:moveTo>
                <a:lnTo>
                  <a:pt x="876300" y="800100"/>
                </a:lnTo>
                <a:lnTo>
                  <a:pt x="859536" y="800100"/>
                </a:lnTo>
                <a:lnTo>
                  <a:pt x="853440" y="806196"/>
                </a:lnTo>
                <a:lnTo>
                  <a:pt x="853440" y="821436"/>
                </a:lnTo>
                <a:lnTo>
                  <a:pt x="859536" y="827532"/>
                </a:lnTo>
                <a:lnTo>
                  <a:pt x="876300" y="827532"/>
                </a:lnTo>
                <a:lnTo>
                  <a:pt x="882396" y="821436"/>
                </a:lnTo>
                <a:lnTo>
                  <a:pt x="882396" y="806196"/>
                </a:lnTo>
                <a:close/>
              </a:path>
              <a:path w="8280400" h="2174875">
                <a:moveTo>
                  <a:pt x="882396" y="6096"/>
                </a:moveTo>
                <a:lnTo>
                  <a:pt x="876300" y="0"/>
                </a:lnTo>
                <a:lnTo>
                  <a:pt x="859536" y="0"/>
                </a:lnTo>
                <a:lnTo>
                  <a:pt x="853440" y="6096"/>
                </a:lnTo>
                <a:lnTo>
                  <a:pt x="853440" y="21336"/>
                </a:lnTo>
                <a:lnTo>
                  <a:pt x="859536" y="27432"/>
                </a:lnTo>
                <a:lnTo>
                  <a:pt x="876300" y="27432"/>
                </a:lnTo>
                <a:lnTo>
                  <a:pt x="882396" y="21336"/>
                </a:lnTo>
                <a:lnTo>
                  <a:pt x="882396" y="6096"/>
                </a:lnTo>
                <a:close/>
              </a:path>
              <a:path w="8280400" h="2174875">
                <a:moveTo>
                  <a:pt x="938784" y="806196"/>
                </a:moveTo>
                <a:lnTo>
                  <a:pt x="932688" y="800100"/>
                </a:lnTo>
                <a:lnTo>
                  <a:pt x="917448" y="800100"/>
                </a:lnTo>
                <a:lnTo>
                  <a:pt x="909828" y="806196"/>
                </a:lnTo>
                <a:lnTo>
                  <a:pt x="909828" y="821436"/>
                </a:lnTo>
                <a:lnTo>
                  <a:pt x="917448" y="827532"/>
                </a:lnTo>
                <a:lnTo>
                  <a:pt x="932688" y="827532"/>
                </a:lnTo>
                <a:lnTo>
                  <a:pt x="938784" y="821436"/>
                </a:lnTo>
                <a:lnTo>
                  <a:pt x="938784" y="806196"/>
                </a:lnTo>
                <a:close/>
              </a:path>
              <a:path w="8280400" h="2174875">
                <a:moveTo>
                  <a:pt x="938784" y="6096"/>
                </a:moveTo>
                <a:lnTo>
                  <a:pt x="932688" y="0"/>
                </a:lnTo>
                <a:lnTo>
                  <a:pt x="917448" y="0"/>
                </a:lnTo>
                <a:lnTo>
                  <a:pt x="909828" y="6096"/>
                </a:lnTo>
                <a:lnTo>
                  <a:pt x="909828" y="21336"/>
                </a:lnTo>
                <a:lnTo>
                  <a:pt x="917448" y="27432"/>
                </a:lnTo>
                <a:lnTo>
                  <a:pt x="932688" y="27432"/>
                </a:lnTo>
                <a:lnTo>
                  <a:pt x="938784" y="21336"/>
                </a:lnTo>
                <a:lnTo>
                  <a:pt x="938784" y="6096"/>
                </a:lnTo>
                <a:close/>
              </a:path>
              <a:path w="8280400" h="2174875">
                <a:moveTo>
                  <a:pt x="995172" y="806196"/>
                </a:moveTo>
                <a:lnTo>
                  <a:pt x="989076" y="800100"/>
                </a:lnTo>
                <a:lnTo>
                  <a:pt x="973836" y="800100"/>
                </a:lnTo>
                <a:lnTo>
                  <a:pt x="967740" y="806196"/>
                </a:lnTo>
                <a:lnTo>
                  <a:pt x="967740" y="821436"/>
                </a:lnTo>
                <a:lnTo>
                  <a:pt x="973836" y="827532"/>
                </a:lnTo>
                <a:lnTo>
                  <a:pt x="989076" y="827532"/>
                </a:lnTo>
                <a:lnTo>
                  <a:pt x="995172" y="821436"/>
                </a:lnTo>
                <a:lnTo>
                  <a:pt x="995172" y="806196"/>
                </a:lnTo>
                <a:close/>
              </a:path>
              <a:path w="8280400" h="2174875">
                <a:moveTo>
                  <a:pt x="995172" y="6096"/>
                </a:moveTo>
                <a:lnTo>
                  <a:pt x="989076" y="0"/>
                </a:lnTo>
                <a:lnTo>
                  <a:pt x="973836" y="0"/>
                </a:lnTo>
                <a:lnTo>
                  <a:pt x="967740" y="6096"/>
                </a:lnTo>
                <a:lnTo>
                  <a:pt x="967740" y="21336"/>
                </a:lnTo>
                <a:lnTo>
                  <a:pt x="973836" y="27432"/>
                </a:lnTo>
                <a:lnTo>
                  <a:pt x="989076" y="27432"/>
                </a:lnTo>
                <a:lnTo>
                  <a:pt x="995172" y="21336"/>
                </a:lnTo>
                <a:lnTo>
                  <a:pt x="995172" y="6096"/>
                </a:lnTo>
                <a:close/>
              </a:path>
              <a:path w="8280400" h="2174875">
                <a:moveTo>
                  <a:pt x="1053084" y="806196"/>
                </a:moveTo>
                <a:lnTo>
                  <a:pt x="1046988" y="800100"/>
                </a:lnTo>
                <a:lnTo>
                  <a:pt x="1030224" y="800100"/>
                </a:lnTo>
                <a:lnTo>
                  <a:pt x="1024128" y="806196"/>
                </a:lnTo>
                <a:lnTo>
                  <a:pt x="1024128" y="821436"/>
                </a:lnTo>
                <a:lnTo>
                  <a:pt x="1030224" y="827532"/>
                </a:lnTo>
                <a:lnTo>
                  <a:pt x="1046988" y="827532"/>
                </a:lnTo>
                <a:lnTo>
                  <a:pt x="1053084" y="821436"/>
                </a:lnTo>
                <a:lnTo>
                  <a:pt x="1053084" y="806196"/>
                </a:lnTo>
                <a:close/>
              </a:path>
              <a:path w="8280400" h="2174875">
                <a:moveTo>
                  <a:pt x="1053084" y="6096"/>
                </a:moveTo>
                <a:lnTo>
                  <a:pt x="1046988" y="0"/>
                </a:lnTo>
                <a:lnTo>
                  <a:pt x="1030224" y="0"/>
                </a:lnTo>
                <a:lnTo>
                  <a:pt x="1024128" y="6096"/>
                </a:lnTo>
                <a:lnTo>
                  <a:pt x="1024128" y="21336"/>
                </a:lnTo>
                <a:lnTo>
                  <a:pt x="1030224" y="27432"/>
                </a:lnTo>
                <a:lnTo>
                  <a:pt x="1046988" y="27432"/>
                </a:lnTo>
                <a:lnTo>
                  <a:pt x="1053084" y="21336"/>
                </a:lnTo>
                <a:lnTo>
                  <a:pt x="1053084" y="6096"/>
                </a:lnTo>
                <a:close/>
              </a:path>
              <a:path w="8280400" h="2174875">
                <a:moveTo>
                  <a:pt x="1109472" y="806196"/>
                </a:moveTo>
                <a:lnTo>
                  <a:pt x="1103376" y="800100"/>
                </a:lnTo>
                <a:lnTo>
                  <a:pt x="1088136" y="800100"/>
                </a:lnTo>
                <a:lnTo>
                  <a:pt x="1080516" y="806196"/>
                </a:lnTo>
                <a:lnTo>
                  <a:pt x="1080516" y="821436"/>
                </a:lnTo>
                <a:lnTo>
                  <a:pt x="1088136" y="827532"/>
                </a:lnTo>
                <a:lnTo>
                  <a:pt x="1103376" y="827532"/>
                </a:lnTo>
                <a:lnTo>
                  <a:pt x="1109472" y="821436"/>
                </a:lnTo>
                <a:lnTo>
                  <a:pt x="1109472" y="806196"/>
                </a:lnTo>
                <a:close/>
              </a:path>
              <a:path w="8280400" h="2174875">
                <a:moveTo>
                  <a:pt x="1109472" y="6096"/>
                </a:moveTo>
                <a:lnTo>
                  <a:pt x="1103376" y="0"/>
                </a:lnTo>
                <a:lnTo>
                  <a:pt x="1088136" y="0"/>
                </a:lnTo>
                <a:lnTo>
                  <a:pt x="1080516" y="6096"/>
                </a:lnTo>
                <a:lnTo>
                  <a:pt x="1080516" y="21336"/>
                </a:lnTo>
                <a:lnTo>
                  <a:pt x="1088136" y="27432"/>
                </a:lnTo>
                <a:lnTo>
                  <a:pt x="1103376" y="27432"/>
                </a:lnTo>
                <a:lnTo>
                  <a:pt x="1109472" y="21336"/>
                </a:lnTo>
                <a:lnTo>
                  <a:pt x="1109472" y="6096"/>
                </a:lnTo>
                <a:close/>
              </a:path>
              <a:path w="8280400" h="2174875">
                <a:moveTo>
                  <a:pt x="1165860" y="806196"/>
                </a:moveTo>
                <a:lnTo>
                  <a:pt x="1159764" y="800100"/>
                </a:lnTo>
                <a:lnTo>
                  <a:pt x="1144524" y="800100"/>
                </a:lnTo>
                <a:lnTo>
                  <a:pt x="1138428" y="806196"/>
                </a:lnTo>
                <a:lnTo>
                  <a:pt x="1138428" y="821436"/>
                </a:lnTo>
                <a:lnTo>
                  <a:pt x="1144524" y="827532"/>
                </a:lnTo>
                <a:lnTo>
                  <a:pt x="1159764" y="827532"/>
                </a:lnTo>
                <a:lnTo>
                  <a:pt x="1165860" y="821436"/>
                </a:lnTo>
                <a:lnTo>
                  <a:pt x="1165860" y="806196"/>
                </a:lnTo>
                <a:close/>
              </a:path>
              <a:path w="8280400" h="2174875">
                <a:moveTo>
                  <a:pt x="1165860" y="6096"/>
                </a:moveTo>
                <a:lnTo>
                  <a:pt x="1159764" y="0"/>
                </a:lnTo>
                <a:lnTo>
                  <a:pt x="1144524" y="0"/>
                </a:lnTo>
                <a:lnTo>
                  <a:pt x="1138428" y="6096"/>
                </a:lnTo>
                <a:lnTo>
                  <a:pt x="1138428" y="21336"/>
                </a:lnTo>
                <a:lnTo>
                  <a:pt x="1144524" y="27432"/>
                </a:lnTo>
                <a:lnTo>
                  <a:pt x="1159764" y="27432"/>
                </a:lnTo>
                <a:lnTo>
                  <a:pt x="1165860" y="21336"/>
                </a:lnTo>
                <a:lnTo>
                  <a:pt x="1165860" y="6096"/>
                </a:lnTo>
                <a:close/>
              </a:path>
              <a:path w="8280400" h="2174875">
                <a:moveTo>
                  <a:pt x="1223772" y="806196"/>
                </a:moveTo>
                <a:lnTo>
                  <a:pt x="1217676" y="800100"/>
                </a:lnTo>
                <a:lnTo>
                  <a:pt x="1200912" y="800100"/>
                </a:lnTo>
                <a:lnTo>
                  <a:pt x="1194816" y="806196"/>
                </a:lnTo>
                <a:lnTo>
                  <a:pt x="1194816" y="821436"/>
                </a:lnTo>
                <a:lnTo>
                  <a:pt x="1200912" y="827532"/>
                </a:lnTo>
                <a:lnTo>
                  <a:pt x="1217676" y="827532"/>
                </a:lnTo>
                <a:lnTo>
                  <a:pt x="1223772" y="821436"/>
                </a:lnTo>
                <a:lnTo>
                  <a:pt x="1223772" y="806196"/>
                </a:lnTo>
                <a:close/>
              </a:path>
              <a:path w="8280400" h="2174875">
                <a:moveTo>
                  <a:pt x="1223772" y="6096"/>
                </a:moveTo>
                <a:lnTo>
                  <a:pt x="1217676" y="0"/>
                </a:lnTo>
                <a:lnTo>
                  <a:pt x="1200912" y="0"/>
                </a:lnTo>
                <a:lnTo>
                  <a:pt x="1194816" y="6096"/>
                </a:lnTo>
                <a:lnTo>
                  <a:pt x="1194816" y="21336"/>
                </a:lnTo>
                <a:lnTo>
                  <a:pt x="1200912" y="27432"/>
                </a:lnTo>
                <a:lnTo>
                  <a:pt x="1217676" y="27432"/>
                </a:lnTo>
                <a:lnTo>
                  <a:pt x="1223772" y="21336"/>
                </a:lnTo>
                <a:lnTo>
                  <a:pt x="1223772" y="6096"/>
                </a:lnTo>
                <a:close/>
              </a:path>
              <a:path w="8280400" h="2174875">
                <a:moveTo>
                  <a:pt x="1280160" y="806196"/>
                </a:moveTo>
                <a:lnTo>
                  <a:pt x="1274064" y="800100"/>
                </a:lnTo>
                <a:lnTo>
                  <a:pt x="1258824" y="800100"/>
                </a:lnTo>
                <a:lnTo>
                  <a:pt x="1251204" y="806196"/>
                </a:lnTo>
                <a:lnTo>
                  <a:pt x="1251204" y="821436"/>
                </a:lnTo>
                <a:lnTo>
                  <a:pt x="1258824" y="827532"/>
                </a:lnTo>
                <a:lnTo>
                  <a:pt x="1274064" y="827532"/>
                </a:lnTo>
                <a:lnTo>
                  <a:pt x="1280160" y="821436"/>
                </a:lnTo>
                <a:lnTo>
                  <a:pt x="1280160" y="806196"/>
                </a:lnTo>
                <a:close/>
              </a:path>
              <a:path w="8280400" h="2174875">
                <a:moveTo>
                  <a:pt x="1280160" y="6096"/>
                </a:moveTo>
                <a:lnTo>
                  <a:pt x="1274064" y="0"/>
                </a:lnTo>
                <a:lnTo>
                  <a:pt x="1258824" y="0"/>
                </a:lnTo>
                <a:lnTo>
                  <a:pt x="1251204" y="6096"/>
                </a:lnTo>
                <a:lnTo>
                  <a:pt x="1251204" y="21336"/>
                </a:lnTo>
                <a:lnTo>
                  <a:pt x="1258824" y="27432"/>
                </a:lnTo>
                <a:lnTo>
                  <a:pt x="1274064" y="27432"/>
                </a:lnTo>
                <a:lnTo>
                  <a:pt x="1280160" y="21336"/>
                </a:lnTo>
                <a:lnTo>
                  <a:pt x="1280160" y="6096"/>
                </a:lnTo>
                <a:close/>
              </a:path>
              <a:path w="8280400" h="2174875">
                <a:moveTo>
                  <a:pt x="1336548" y="806196"/>
                </a:moveTo>
                <a:lnTo>
                  <a:pt x="1330452" y="800100"/>
                </a:lnTo>
                <a:lnTo>
                  <a:pt x="1315212" y="800100"/>
                </a:lnTo>
                <a:lnTo>
                  <a:pt x="1309116" y="806196"/>
                </a:lnTo>
                <a:lnTo>
                  <a:pt x="1309116" y="821436"/>
                </a:lnTo>
                <a:lnTo>
                  <a:pt x="1315212" y="827532"/>
                </a:lnTo>
                <a:lnTo>
                  <a:pt x="1330452" y="827532"/>
                </a:lnTo>
                <a:lnTo>
                  <a:pt x="1336548" y="821436"/>
                </a:lnTo>
                <a:lnTo>
                  <a:pt x="1336548" y="806196"/>
                </a:lnTo>
                <a:close/>
              </a:path>
              <a:path w="8280400" h="2174875">
                <a:moveTo>
                  <a:pt x="1336548" y="6096"/>
                </a:moveTo>
                <a:lnTo>
                  <a:pt x="1330452" y="0"/>
                </a:lnTo>
                <a:lnTo>
                  <a:pt x="1315212" y="0"/>
                </a:lnTo>
                <a:lnTo>
                  <a:pt x="1309116" y="6096"/>
                </a:lnTo>
                <a:lnTo>
                  <a:pt x="1309116" y="21336"/>
                </a:lnTo>
                <a:lnTo>
                  <a:pt x="1315212" y="28956"/>
                </a:lnTo>
                <a:lnTo>
                  <a:pt x="1330452" y="28956"/>
                </a:lnTo>
                <a:lnTo>
                  <a:pt x="1336548" y="21336"/>
                </a:lnTo>
                <a:lnTo>
                  <a:pt x="1336548" y="6096"/>
                </a:lnTo>
                <a:close/>
              </a:path>
              <a:path w="8280400" h="2174875">
                <a:moveTo>
                  <a:pt x="1394460" y="806196"/>
                </a:moveTo>
                <a:lnTo>
                  <a:pt x="1388364" y="800100"/>
                </a:lnTo>
                <a:lnTo>
                  <a:pt x="1371600" y="800100"/>
                </a:lnTo>
                <a:lnTo>
                  <a:pt x="1365504" y="806196"/>
                </a:lnTo>
                <a:lnTo>
                  <a:pt x="1365504" y="821436"/>
                </a:lnTo>
                <a:lnTo>
                  <a:pt x="1371600" y="829056"/>
                </a:lnTo>
                <a:lnTo>
                  <a:pt x="1388364" y="829056"/>
                </a:lnTo>
                <a:lnTo>
                  <a:pt x="1394460" y="821436"/>
                </a:lnTo>
                <a:lnTo>
                  <a:pt x="1394460" y="806196"/>
                </a:lnTo>
                <a:close/>
              </a:path>
              <a:path w="8280400" h="2174875">
                <a:moveTo>
                  <a:pt x="1394460" y="6096"/>
                </a:moveTo>
                <a:lnTo>
                  <a:pt x="1388364" y="0"/>
                </a:lnTo>
                <a:lnTo>
                  <a:pt x="1371600" y="0"/>
                </a:lnTo>
                <a:lnTo>
                  <a:pt x="1365504" y="6096"/>
                </a:lnTo>
                <a:lnTo>
                  <a:pt x="1365504" y="21336"/>
                </a:lnTo>
                <a:lnTo>
                  <a:pt x="1371600" y="28956"/>
                </a:lnTo>
                <a:lnTo>
                  <a:pt x="1388364" y="28956"/>
                </a:lnTo>
                <a:lnTo>
                  <a:pt x="1394460" y="21336"/>
                </a:lnTo>
                <a:lnTo>
                  <a:pt x="1394460" y="6096"/>
                </a:lnTo>
                <a:close/>
              </a:path>
              <a:path w="8280400" h="2174875">
                <a:moveTo>
                  <a:pt x="1450848" y="806196"/>
                </a:moveTo>
                <a:lnTo>
                  <a:pt x="1444752" y="800100"/>
                </a:lnTo>
                <a:lnTo>
                  <a:pt x="1429512" y="800100"/>
                </a:lnTo>
                <a:lnTo>
                  <a:pt x="1421892" y="806196"/>
                </a:lnTo>
                <a:lnTo>
                  <a:pt x="1421892" y="821436"/>
                </a:lnTo>
                <a:lnTo>
                  <a:pt x="1429512" y="829056"/>
                </a:lnTo>
                <a:lnTo>
                  <a:pt x="1444752" y="829056"/>
                </a:lnTo>
                <a:lnTo>
                  <a:pt x="1450848" y="821436"/>
                </a:lnTo>
                <a:lnTo>
                  <a:pt x="1450848" y="806196"/>
                </a:lnTo>
                <a:close/>
              </a:path>
              <a:path w="8280400" h="2174875">
                <a:moveTo>
                  <a:pt x="1450848" y="6096"/>
                </a:moveTo>
                <a:lnTo>
                  <a:pt x="1444752" y="0"/>
                </a:lnTo>
                <a:lnTo>
                  <a:pt x="1429512" y="0"/>
                </a:lnTo>
                <a:lnTo>
                  <a:pt x="1421892" y="6096"/>
                </a:lnTo>
                <a:lnTo>
                  <a:pt x="1421892" y="21336"/>
                </a:lnTo>
                <a:lnTo>
                  <a:pt x="1429512" y="28956"/>
                </a:lnTo>
                <a:lnTo>
                  <a:pt x="1444752" y="28956"/>
                </a:lnTo>
                <a:lnTo>
                  <a:pt x="1450848" y="21336"/>
                </a:lnTo>
                <a:lnTo>
                  <a:pt x="1450848" y="6096"/>
                </a:lnTo>
                <a:close/>
              </a:path>
              <a:path w="8280400" h="2174875">
                <a:moveTo>
                  <a:pt x="1507236" y="806196"/>
                </a:moveTo>
                <a:lnTo>
                  <a:pt x="1501140" y="800100"/>
                </a:lnTo>
                <a:lnTo>
                  <a:pt x="1485900" y="800100"/>
                </a:lnTo>
                <a:lnTo>
                  <a:pt x="1479804" y="806196"/>
                </a:lnTo>
                <a:lnTo>
                  <a:pt x="1479804" y="821436"/>
                </a:lnTo>
                <a:lnTo>
                  <a:pt x="1485900" y="829056"/>
                </a:lnTo>
                <a:lnTo>
                  <a:pt x="1501140" y="829056"/>
                </a:lnTo>
                <a:lnTo>
                  <a:pt x="1507236" y="821436"/>
                </a:lnTo>
                <a:lnTo>
                  <a:pt x="1507236" y="806196"/>
                </a:lnTo>
                <a:close/>
              </a:path>
              <a:path w="8280400" h="2174875">
                <a:moveTo>
                  <a:pt x="1507236" y="6096"/>
                </a:moveTo>
                <a:lnTo>
                  <a:pt x="1501140" y="0"/>
                </a:lnTo>
                <a:lnTo>
                  <a:pt x="1485900" y="0"/>
                </a:lnTo>
                <a:lnTo>
                  <a:pt x="1479804" y="6096"/>
                </a:lnTo>
                <a:lnTo>
                  <a:pt x="1479804" y="21336"/>
                </a:lnTo>
                <a:lnTo>
                  <a:pt x="1485900" y="28956"/>
                </a:lnTo>
                <a:lnTo>
                  <a:pt x="1501140" y="28956"/>
                </a:lnTo>
                <a:lnTo>
                  <a:pt x="1507236" y="21336"/>
                </a:lnTo>
                <a:lnTo>
                  <a:pt x="1507236" y="6096"/>
                </a:lnTo>
                <a:close/>
              </a:path>
              <a:path w="8280400" h="2174875">
                <a:moveTo>
                  <a:pt x="1565148" y="806196"/>
                </a:moveTo>
                <a:lnTo>
                  <a:pt x="1559052" y="800100"/>
                </a:lnTo>
                <a:lnTo>
                  <a:pt x="1542288" y="800100"/>
                </a:lnTo>
                <a:lnTo>
                  <a:pt x="1536192" y="806196"/>
                </a:lnTo>
                <a:lnTo>
                  <a:pt x="1536192" y="821436"/>
                </a:lnTo>
                <a:lnTo>
                  <a:pt x="1542288" y="829056"/>
                </a:lnTo>
                <a:lnTo>
                  <a:pt x="1559052" y="829056"/>
                </a:lnTo>
                <a:lnTo>
                  <a:pt x="1565148" y="821436"/>
                </a:lnTo>
                <a:lnTo>
                  <a:pt x="1565148" y="806196"/>
                </a:lnTo>
                <a:close/>
              </a:path>
              <a:path w="8280400" h="2174875">
                <a:moveTo>
                  <a:pt x="1565148" y="6096"/>
                </a:moveTo>
                <a:lnTo>
                  <a:pt x="1559052" y="0"/>
                </a:lnTo>
                <a:lnTo>
                  <a:pt x="1542288" y="0"/>
                </a:lnTo>
                <a:lnTo>
                  <a:pt x="1536192" y="6096"/>
                </a:lnTo>
                <a:lnTo>
                  <a:pt x="1536192" y="21336"/>
                </a:lnTo>
                <a:lnTo>
                  <a:pt x="1542288" y="28956"/>
                </a:lnTo>
                <a:lnTo>
                  <a:pt x="1559052" y="28956"/>
                </a:lnTo>
                <a:lnTo>
                  <a:pt x="1565148" y="21336"/>
                </a:lnTo>
                <a:lnTo>
                  <a:pt x="1565148" y="6096"/>
                </a:lnTo>
                <a:close/>
              </a:path>
              <a:path w="8280400" h="2174875">
                <a:moveTo>
                  <a:pt x="1621536" y="806196"/>
                </a:moveTo>
                <a:lnTo>
                  <a:pt x="1615440" y="800100"/>
                </a:lnTo>
                <a:lnTo>
                  <a:pt x="1600200" y="800100"/>
                </a:lnTo>
                <a:lnTo>
                  <a:pt x="1592580" y="806196"/>
                </a:lnTo>
                <a:lnTo>
                  <a:pt x="1592580" y="821436"/>
                </a:lnTo>
                <a:lnTo>
                  <a:pt x="1600200" y="829056"/>
                </a:lnTo>
                <a:lnTo>
                  <a:pt x="1615440" y="829056"/>
                </a:lnTo>
                <a:lnTo>
                  <a:pt x="1621536" y="821436"/>
                </a:lnTo>
                <a:lnTo>
                  <a:pt x="1621536" y="806196"/>
                </a:lnTo>
                <a:close/>
              </a:path>
              <a:path w="8280400" h="2174875">
                <a:moveTo>
                  <a:pt x="1621536" y="6096"/>
                </a:moveTo>
                <a:lnTo>
                  <a:pt x="1615440" y="0"/>
                </a:lnTo>
                <a:lnTo>
                  <a:pt x="1600200" y="0"/>
                </a:lnTo>
                <a:lnTo>
                  <a:pt x="1592580" y="6096"/>
                </a:lnTo>
                <a:lnTo>
                  <a:pt x="1592580" y="21336"/>
                </a:lnTo>
                <a:lnTo>
                  <a:pt x="1600200" y="28956"/>
                </a:lnTo>
                <a:lnTo>
                  <a:pt x="1615440" y="28956"/>
                </a:lnTo>
                <a:lnTo>
                  <a:pt x="1621536" y="21336"/>
                </a:lnTo>
                <a:lnTo>
                  <a:pt x="1621536" y="6096"/>
                </a:lnTo>
                <a:close/>
              </a:path>
              <a:path w="8280400" h="2174875">
                <a:moveTo>
                  <a:pt x="1679448" y="806196"/>
                </a:moveTo>
                <a:lnTo>
                  <a:pt x="1671828" y="800100"/>
                </a:lnTo>
                <a:lnTo>
                  <a:pt x="1656588" y="800100"/>
                </a:lnTo>
                <a:lnTo>
                  <a:pt x="1650492" y="806196"/>
                </a:lnTo>
                <a:lnTo>
                  <a:pt x="1650492" y="821436"/>
                </a:lnTo>
                <a:lnTo>
                  <a:pt x="1656588" y="829056"/>
                </a:lnTo>
                <a:lnTo>
                  <a:pt x="1671828" y="829056"/>
                </a:lnTo>
                <a:lnTo>
                  <a:pt x="1679448" y="821436"/>
                </a:lnTo>
                <a:lnTo>
                  <a:pt x="1679448" y="806196"/>
                </a:lnTo>
                <a:close/>
              </a:path>
              <a:path w="8280400" h="2174875">
                <a:moveTo>
                  <a:pt x="1679448" y="6096"/>
                </a:moveTo>
                <a:lnTo>
                  <a:pt x="1671828" y="0"/>
                </a:lnTo>
                <a:lnTo>
                  <a:pt x="1656588" y="0"/>
                </a:lnTo>
                <a:lnTo>
                  <a:pt x="1650492" y="6096"/>
                </a:lnTo>
                <a:lnTo>
                  <a:pt x="1650492" y="21336"/>
                </a:lnTo>
                <a:lnTo>
                  <a:pt x="1656588" y="28956"/>
                </a:lnTo>
                <a:lnTo>
                  <a:pt x="1671828" y="28956"/>
                </a:lnTo>
                <a:lnTo>
                  <a:pt x="1679448" y="21336"/>
                </a:lnTo>
                <a:lnTo>
                  <a:pt x="1679448" y="6096"/>
                </a:lnTo>
                <a:close/>
              </a:path>
              <a:path w="8280400" h="2174875">
                <a:moveTo>
                  <a:pt x="1735836" y="806196"/>
                </a:moveTo>
                <a:lnTo>
                  <a:pt x="1729740" y="800100"/>
                </a:lnTo>
                <a:lnTo>
                  <a:pt x="1712976" y="800100"/>
                </a:lnTo>
                <a:lnTo>
                  <a:pt x="1706880" y="806196"/>
                </a:lnTo>
                <a:lnTo>
                  <a:pt x="1706880" y="821436"/>
                </a:lnTo>
                <a:lnTo>
                  <a:pt x="1712976" y="829056"/>
                </a:lnTo>
                <a:lnTo>
                  <a:pt x="1729740" y="829056"/>
                </a:lnTo>
                <a:lnTo>
                  <a:pt x="1735836" y="821436"/>
                </a:lnTo>
                <a:lnTo>
                  <a:pt x="1735836" y="806196"/>
                </a:lnTo>
                <a:close/>
              </a:path>
              <a:path w="8280400" h="2174875">
                <a:moveTo>
                  <a:pt x="1735836" y="6096"/>
                </a:moveTo>
                <a:lnTo>
                  <a:pt x="1729740" y="0"/>
                </a:lnTo>
                <a:lnTo>
                  <a:pt x="1712976" y="0"/>
                </a:lnTo>
                <a:lnTo>
                  <a:pt x="1706880" y="6096"/>
                </a:lnTo>
                <a:lnTo>
                  <a:pt x="1706880" y="21336"/>
                </a:lnTo>
                <a:lnTo>
                  <a:pt x="1712976" y="28956"/>
                </a:lnTo>
                <a:lnTo>
                  <a:pt x="1729740" y="28956"/>
                </a:lnTo>
                <a:lnTo>
                  <a:pt x="1735836" y="21336"/>
                </a:lnTo>
                <a:lnTo>
                  <a:pt x="1735836" y="6096"/>
                </a:lnTo>
                <a:close/>
              </a:path>
              <a:path w="8280400" h="2174875">
                <a:moveTo>
                  <a:pt x="1792224" y="806196"/>
                </a:moveTo>
                <a:lnTo>
                  <a:pt x="1786128" y="800100"/>
                </a:lnTo>
                <a:lnTo>
                  <a:pt x="1770888" y="800100"/>
                </a:lnTo>
                <a:lnTo>
                  <a:pt x="1764792" y="806196"/>
                </a:lnTo>
                <a:lnTo>
                  <a:pt x="1764792" y="821436"/>
                </a:lnTo>
                <a:lnTo>
                  <a:pt x="1770888" y="829056"/>
                </a:lnTo>
                <a:lnTo>
                  <a:pt x="1786128" y="829056"/>
                </a:lnTo>
                <a:lnTo>
                  <a:pt x="1792224" y="821436"/>
                </a:lnTo>
                <a:lnTo>
                  <a:pt x="1792224" y="806196"/>
                </a:lnTo>
                <a:close/>
              </a:path>
              <a:path w="8280400" h="2174875">
                <a:moveTo>
                  <a:pt x="1792224" y="6096"/>
                </a:moveTo>
                <a:lnTo>
                  <a:pt x="1786128" y="0"/>
                </a:lnTo>
                <a:lnTo>
                  <a:pt x="1770888" y="0"/>
                </a:lnTo>
                <a:lnTo>
                  <a:pt x="1764792" y="6096"/>
                </a:lnTo>
                <a:lnTo>
                  <a:pt x="1764792" y="21336"/>
                </a:lnTo>
                <a:lnTo>
                  <a:pt x="1770888" y="28956"/>
                </a:lnTo>
                <a:lnTo>
                  <a:pt x="1786128" y="28956"/>
                </a:lnTo>
                <a:lnTo>
                  <a:pt x="1792224" y="21336"/>
                </a:lnTo>
                <a:lnTo>
                  <a:pt x="1792224" y="6096"/>
                </a:lnTo>
                <a:close/>
              </a:path>
              <a:path w="8280400" h="2174875">
                <a:moveTo>
                  <a:pt x="1850136" y="806196"/>
                </a:moveTo>
                <a:lnTo>
                  <a:pt x="1842516" y="800100"/>
                </a:lnTo>
                <a:lnTo>
                  <a:pt x="1827276" y="800100"/>
                </a:lnTo>
                <a:lnTo>
                  <a:pt x="1821180" y="806196"/>
                </a:lnTo>
                <a:lnTo>
                  <a:pt x="1821180" y="821436"/>
                </a:lnTo>
                <a:lnTo>
                  <a:pt x="1827276" y="829056"/>
                </a:lnTo>
                <a:lnTo>
                  <a:pt x="1842516" y="829056"/>
                </a:lnTo>
                <a:lnTo>
                  <a:pt x="1850136" y="821436"/>
                </a:lnTo>
                <a:lnTo>
                  <a:pt x="1850136" y="806196"/>
                </a:lnTo>
                <a:close/>
              </a:path>
              <a:path w="8280400" h="2174875">
                <a:moveTo>
                  <a:pt x="1850136" y="6096"/>
                </a:moveTo>
                <a:lnTo>
                  <a:pt x="1842516" y="0"/>
                </a:lnTo>
                <a:lnTo>
                  <a:pt x="1827276" y="0"/>
                </a:lnTo>
                <a:lnTo>
                  <a:pt x="1821180" y="6096"/>
                </a:lnTo>
                <a:lnTo>
                  <a:pt x="1821180" y="21336"/>
                </a:lnTo>
                <a:lnTo>
                  <a:pt x="1827276" y="28956"/>
                </a:lnTo>
                <a:lnTo>
                  <a:pt x="1842516" y="28956"/>
                </a:lnTo>
                <a:lnTo>
                  <a:pt x="1850136" y="21336"/>
                </a:lnTo>
                <a:lnTo>
                  <a:pt x="1850136" y="6096"/>
                </a:lnTo>
                <a:close/>
              </a:path>
              <a:path w="8280400" h="2174875">
                <a:moveTo>
                  <a:pt x="1906524" y="806196"/>
                </a:moveTo>
                <a:lnTo>
                  <a:pt x="1900428" y="800100"/>
                </a:lnTo>
                <a:lnTo>
                  <a:pt x="1883664" y="800100"/>
                </a:lnTo>
                <a:lnTo>
                  <a:pt x="1877568" y="806196"/>
                </a:lnTo>
                <a:lnTo>
                  <a:pt x="1877568" y="821436"/>
                </a:lnTo>
                <a:lnTo>
                  <a:pt x="1883664" y="829056"/>
                </a:lnTo>
                <a:lnTo>
                  <a:pt x="1900428" y="829056"/>
                </a:lnTo>
                <a:lnTo>
                  <a:pt x="1906524" y="821436"/>
                </a:lnTo>
                <a:lnTo>
                  <a:pt x="1906524" y="806196"/>
                </a:lnTo>
                <a:close/>
              </a:path>
              <a:path w="8280400" h="2174875">
                <a:moveTo>
                  <a:pt x="1906524" y="6096"/>
                </a:moveTo>
                <a:lnTo>
                  <a:pt x="1900428" y="0"/>
                </a:lnTo>
                <a:lnTo>
                  <a:pt x="1883664" y="0"/>
                </a:lnTo>
                <a:lnTo>
                  <a:pt x="1877568" y="6096"/>
                </a:lnTo>
                <a:lnTo>
                  <a:pt x="1877568" y="21336"/>
                </a:lnTo>
                <a:lnTo>
                  <a:pt x="1883664" y="28956"/>
                </a:lnTo>
                <a:lnTo>
                  <a:pt x="1900428" y="28956"/>
                </a:lnTo>
                <a:lnTo>
                  <a:pt x="1906524" y="21336"/>
                </a:lnTo>
                <a:lnTo>
                  <a:pt x="1906524" y="6096"/>
                </a:lnTo>
                <a:close/>
              </a:path>
              <a:path w="8280400" h="2174875">
                <a:moveTo>
                  <a:pt x="1962912" y="806196"/>
                </a:moveTo>
                <a:lnTo>
                  <a:pt x="1956816" y="800100"/>
                </a:lnTo>
                <a:lnTo>
                  <a:pt x="1941576" y="800100"/>
                </a:lnTo>
                <a:lnTo>
                  <a:pt x="1935480" y="806196"/>
                </a:lnTo>
                <a:lnTo>
                  <a:pt x="1935480" y="821436"/>
                </a:lnTo>
                <a:lnTo>
                  <a:pt x="1941576" y="829056"/>
                </a:lnTo>
                <a:lnTo>
                  <a:pt x="1956816" y="829056"/>
                </a:lnTo>
                <a:lnTo>
                  <a:pt x="1962912" y="821436"/>
                </a:lnTo>
                <a:lnTo>
                  <a:pt x="1962912" y="806196"/>
                </a:lnTo>
                <a:close/>
              </a:path>
              <a:path w="8280400" h="2174875">
                <a:moveTo>
                  <a:pt x="1962912" y="6096"/>
                </a:moveTo>
                <a:lnTo>
                  <a:pt x="1956816" y="0"/>
                </a:lnTo>
                <a:lnTo>
                  <a:pt x="1941576" y="0"/>
                </a:lnTo>
                <a:lnTo>
                  <a:pt x="1935480" y="6096"/>
                </a:lnTo>
                <a:lnTo>
                  <a:pt x="1935480" y="21336"/>
                </a:lnTo>
                <a:lnTo>
                  <a:pt x="1941576" y="28956"/>
                </a:lnTo>
                <a:lnTo>
                  <a:pt x="1956816" y="28956"/>
                </a:lnTo>
                <a:lnTo>
                  <a:pt x="1962912" y="21336"/>
                </a:lnTo>
                <a:lnTo>
                  <a:pt x="1962912" y="6096"/>
                </a:lnTo>
                <a:close/>
              </a:path>
              <a:path w="8280400" h="2174875">
                <a:moveTo>
                  <a:pt x="2020824" y="806196"/>
                </a:moveTo>
                <a:lnTo>
                  <a:pt x="2013204" y="800100"/>
                </a:lnTo>
                <a:lnTo>
                  <a:pt x="1997964" y="800100"/>
                </a:lnTo>
                <a:lnTo>
                  <a:pt x="1991868" y="806196"/>
                </a:lnTo>
                <a:lnTo>
                  <a:pt x="1991868" y="821436"/>
                </a:lnTo>
                <a:lnTo>
                  <a:pt x="1997964" y="829056"/>
                </a:lnTo>
                <a:lnTo>
                  <a:pt x="2013204" y="829056"/>
                </a:lnTo>
                <a:lnTo>
                  <a:pt x="2020824" y="821436"/>
                </a:lnTo>
                <a:lnTo>
                  <a:pt x="2020824" y="806196"/>
                </a:lnTo>
                <a:close/>
              </a:path>
              <a:path w="8280400" h="2174875">
                <a:moveTo>
                  <a:pt x="2020824" y="6096"/>
                </a:moveTo>
                <a:lnTo>
                  <a:pt x="2013204" y="0"/>
                </a:lnTo>
                <a:lnTo>
                  <a:pt x="1997964" y="0"/>
                </a:lnTo>
                <a:lnTo>
                  <a:pt x="1991868" y="6096"/>
                </a:lnTo>
                <a:lnTo>
                  <a:pt x="1991868" y="21336"/>
                </a:lnTo>
                <a:lnTo>
                  <a:pt x="1997964" y="28956"/>
                </a:lnTo>
                <a:lnTo>
                  <a:pt x="2013204" y="28956"/>
                </a:lnTo>
                <a:lnTo>
                  <a:pt x="2020824" y="21336"/>
                </a:lnTo>
                <a:lnTo>
                  <a:pt x="2020824" y="6096"/>
                </a:lnTo>
                <a:close/>
              </a:path>
              <a:path w="8280400" h="2174875">
                <a:moveTo>
                  <a:pt x="2077212" y="806196"/>
                </a:moveTo>
                <a:lnTo>
                  <a:pt x="2071116" y="800100"/>
                </a:lnTo>
                <a:lnTo>
                  <a:pt x="2054352" y="800100"/>
                </a:lnTo>
                <a:lnTo>
                  <a:pt x="2048256" y="806196"/>
                </a:lnTo>
                <a:lnTo>
                  <a:pt x="2048256" y="821436"/>
                </a:lnTo>
                <a:lnTo>
                  <a:pt x="2054352" y="829056"/>
                </a:lnTo>
                <a:lnTo>
                  <a:pt x="2071116" y="829056"/>
                </a:lnTo>
                <a:lnTo>
                  <a:pt x="2077212" y="821436"/>
                </a:lnTo>
                <a:lnTo>
                  <a:pt x="2077212" y="806196"/>
                </a:lnTo>
                <a:close/>
              </a:path>
              <a:path w="8280400" h="2174875">
                <a:moveTo>
                  <a:pt x="2077212" y="6096"/>
                </a:moveTo>
                <a:lnTo>
                  <a:pt x="2071116" y="0"/>
                </a:lnTo>
                <a:lnTo>
                  <a:pt x="2054352" y="0"/>
                </a:lnTo>
                <a:lnTo>
                  <a:pt x="2048256" y="6096"/>
                </a:lnTo>
                <a:lnTo>
                  <a:pt x="2048256" y="21336"/>
                </a:lnTo>
                <a:lnTo>
                  <a:pt x="2054352" y="28956"/>
                </a:lnTo>
                <a:lnTo>
                  <a:pt x="2071116" y="28956"/>
                </a:lnTo>
                <a:lnTo>
                  <a:pt x="2077212" y="21336"/>
                </a:lnTo>
                <a:lnTo>
                  <a:pt x="2077212" y="6096"/>
                </a:lnTo>
                <a:close/>
              </a:path>
              <a:path w="8280400" h="2174875">
                <a:moveTo>
                  <a:pt x="2133600" y="806196"/>
                </a:moveTo>
                <a:lnTo>
                  <a:pt x="2127504" y="800100"/>
                </a:lnTo>
                <a:lnTo>
                  <a:pt x="2112264" y="800100"/>
                </a:lnTo>
                <a:lnTo>
                  <a:pt x="2106168" y="806196"/>
                </a:lnTo>
                <a:lnTo>
                  <a:pt x="2106168" y="821436"/>
                </a:lnTo>
                <a:lnTo>
                  <a:pt x="2112264" y="829056"/>
                </a:lnTo>
                <a:lnTo>
                  <a:pt x="2127504" y="829056"/>
                </a:lnTo>
                <a:lnTo>
                  <a:pt x="2133600" y="821436"/>
                </a:lnTo>
                <a:lnTo>
                  <a:pt x="2133600" y="806196"/>
                </a:lnTo>
                <a:close/>
              </a:path>
              <a:path w="8280400" h="2174875">
                <a:moveTo>
                  <a:pt x="2133600" y="6096"/>
                </a:moveTo>
                <a:lnTo>
                  <a:pt x="2127504" y="0"/>
                </a:lnTo>
                <a:lnTo>
                  <a:pt x="2112264" y="0"/>
                </a:lnTo>
                <a:lnTo>
                  <a:pt x="2106168" y="6096"/>
                </a:lnTo>
                <a:lnTo>
                  <a:pt x="2106168" y="21336"/>
                </a:lnTo>
                <a:lnTo>
                  <a:pt x="2112264" y="28956"/>
                </a:lnTo>
                <a:lnTo>
                  <a:pt x="2127504" y="28956"/>
                </a:lnTo>
                <a:lnTo>
                  <a:pt x="2133600" y="21336"/>
                </a:lnTo>
                <a:lnTo>
                  <a:pt x="2133600" y="6096"/>
                </a:lnTo>
                <a:close/>
              </a:path>
              <a:path w="8280400" h="2174875">
                <a:moveTo>
                  <a:pt x="2191512" y="806196"/>
                </a:moveTo>
                <a:lnTo>
                  <a:pt x="2183892" y="800100"/>
                </a:lnTo>
                <a:lnTo>
                  <a:pt x="2168652" y="800100"/>
                </a:lnTo>
                <a:lnTo>
                  <a:pt x="2162556" y="806196"/>
                </a:lnTo>
                <a:lnTo>
                  <a:pt x="2162556" y="821436"/>
                </a:lnTo>
                <a:lnTo>
                  <a:pt x="2168652" y="829056"/>
                </a:lnTo>
                <a:lnTo>
                  <a:pt x="2183892" y="829056"/>
                </a:lnTo>
                <a:lnTo>
                  <a:pt x="2191512" y="821436"/>
                </a:lnTo>
                <a:lnTo>
                  <a:pt x="2191512" y="806196"/>
                </a:lnTo>
                <a:close/>
              </a:path>
              <a:path w="8280400" h="2174875">
                <a:moveTo>
                  <a:pt x="2191512" y="6096"/>
                </a:moveTo>
                <a:lnTo>
                  <a:pt x="2183892" y="0"/>
                </a:lnTo>
                <a:lnTo>
                  <a:pt x="2168652" y="0"/>
                </a:lnTo>
                <a:lnTo>
                  <a:pt x="2162556" y="6096"/>
                </a:lnTo>
                <a:lnTo>
                  <a:pt x="2162556" y="21336"/>
                </a:lnTo>
                <a:lnTo>
                  <a:pt x="2168652" y="28956"/>
                </a:lnTo>
                <a:lnTo>
                  <a:pt x="2183892" y="28956"/>
                </a:lnTo>
                <a:lnTo>
                  <a:pt x="2191512" y="21336"/>
                </a:lnTo>
                <a:lnTo>
                  <a:pt x="2191512" y="6096"/>
                </a:lnTo>
                <a:close/>
              </a:path>
              <a:path w="8280400" h="2174875">
                <a:moveTo>
                  <a:pt x="2247900" y="806196"/>
                </a:moveTo>
                <a:lnTo>
                  <a:pt x="2241804" y="800100"/>
                </a:lnTo>
                <a:lnTo>
                  <a:pt x="2225040" y="800100"/>
                </a:lnTo>
                <a:lnTo>
                  <a:pt x="2218944" y="806196"/>
                </a:lnTo>
                <a:lnTo>
                  <a:pt x="2218944" y="821436"/>
                </a:lnTo>
                <a:lnTo>
                  <a:pt x="2225040" y="829056"/>
                </a:lnTo>
                <a:lnTo>
                  <a:pt x="2241804" y="829056"/>
                </a:lnTo>
                <a:lnTo>
                  <a:pt x="2247900" y="821436"/>
                </a:lnTo>
                <a:lnTo>
                  <a:pt x="2247900" y="806196"/>
                </a:lnTo>
                <a:close/>
              </a:path>
              <a:path w="8280400" h="2174875">
                <a:moveTo>
                  <a:pt x="2247900" y="6096"/>
                </a:moveTo>
                <a:lnTo>
                  <a:pt x="2241804" y="0"/>
                </a:lnTo>
                <a:lnTo>
                  <a:pt x="2225040" y="0"/>
                </a:lnTo>
                <a:lnTo>
                  <a:pt x="2218944" y="6096"/>
                </a:lnTo>
                <a:lnTo>
                  <a:pt x="2218944" y="21336"/>
                </a:lnTo>
                <a:lnTo>
                  <a:pt x="2225040" y="28956"/>
                </a:lnTo>
                <a:lnTo>
                  <a:pt x="2241804" y="28956"/>
                </a:lnTo>
                <a:lnTo>
                  <a:pt x="2247900" y="21336"/>
                </a:lnTo>
                <a:lnTo>
                  <a:pt x="2247900" y="6096"/>
                </a:lnTo>
                <a:close/>
              </a:path>
              <a:path w="8280400" h="2174875">
                <a:moveTo>
                  <a:pt x="2275332" y="976884"/>
                </a:moveTo>
                <a:lnTo>
                  <a:pt x="2266061" y="958596"/>
                </a:lnTo>
                <a:lnTo>
                  <a:pt x="2217420" y="862584"/>
                </a:lnTo>
                <a:lnTo>
                  <a:pt x="2159508" y="976884"/>
                </a:lnTo>
                <a:lnTo>
                  <a:pt x="2199106" y="976884"/>
                </a:lnTo>
                <a:lnTo>
                  <a:pt x="2197608" y="2174748"/>
                </a:lnTo>
                <a:lnTo>
                  <a:pt x="2235708" y="2174748"/>
                </a:lnTo>
                <a:lnTo>
                  <a:pt x="2237206" y="976884"/>
                </a:lnTo>
                <a:lnTo>
                  <a:pt x="2275332" y="976884"/>
                </a:lnTo>
                <a:close/>
              </a:path>
              <a:path w="8280400" h="2174875">
                <a:moveTo>
                  <a:pt x="2304288" y="806196"/>
                </a:moveTo>
                <a:lnTo>
                  <a:pt x="2298192" y="800100"/>
                </a:lnTo>
                <a:lnTo>
                  <a:pt x="2282952" y="800100"/>
                </a:lnTo>
                <a:lnTo>
                  <a:pt x="2276856" y="806196"/>
                </a:lnTo>
                <a:lnTo>
                  <a:pt x="2276856" y="821436"/>
                </a:lnTo>
                <a:lnTo>
                  <a:pt x="2282952" y="829056"/>
                </a:lnTo>
                <a:lnTo>
                  <a:pt x="2298192" y="829056"/>
                </a:lnTo>
                <a:lnTo>
                  <a:pt x="2304288" y="821436"/>
                </a:lnTo>
                <a:lnTo>
                  <a:pt x="2304288" y="806196"/>
                </a:lnTo>
                <a:close/>
              </a:path>
              <a:path w="8280400" h="2174875">
                <a:moveTo>
                  <a:pt x="2304288" y="6096"/>
                </a:moveTo>
                <a:lnTo>
                  <a:pt x="2298192" y="0"/>
                </a:lnTo>
                <a:lnTo>
                  <a:pt x="2282952" y="0"/>
                </a:lnTo>
                <a:lnTo>
                  <a:pt x="2276856" y="6096"/>
                </a:lnTo>
                <a:lnTo>
                  <a:pt x="2276856" y="21336"/>
                </a:lnTo>
                <a:lnTo>
                  <a:pt x="2282952" y="28956"/>
                </a:lnTo>
                <a:lnTo>
                  <a:pt x="2298192" y="28956"/>
                </a:lnTo>
                <a:lnTo>
                  <a:pt x="2304288" y="21336"/>
                </a:lnTo>
                <a:lnTo>
                  <a:pt x="2304288" y="6096"/>
                </a:lnTo>
                <a:close/>
              </a:path>
              <a:path w="8280400" h="2174875">
                <a:moveTo>
                  <a:pt x="2362200" y="806196"/>
                </a:moveTo>
                <a:lnTo>
                  <a:pt x="2354580" y="800100"/>
                </a:lnTo>
                <a:lnTo>
                  <a:pt x="2339340" y="800100"/>
                </a:lnTo>
                <a:lnTo>
                  <a:pt x="2333244" y="806196"/>
                </a:lnTo>
                <a:lnTo>
                  <a:pt x="2333244" y="821436"/>
                </a:lnTo>
                <a:lnTo>
                  <a:pt x="2339340" y="829056"/>
                </a:lnTo>
                <a:lnTo>
                  <a:pt x="2354580" y="829056"/>
                </a:lnTo>
                <a:lnTo>
                  <a:pt x="2362200" y="821436"/>
                </a:lnTo>
                <a:lnTo>
                  <a:pt x="2362200" y="806196"/>
                </a:lnTo>
                <a:close/>
              </a:path>
              <a:path w="8280400" h="2174875">
                <a:moveTo>
                  <a:pt x="2362200" y="6096"/>
                </a:moveTo>
                <a:lnTo>
                  <a:pt x="2354580" y="0"/>
                </a:lnTo>
                <a:lnTo>
                  <a:pt x="2339340" y="0"/>
                </a:lnTo>
                <a:lnTo>
                  <a:pt x="2333244" y="6096"/>
                </a:lnTo>
                <a:lnTo>
                  <a:pt x="2333244" y="21336"/>
                </a:lnTo>
                <a:lnTo>
                  <a:pt x="2339340" y="28956"/>
                </a:lnTo>
                <a:lnTo>
                  <a:pt x="2354580" y="28956"/>
                </a:lnTo>
                <a:lnTo>
                  <a:pt x="2362200" y="21336"/>
                </a:lnTo>
                <a:lnTo>
                  <a:pt x="2362200" y="6096"/>
                </a:lnTo>
                <a:close/>
              </a:path>
              <a:path w="8280400" h="2174875">
                <a:moveTo>
                  <a:pt x="2418588" y="806196"/>
                </a:moveTo>
                <a:lnTo>
                  <a:pt x="2412492" y="800100"/>
                </a:lnTo>
                <a:lnTo>
                  <a:pt x="2395728" y="800100"/>
                </a:lnTo>
                <a:lnTo>
                  <a:pt x="2389632" y="806196"/>
                </a:lnTo>
                <a:lnTo>
                  <a:pt x="2389632" y="821436"/>
                </a:lnTo>
                <a:lnTo>
                  <a:pt x="2395728" y="829056"/>
                </a:lnTo>
                <a:lnTo>
                  <a:pt x="2412492" y="829056"/>
                </a:lnTo>
                <a:lnTo>
                  <a:pt x="2418588" y="821436"/>
                </a:lnTo>
                <a:lnTo>
                  <a:pt x="2418588" y="806196"/>
                </a:lnTo>
                <a:close/>
              </a:path>
              <a:path w="8280400" h="2174875">
                <a:moveTo>
                  <a:pt x="2418588" y="6096"/>
                </a:moveTo>
                <a:lnTo>
                  <a:pt x="2412492" y="0"/>
                </a:lnTo>
                <a:lnTo>
                  <a:pt x="2395728" y="0"/>
                </a:lnTo>
                <a:lnTo>
                  <a:pt x="2389632" y="6096"/>
                </a:lnTo>
                <a:lnTo>
                  <a:pt x="2389632" y="21336"/>
                </a:lnTo>
                <a:lnTo>
                  <a:pt x="2395728" y="28956"/>
                </a:lnTo>
                <a:lnTo>
                  <a:pt x="2412492" y="28956"/>
                </a:lnTo>
                <a:lnTo>
                  <a:pt x="2418588" y="21336"/>
                </a:lnTo>
                <a:lnTo>
                  <a:pt x="2418588" y="6096"/>
                </a:lnTo>
                <a:close/>
              </a:path>
              <a:path w="8280400" h="2174875">
                <a:moveTo>
                  <a:pt x="2474976" y="806196"/>
                </a:moveTo>
                <a:lnTo>
                  <a:pt x="2468880" y="800100"/>
                </a:lnTo>
                <a:lnTo>
                  <a:pt x="2453640" y="800100"/>
                </a:lnTo>
                <a:lnTo>
                  <a:pt x="2447544" y="806196"/>
                </a:lnTo>
                <a:lnTo>
                  <a:pt x="2447544" y="821436"/>
                </a:lnTo>
                <a:lnTo>
                  <a:pt x="2453640" y="829056"/>
                </a:lnTo>
                <a:lnTo>
                  <a:pt x="2468880" y="829056"/>
                </a:lnTo>
                <a:lnTo>
                  <a:pt x="2474976" y="821436"/>
                </a:lnTo>
                <a:lnTo>
                  <a:pt x="2474976" y="806196"/>
                </a:lnTo>
                <a:close/>
              </a:path>
              <a:path w="8280400" h="2174875">
                <a:moveTo>
                  <a:pt x="2474976" y="6096"/>
                </a:moveTo>
                <a:lnTo>
                  <a:pt x="2468880" y="0"/>
                </a:lnTo>
                <a:lnTo>
                  <a:pt x="2453640" y="0"/>
                </a:lnTo>
                <a:lnTo>
                  <a:pt x="2447544" y="6096"/>
                </a:lnTo>
                <a:lnTo>
                  <a:pt x="2447544" y="21336"/>
                </a:lnTo>
                <a:lnTo>
                  <a:pt x="2453640" y="28956"/>
                </a:lnTo>
                <a:lnTo>
                  <a:pt x="2468880" y="28956"/>
                </a:lnTo>
                <a:lnTo>
                  <a:pt x="2474976" y="21336"/>
                </a:lnTo>
                <a:lnTo>
                  <a:pt x="2474976" y="6096"/>
                </a:lnTo>
                <a:close/>
              </a:path>
              <a:path w="8280400" h="2174875">
                <a:moveTo>
                  <a:pt x="2532888" y="806196"/>
                </a:moveTo>
                <a:lnTo>
                  <a:pt x="2525268" y="800100"/>
                </a:lnTo>
                <a:lnTo>
                  <a:pt x="2510028" y="800100"/>
                </a:lnTo>
                <a:lnTo>
                  <a:pt x="2503932" y="806196"/>
                </a:lnTo>
                <a:lnTo>
                  <a:pt x="2503932" y="821436"/>
                </a:lnTo>
                <a:lnTo>
                  <a:pt x="2510028" y="829056"/>
                </a:lnTo>
                <a:lnTo>
                  <a:pt x="2525268" y="829056"/>
                </a:lnTo>
                <a:lnTo>
                  <a:pt x="2532888" y="821436"/>
                </a:lnTo>
                <a:lnTo>
                  <a:pt x="2532888" y="806196"/>
                </a:lnTo>
                <a:close/>
              </a:path>
              <a:path w="8280400" h="2174875">
                <a:moveTo>
                  <a:pt x="2532888" y="6096"/>
                </a:moveTo>
                <a:lnTo>
                  <a:pt x="2525268" y="0"/>
                </a:lnTo>
                <a:lnTo>
                  <a:pt x="2510028" y="0"/>
                </a:lnTo>
                <a:lnTo>
                  <a:pt x="2503932" y="6096"/>
                </a:lnTo>
                <a:lnTo>
                  <a:pt x="2503932" y="21336"/>
                </a:lnTo>
                <a:lnTo>
                  <a:pt x="2510028" y="28956"/>
                </a:lnTo>
                <a:lnTo>
                  <a:pt x="2525268" y="28956"/>
                </a:lnTo>
                <a:lnTo>
                  <a:pt x="2532888" y="21336"/>
                </a:lnTo>
                <a:lnTo>
                  <a:pt x="2532888" y="6096"/>
                </a:lnTo>
                <a:close/>
              </a:path>
              <a:path w="8280400" h="2174875">
                <a:moveTo>
                  <a:pt x="2589276" y="806196"/>
                </a:moveTo>
                <a:lnTo>
                  <a:pt x="2583180" y="800100"/>
                </a:lnTo>
                <a:lnTo>
                  <a:pt x="2566416" y="800100"/>
                </a:lnTo>
                <a:lnTo>
                  <a:pt x="2560320" y="806196"/>
                </a:lnTo>
                <a:lnTo>
                  <a:pt x="2560320" y="821436"/>
                </a:lnTo>
                <a:lnTo>
                  <a:pt x="2566416" y="829056"/>
                </a:lnTo>
                <a:lnTo>
                  <a:pt x="2583180" y="829056"/>
                </a:lnTo>
                <a:lnTo>
                  <a:pt x="2589276" y="821436"/>
                </a:lnTo>
                <a:lnTo>
                  <a:pt x="2589276" y="806196"/>
                </a:lnTo>
                <a:close/>
              </a:path>
              <a:path w="8280400" h="2174875">
                <a:moveTo>
                  <a:pt x="2589276" y="6096"/>
                </a:moveTo>
                <a:lnTo>
                  <a:pt x="2583180" y="0"/>
                </a:lnTo>
                <a:lnTo>
                  <a:pt x="2566416" y="0"/>
                </a:lnTo>
                <a:lnTo>
                  <a:pt x="2560320" y="6096"/>
                </a:lnTo>
                <a:lnTo>
                  <a:pt x="2560320" y="21336"/>
                </a:lnTo>
                <a:lnTo>
                  <a:pt x="2566416" y="28956"/>
                </a:lnTo>
                <a:lnTo>
                  <a:pt x="2583180" y="28956"/>
                </a:lnTo>
                <a:lnTo>
                  <a:pt x="2589276" y="21336"/>
                </a:lnTo>
                <a:lnTo>
                  <a:pt x="2589276" y="6096"/>
                </a:lnTo>
                <a:close/>
              </a:path>
              <a:path w="8280400" h="2174875">
                <a:moveTo>
                  <a:pt x="2645664" y="806196"/>
                </a:moveTo>
                <a:lnTo>
                  <a:pt x="2639568" y="800100"/>
                </a:lnTo>
                <a:lnTo>
                  <a:pt x="2624328" y="800100"/>
                </a:lnTo>
                <a:lnTo>
                  <a:pt x="2618232" y="806196"/>
                </a:lnTo>
                <a:lnTo>
                  <a:pt x="2618232" y="821436"/>
                </a:lnTo>
                <a:lnTo>
                  <a:pt x="2624328" y="829056"/>
                </a:lnTo>
                <a:lnTo>
                  <a:pt x="2639568" y="829056"/>
                </a:lnTo>
                <a:lnTo>
                  <a:pt x="2645664" y="821436"/>
                </a:lnTo>
                <a:lnTo>
                  <a:pt x="2645664" y="806196"/>
                </a:lnTo>
                <a:close/>
              </a:path>
              <a:path w="8280400" h="2174875">
                <a:moveTo>
                  <a:pt x="2645664" y="6096"/>
                </a:moveTo>
                <a:lnTo>
                  <a:pt x="2639568" y="0"/>
                </a:lnTo>
                <a:lnTo>
                  <a:pt x="2624328" y="0"/>
                </a:lnTo>
                <a:lnTo>
                  <a:pt x="2618232" y="6096"/>
                </a:lnTo>
                <a:lnTo>
                  <a:pt x="2618232" y="21336"/>
                </a:lnTo>
                <a:lnTo>
                  <a:pt x="2624328" y="28956"/>
                </a:lnTo>
                <a:lnTo>
                  <a:pt x="2639568" y="28956"/>
                </a:lnTo>
                <a:lnTo>
                  <a:pt x="2645664" y="21336"/>
                </a:lnTo>
                <a:lnTo>
                  <a:pt x="2645664" y="6096"/>
                </a:lnTo>
                <a:close/>
              </a:path>
              <a:path w="8280400" h="2174875">
                <a:moveTo>
                  <a:pt x="2703576" y="806196"/>
                </a:moveTo>
                <a:lnTo>
                  <a:pt x="2695956" y="800100"/>
                </a:lnTo>
                <a:lnTo>
                  <a:pt x="2680716" y="800100"/>
                </a:lnTo>
                <a:lnTo>
                  <a:pt x="2674620" y="806196"/>
                </a:lnTo>
                <a:lnTo>
                  <a:pt x="2674620" y="821436"/>
                </a:lnTo>
                <a:lnTo>
                  <a:pt x="2680716" y="829056"/>
                </a:lnTo>
                <a:lnTo>
                  <a:pt x="2695956" y="829056"/>
                </a:lnTo>
                <a:lnTo>
                  <a:pt x="2703576" y="821436"/>
                </a:lnTo>
                <a:lnTo>
                  <a:pt x="2703576" y="806196"/>
                </a:lnTo>
                <a:close/>
              </a:path>
              <a:path w="8280400" h="2174875">
                <a:moveTo>
                  <a:pt x="2703576" y="6096"/>
                </a:moveTo>
                <a:lnTo>
                  <a:pt x="2695956" y="0"/>
                </a:lnTo>
                <a:lnTo>
                  <a:pt x="2680716" y="0"/>
                </a:lnTo>
                <a:lnTo>
                  <a:pt x="2674620" y="6096"/>
                </a:lnTo>
                <a:lnTo>
                  <a:pt x="2674620" y="21336"/>
                </a:lnTo>
                <a:lnTo>
                  <a:pt x="2680716" y="28956"/>
                </a:lnTo>
                <a:lnTo>
                  <a:pt x="2695956" y="28956"/>
                </a:lnTo>
                <a:lnTo>
                  <a:pt x="2703576" y="21336"/>
                </a:lnTo>
                <a:lnTo>
                  <a:pt x="2703576" y="6096"/>
                </a:lnTo>
                <a:close/>
              </a:path>
              <a:path w="8280400" h="2174875">
                <a:moveTo>
                  <a:pt x="2759964" y="806196"/>
                </a:moveTo>
                <a:lnTo>
                  <a:pt x="2753868" y="800100"/>
                </a:lnTo>
                <a:lnTo>
                  <a:pt x="2737104" y="800100"/>
                </a:lnTo>
                <a:lnTo>
                  <a:pt x="2731008" y="806196"/>
                </a:lnTo>
                <a:lnTo>
                  <a:pt x="2731008" y="821436"/>
                </a:lnTo>
                <a:lnTo>
                  <a:pt x="2737104" y="829056"/>
                </a:lnTo>
                <a:lnTo>
                  <a:pt x="2753868" y="829056"/>
                </a:lnTo>
                <a:lnTo>
                  <a:pt x="2759964" y="821436"/>
                </a:lnTo>
                <a:lnTo>
                  <a:pt x="2759964" y="806196"/>
                </a:lnTo>
                <a:close/>
              </a:path>
              <a:path w="8280400" h="2174875">
                <a:moveTo>
                  <a:pt x="2759964" y="6096"/>
                </a:moveTo>
                <a:lnTo>
                  <a:pt x="2753868" y="0"/>
                </a:lnTo>
                <a:lnTo>
                  <a:pt x="2737104" y="0"/>
                </a:lnTo>
                <a:lnTo>
                  <a:pt x="2731008" y="6096"/>
                </a:lnTo>
                <a:lnTo>
                  <a:pt x="2731008" y="21336"/>
                </a:lnTo>
                <a:lnTo>
                  <a:pt x="2737104" y="28956"/>
                </a:lnTo>
                <a:lnTo>
                  <a:pt x="2753868" y="28956"/>
                </a:lnTo>
                <a:lnTo>
                  <a:pt x="2759964" y="21336"/>
                </a:lnTo>
                <a:lnTo>
                  <a:pt x="2759964" y="6096"/>
                </a:lnTo>
                <a:close/>
              </a:path>
              <a:path w="8280400" h="2174875">
                <a:moveTo>
                  <a:pt x="2816352" y="806196"/>
                </a:moveTo>
                <a:lnTo>
                  <a:pt x="2810256" y="800100"/>
                </a:lnTo>
                <a:lnTo>
                  <a:pt x="2795016" y="800100"/>
                </a:lnTo>
                <a:lnTo>
                  <a:pt x="2788920" y="806196"/>
                </a:lnTo>
                <a:lnTo>
                  <a:pt x="2788920" y="822960"/>
                </a:lnTo>
                <a:lnTo>
                  <a:pt x="2795016" y="829056"/>
                </a:lnTo>
                <a:lnTo>
                  <a:pt x="2810256" y="829056"/>
                </a:lnTo>
                <a:lnTo>
                  <a:pt x="2816352" y="822960"/>
                </a:lnTo>
                <a:lnTo>
                  <a:pt x="2816352" y="806196"/>
                </a:lnTo>
                <a:close/>
              </a:path>
              <a:path w="8280400" h="2174875">
                <a:moveTo>
                  <a:pt x="2816352" y="6096"/>
                </a:moveTo>
                <a:lnTo>
                  <a:pt x="2810256" y="0"/>
                </a:lnTo>
                <a:lnTo>
                  <a:pt x="2795016" y="0"/>
                </a:lnTo>
                <a:lnTo>
                  <a:pt x="2788920" y="6096"/>
                </a:lnTo>
                <a:lnTo>
                  <a:pt x="2788920" y="22860"/>
                </a:lnTo>
                <a:lnTo>
                  <a:pt x="2795016" y="28956"/>
                </a:lnTo>
                <a:lnTo>
                  <a:pt x="2810256" y="28956"/>
                </a:lnTo>
                <a:lnTo>
                  <a:pt x="2816352" y="22860"/>
                </a:lnTo>
                <a:lnTo>
                  <a:pt x="2816352" y="6096"/>
                </a:lnTo>
                <a:close/>
              </a:path>
              <a:path w="8280400" h="2174875">
                <a:moveTo>
                  <a:pt x="2874264" y="806196"/>
                </a:moveTo>
                <a:lnTo>
                  <a:pt x="2868168" y="800100"/>
                </a:lnTo>
                <a:lnTo>
                  <a:pt x="2851404" y="800100"/>
                </a:lnTo>
                <a:lnTo>
                  <a:pt x="2845308" y="806196"/>
                </a:lnTo>
                <a:lnTo>
                  <a:pt x="2845308" y="822960"/>
                </a:lnTo>
                <a:lnTo>
                  <a:pt x="2851404" y="829056"/>
                </a:lnTo>
                <a:lnTo>
                  <a:pt x="2868168" y="829056"/>
                </a:lnTo>
                <a:lnTo>
                  <a:pt x="2874264" y="822960"/>
                </a:lnTo>
                <a:lnTo>
                  <a:pt x="2874264" y="806196"/>
                </a:lnTo>
                <a:close/>
              </a:path>
              <a:path w="8280400" h="2174875">
                <a:moveTo>
                  <a:pt x="2874264" y="6096"/>
                </a:moveTo>
                <a:lnTo>
                  <a:pt x="2868168" y="0"/>
                </a:lnTo>
                <a:lnTo>
                  <a:pt x="2851404" y="0"/>
                </a:lnTo>
                <a:lnTo>
                  <a:pt x="2845308" y="6096"/>
                </a:lnTo>
                <a:lnTo>
                  <a:pt x="2845308" y="22860"/>
                </a:lnTo>
                <a:lnTo>
                  <a:pt x="2851404" y="28956"/>
                </a:lnTo>
                <a:lnTo>
                  <a:pt x="2868168" y="28956"/>
                </a:lnTo>
                <a:lnTo>
                  <a:pt x="2874264" y="22860"/>
                </a:lnTo>
                <a:lnTo>
                  <a:pt x="2874264" y="6096"/>
                </a:lnTo>
                <a:close/>
              </a:path>
              <a:path w="8280400" h="2174875">
                <a:moveTo>
                  <a:pt x="2930652" y="806196"/>
                </a:moveTo>
                <a:lnTo>
                  <a:pt x="2924556" y="800100"/>
                </a:lnTo>
                <a:lnTo>
                  <a:pt x="2909316" y="800100"/>
                </a:lnTo>
                <a:lnTo>
                  <a:pt x="2901696" y="806196"/>
                </a:lnTo>
                <a:lnTo>
                  <a:pt x="2901696" y="822960"/>
                </a:lnTo>
                <a:lnTo>
                  <a:pt x="2909316" y="829056"/>
                </a:lnTo>
                <a:lnTo>
                  <a:pt x="2924556" y="829056"/>
                </a:lnTo>
                <a:lnTo>
                  <a:pt x="2930652" y="822960"/>
                </a:lnTo>
                <a:lnTo>
                  <a:pt x="2930652" y="806196"/>
                </a:lnTo>
                <a:close/>
              </a:path>
              <a:path w="8280400" h="2174875">
                <a:moveTo>
                  <a:pt x="2930652" y="6096"/>
                </a:moveTo>
                <a:lnTo>
                  <a:pt x="2924556" y="0"/>
                </a:lnTo>
                <a:lnTo>
                  <a:pt x="2909316" y="0"/>
                </a:lnTo>
                <a:lnTo>
                  <a:pt x="2901696" y="6096"/>
                </a:lnTo>
                <a:lnTo>
                  <a:pt x="2901696" y="22860"/>
                </a:lnTo>
                <a:lnTo>
                  <a:pt x="2909316" y="28956"/>
                </a:lnTo>
                <a:lnTo>
                  <a:pt x="2924556" y="28956"/>
                </a:lnTo>
                <a:lnTo>
                  <a:pt x="2930652" y="22860"/>
                </a:lnTo>
                <a:lnTo>
                  <a:pt x="2930652" y="6096"/>
                </a:lnTo>
                <a:close/>
              </a:path>
              <a:path w="8280400" h="2174875">
                <a:moveTo>
                  <a:pt x="2987040" y="806196"/>
                </a:moveTo>
                <a:lnTo>
                  <a:pt x="2980944" y="800100"/>
                </a:lnTo>
                <a:lnTo>
                  <a:pt x="2965704" y="800100"/>
                </a:lnTo>
                <a:lnTo>
                  <a:pt x="2959608" y="806196"/>
                </a:lnTo>
                <a:lnTo>
                  <a:pt x="2959608" y="822960"/>
                </a:lnTo>
                <a:lnTo>
                  <a:pt x="2965704" y="829056"/>
                </a:lnTo>
                <a:lnTo>
                  <a:pt x="2980944" y="829056"/>
                </a:lnTo>
                <a:lnTo>
                  <a:pt x="2987040" y="822960"/>
                </a:lnTo>
                <a:lnTo>
                  <a:pt x="2987040" y="806196"/>
                </a:lnTo>
                <a:close/>
              </a:path>
              <a:path w="8280400" h="2174875">
                <a:moveTo>
                  <a:pt x="2987040" y="6096"/>
                </a:moveTo>
                <a:lnTo>
                  <a:pt x="2980944" y="0"/>
                </a:lnTo>
                <a:lnTo>
                  <a:pt x="2965704" y="0"/>
                </a:lnTo>
                <a:lnTo>
                  <a:pt x="2959608" y="6096"/>
                </a:lnTo>
                <a:lnTo>
                  <a:pt x="2959608" y="22860"/>
                </a:lnTo>
                <a:lnTo>
                  <a:pt x="2965704" y="28956"/>
                </a:lnTo>
                <a:lnTo>
                  <a:pt x="2980944" y="28956"/>
                </a:lnTo>
                <a:lnTo>
                  <a:pt x="2987040" y="22860"/>
                </a:lnTo>
                <a:lnTo>
                  <a:pt x="2987040" y="6096"/>
                </a:lnTo>
                <a:close/>
              </a:path>
              <a:path w="8280400" h="2174875">
                <a:moveTo>
                  <a:pt x="3044952" y="806196"/>
                </a:moveTo>
                <a:lnTo>
                  <a:pt x="3038856" y="800100"/>
                </a:lnTo>
                <a:lnTo>
                  <a:pt x="3022092" y="800100"/>
                </a:lnTo>
                <a:lnTo>
                  <a:pt x="3015996" y="806196"/>
                </a:lnTo>
                <a:lnTo>
                  <a:pt x="3015996" y="822960"/>
                </a:lnTo>
                <a:lnTo>
                  <a:pt x="3022092" y="829056"/>
                </a:lnTo>
                <a:lnTo>
                  <a:pt x="3038856" y="829056"/>
                </a:lnTo>
                <a:lnTo>
                  <a:pt x="3044952" y="822960"/>
                </a:lnTo>
                <a:lnTo>
                  <a:pt x="3044952" y="806196"/>
                </a:lnTo>
                <a:close/>
              </a:path>
              <a:path w="8280400" h="2174875">
                <a:moveTo>
                  <a:pt x="3044952" y="6096"/>
                </a:moveTo>
                <a:lnTo>
                  <a:pt x="3038856" y="0"/>
                </a:lnTo>
                <a:lnTo>
                  <a:pt x="3022092" y="0"/>
                </a:lnTo>
                <a:lnTo>
                  <a:pt x="3015996" y="6096"/>
                </a:lnTo>
                <a:lnTo>
                  <a:pt x="3015996" y="22860"/>
                </a:lnTo>
                <a:lnTo>
                  <a:pt x="3022092" y="28956"/>
                </a:lnTo>
                <a:lnTo>
                  <a:pt x="3038856" y="28956"/>
                </a:lnTo>
                <a:lnTo>
                  <a:pt x="3044952" y="22860"/>
                </a:lnTo>
                <a:lnTo>
                  <a:pt x="3044952" y="6096"/>
                </a:lnTo>
                <a:close/>
              </a:path>
              <a:path w="8280400" h="2174875">
                <a:moveTo>
                  <a:pt x="3101340" y="806196"/>
                </a:moveTo>
                <a:lnTo>
                  <a:pt x="3095244" y="800100"/>
                </a:lnTo>
                <a:lnTo>
                  <a:pt x="3080004" y="800100"/>
                </a:lnTo>
                <a:lnTo>
                  <a:pt x="3072384" y="806196"/>
                </a:lnTo>
                <a:lnTo>
                  <a:pt x="3072384" y="822960"/>
                </a:lnTo>
                <a:lnTo>
                  <a:pt x="3080004" y="829056"/>
                </a:lnTo>
                <a:lnTo>
                  <a:pt x="3095244" y="829056"/>
                </a:lnTo>
                <a:lnTo>
                  <a:pt x="3101340" y="822960"/>
                </a:lnTo>
                <a:lnTo>
                  <a:pt x="3101340" y="806196"/>
                </a:lnTo>
                <a:close/>
              </a:path>
              <a:path w="8280400" h="2174875">
                <a:moveTo>
                  <a:pt x="3101340" y="6096"/>
                </a:moveTo>
                <a:lnTo>
                  <a:pt x="3095244" y="0"/>
                </a:lnTo>
                <a:lnTo>
                  <a:pt x="3080004" y="0"/>
                </a:lnTo>
                <a:lnTo>
                  <a:pt x="3072384" y="6096"/>
                </a:lnTo>
                <a:lnTo>
                  <a:pt x="3072384" y="22860"/>
                </a:lnTo>
                <a:lnTo>
                  <a:pt x="3080004" y="28956"/>
                </a:lnTo>
                <a:lnTo>
                  <a:pt x="3095244" y="28956"/>
                </a:lnTo>
                <a:lnTo>
                  <a:pt x="3101340" y="22860"/>
                </a:lnTo>
                <a:lnTo>
                  <a:pt x="3101340" y="6096"/>
                </a:lnTo>
                <a:close/>
              </a:path>
              <a:path w="8280400" h="2174875">
                <a:moveTo>
                  <a:pt x="3157728" y="806196"/>
                </a:moveTo>
                <a:lnTo>
                  <a:pt x="3151632" y="800100"/>
                </a:lnTo>
                <a:lnTo>
                  <a:pt x="3136392" y="800100"/>
                </a:lnTo>
                <a:lnTo>
                  <a:pt x="3130296" y="806196"/>
                </a:lnTo>
                <a:lnTo>
                  <a:pt x="3130296" y="822960"/>
                </a:lnTo>
                <a:lnTo>
                  <a:pt x="3136392" y="829056"/>
                </a:lnTo>
                <a:lnTo>
                  <a:pt x="3151632" y="829056"/>
                </a:lnTo>
                <a:lnTo>
                  <a:pt x="3157728" y="822960"/>
                </a:lnTo>
                <a:lnTo>
                  <a:pt x="3157728" y="806196"/>
                </a:lnTo>
                <a:close/>
              </a:path>
              <a:path w="8280400" h="2174875">
                <a:moveTo>
                  <a:pt x="3157728" y="6096"/>
                </a:moveTo>
                <a:lnTo>
                  <a:pt x="3151632" y="0"/>
                </a:lnTo>
                <a:lnTo>
                  <a:pt x="3136392" y="0"/>
                </a:lnTo>
                <a:lnTo>
                  <a:pt x="3130296" y="6096"/>
                </a:lnTo>
                <a:lnTo>
                  <a:pt x="3130296" y="22860"/>
                </a:lnTo>
                <a:lnTo>
                  <a:pt x="3136392" y="28956"/>
                </a:lnTo>
                <a:lnTo>
                  <a:pt x="3151632" y="28956"/>
                </a:lnTo>
                <a:lnTo>
                  <a:pt x="3157728" y="22860"/>
                </a:lnTo>
                <a:lnTo>
                  <a:pt x="3157728" y="6096"/>
                </a:lnTo>
                <a:close/>
              </a:path>
              <a:path w="8280400" h="2174875">
                <a:moveTo>
                  <a:pt x="3215640" y="806196"/>
                </a:moveTo>
                <a:lnTo>
                  <a:pt x="3209544" y="800100"/>
                </a:lnTo>
                <a:lnTo>
                  <a:pt x="3192780" y="800100"/>
                </a:lnTo>
                <a:lnTo>
                  <a:pt x="3186684" y="806196"/>
                </a:lnTo>
                <a:lnTo>
                  <a:pt x="3186684" y="822960"/>
                </a:lnTo>
                <a:lnTo>
                  <a:pt x="3192780" y="829056"/>
                </a:lnTo>
                <a:lnTo>
                  <a:pt x="3209544" y="829056"/>
                </a:lnTo>
                <a:lnTo>
                  <a:pt x="3215640" y="822960"/>
                </a:lnTo>
                <a:lnTo>
                  <a:pt x="3215640" y="806196"/>
                </a:lnTo>
                <a:close/>
              </a:path>
              <a:path w="8280400" h="2174875">
                <a:moveTo>
                  <a:pt x="3215640" y="6096"/>
                </a:moveTo>
                <a:lnTo>
                  <a:pt x="3209544" y="0"/>
                </a:lnTo>
                <a:lnTo>
                  <a:pt x="3192780" y="0"/>
                </a:lnTo>
                <a:lnTo>
                  <a:pt x="3186684" y="6096"/>
                </a:lnTo>
                <a:lnTo>
                  <a:pt x="3186684" y="22860"/>
                </a:lnTo>
                <a:lnTo>
                  <a:pt x="3192780" y="28956"/>
                </a:lnTo>
                <a:lnTo>
                  <a:pt x="3209544" y="28956"/>
                </a:lnTo>
                <a:lnTo>
                  <a:pt x="3215640" y="22860"/>
                </a:lnTo>
                <a:lnTo>
                  <a:pt x="3215640" y="6096"/>
                </a:lnTo>
                <a:close/>
              </a:path>
              <a:path w="8280400" h="2174875">
                <a:moveTo>
                  <a:pt x="3272028" y="806196"/>
                </a:moveTo>
                <a:lnTo>
                  <a:pt x="3265932" y="800100"/>
                </a:lnTo>
                <a:lnTo>
                  <a:pt x="3250692" y="800100"/>
                </a:lnTo>
                <a:lnTo>
                  <a:pt x="3243072" y="806196"/>
                </a:lnTo>
                <a:lnTo>
                  <a:pt x="3243072" y="822960"/>
                </a:lnTo>
                <a:lnTo>
                  <a:pt x="3250692" y="829056"/>
                </a:lnTo>
                <a:lnTo>
                  <a:pt x="3265932" y="829056"/>
                </a:lnTo>
                <a:lnTo>
                  <a:pt x="3272028" y="822960"/>
                </a:lnTo>
                <a:lnTo>
                  <a:pt x="3272028" y="806196"/>
                </a:lnTo>
                <a:close/>
              </a:path>
              <a:path w="8280400" h="2174875">
                <a:moveTo>
                  <a:pt x="3272028" y="6096"/>
                </a:moveTo>
                <a:lnTo>
                  <a:pt x="3265932" y="0"/>
                </a:lnTo>
                <a:lnTo>
                  <a:pt x="3250692" y="0"/>
                </a:lnTo>
                <a:lnTo>
                  <a:pt x="3243072" y="6096"/>
                </a:lnTo>
                <a:lnTo>
                  <a:pt x="3243072" y="22860"/>
                </a:lnTo>
                <a:lnTo>
                  <a:pt x="3250692" y="28956"/>
                </a:lnTo>
                <a:lnTo>
                  <a:pt x="3265932" y="28956"/>
                </a:lnTo>
                <a:lnTo>
                  <a:pt x="3272028" y="22860"/>
                </a:lnTo>
                <a:lnTo>
                  <a:pt x="3272028" y="6096"/>
                </a:lnTo>
                <a:close/>
              </a:path>
              <a:path w="8280400" h="2174875">
                <a:moveTo>
                  <a:pt x="3328416" y="806196"/>
                </a:moveTo>
                <a:lnTo>
                  <a:pt x="3322320" y="800100"/>
                </a:lnTo>
                <a:lnTo>
                  <a:pt x="3307080" y="800100"/>
                </a:lnTo>
                <a:lnTo>
                  <a:pt x="3300984" y="806196"/>
                </a:lnTo>
                <a:lnTo>
                  <a:pt x="3300984" y="822960"/>
                </a:lnTo>
                <a:lnTo>
                  <a:pt x="3307080" y="829056"/>
                </a:lnTo>
                <a:lnTo>
                  <a:pt x="3322320" y="829056"/>
                </a:lnTo>
                <a:lnTo>
                  <a:pt x="3328416" y="822960"/>
                </a:lnTo>
                <a:lnTo>
                  <a:pt x="3328416" y="806196"/>
                </a:lnTo>
                <a:close/>
              </a:path>
              <a:path w="8280400" h="2174875">
                <a:moveTo>
                  <a:pt x="3328416" y="6096"/>
                </a:moveTo>
                <a:lnTo>
                  <a:pt x="3322320" y="0"/>
                </a:lnTo>
                <a:lnTo>
                  <a:pt x="3307080" y="0"/>
                </a:lnTo>
                <a:lnTo>
                  <a:pt x="3300984" y="6096"/>
                </a:lnTo>
                <a:lnTo>
                  <a:pt x="3300984" y="22860"/>
                </a:lnTo>
                <a:lnTo>
                  <a:pt x="3307080" y="28956"/>
                </a:lnTo>
                <a:lnTo>
                  <a:pt x="3322320" y="28956"/>
                </a:lnTo>
                <a:lnTo>
                  <a:pt x="3328416" y="22860"/>
                </a:lnTo>
                <a:lnTo>
                  <a:pt x="3328416" y="6096"/>
                </a:lnTo>
                <a:close/>
              </a:path>
              <a:path w="8280400" h="2174875">
                <a:moveTo>
                  <a:pt x="3386328" y="806196"/>
                </a:moveTo>
                <a:lnTo>
                  <a:pt x="3380232" y="800100"/>
                </a:lnTo>
                <a:lnTo>
                  <a:pt x="3363468" y="800100"/>
                </a:lnTo>
                <a:lnTo>
                  <a:pt x="3357372" y="806196"/>
                </a:lnTo>
                <a:lnTo>
                  <a:pt x="3357372" y="822960"/>
                </a:lnTo>
                <a:lnTo>
                  <a:pt x="3363468" y="829056"/>
                </a:lnTo>
                <a:lnTo>
                  <a:pt x="3380232" y="829056"/>
                </a:lnTo>
                <a:lnTo>
                  <a:pt x="3386328" y="822960"/>
                </a:lnTo>
                <a:lnTo>
                  <a:pt x="3386328" y="806196"/>
                </a:lnTo>
                <a:close/>
              </a:path>
              <a:path w="8280400" h="2174875">
                <a:moveTo>
                  <a:pt x="3386328" y="6096"/>
                </a:moveTo>
                <a:lnTo>
                  <a:pt x="3380232" y="0"/>
                </a:lnTo>
                <a:lnTo>
                  <a:pt x="3363468" y="0"/>
                </a:lnTo>
                <a:lnTo>
                  <a:pt x="3357372" y="6096"/>
                </a:lnTo>
                <a:lnTo>
                  <a:pt x="3357372" y="22860"/>
                </a:lnTo>
                <a:lnTo>
                  <a:pt x="3363468" y="28956"/>
                </a:lnTo>
                <a:lnTo>
                  <a:pt x="3380232" y="28956"/>
                </a:lnTo>
                <a:lnTo>
                  <a:pt x="3386328" y="22860"/>
                </a:lnTo>
                <a:lnTo>
                  <a:pt x="3386328" y="6096"/>
                </a:lnTo>
                <a:close/>
              </a:path>
              <a:path w="8280400" h="2174875">
                <a:moveTo>
                  <a:pt x="3442716" y="806196"/>
                </a:moveTo>
                <a:lnTo>
                  <a:pt x="3436620" y="800100"/>
                </a:lnTo>
                <a:lnTo>
                  <a:pt x="3421380" y="800100"/>
                </a:lnTo>
                <a:lnTo>
                  <a:pt x="3413760" y="806196"/>
                </a:lnTo>
                <a:lnTo>
                  <a:pt x="3413760" y="822960"/>
                </a:lnTo>
                <a:lnTo>
                  <a:pt x="3421380" y="829056"/>
                </a:lnTo>
                <a:lnTo>
                  <a:pt x="3436620" y="829056"/>
                </a:lnTo>
                <a:lnTo>
                  <a:pt x="3442716" y="822960"/>
                </a:lnTo>
                <a:lnTo>
                  <a:pt x="3442716" y="806196"/>
                </a:lnTo>
                <a:close/>
              </a:path>
              <a:path w="8280400" h="2174875">
                <a:moveTo>
                  <a:pt x="3442716" y="6096"/>
                </a:moveTo>
                <a:lnTo>
                  <a:pt x="3436620" y="0"/>
                </a:lnTo>
                <a:lnTo>
                  <a:pt x="3421380" y="0"/>
                </a:lnTo>
                <a:lnTo>
                  <a:pt x="3413760" y="6096"/>
                </a:lnTo>
                <a:lnTo>
                  <a:pt x="3413760" y="22860"/>
                </a:lnTo>
                <a:lnTo>
                  <a:pt x="3421380" y="28956"/>
                </a:lnTo>
                <a:lnTo>
                  <a:pt x="3436620" y="28956"/>
                </a:lnTo>
                <a:lnTo>
                  <a:pt x="3442716" y="22860"/>
                </a:lnTo>
                <a:lnTo>
                  <a:pt x="3442716" y="6096"/>
                </a:lnTo>
                <a:close/>
              </a:path>
              <a:path w="8280400" h="2174875">
                <a:moveTo>
                  <a:pt x="3499104" y="806196"/>
                </a:moveTo>
                <a:lnTo>
                  <a:pt x="3493008" y="800100"/>
                </a:lnTo>
                <a:lnTo>
                  <a:pt x="3477768" y="800100"/>
                </a:lnTo>
                <a:lnTo>
                  <a:pt x="3471672" y="806196"/>
                </a:lnTo>
                <a:lnTo>
                  <a:pt x="3471672" y="822960"/>
                </a:lnTo>
                <a:lnTo>
                  <a:pt x="3477768" y="829056"/>
                </a:lnTo>
                <a:lnTo>
                  <a:pt x="3493008" y="829056"/>
                </a:lnTo>
                <a:lnTo>
                  <a:pt x="3499104" y="822960"/>
                </a:lnTo>
                <a:lnTo>
                  <a:pt x="3499104" y="806196"/>
                </a:lnTo>
                <a:close/>
              </a:path>
              <a:path w="8280400" h="2174875">
                <a:moveTo>
                  <a:pt x="3499104" y="6096"/>
                </a:moveTo>
                <a:lnTo>
                  <a:pt x="3493008" y="0"/>
                </a:lnTo>
                <a:lnTo>
                  <a:pt x="3477768" y="0"/>
                </a:lnTo>
                <a:lnTo>
                  <a:pt x="3471672" y="6096"/>
                </a:lnTo>
                <a:lnTo>
                  <a:pt x="3471672" y="22860"/>
                </a:lnTo>
                <a:lnTo>
                  <a:pt x="3477768" y="28956"/>
                </a:lnTo>
                <a:lnTo>
                  <a:pt x="3493008" y="28956"/>
                </a:lnTo>
                <a:lnTo>
                  <a:pt x="3499104" y="22860"/>
                </a:lnTo>
                <a:lnTo>
                  <a:pt x="3499104" y="6096"/>
                </a:lnTo>
                <a:close/>
              </a:path>
              <a:path w="8280400" h="2174875">
                <a:moveTo>
                  <a:pt x="3557016" y="806196"/>
                </a:moveTo>
                <a:lnTo>
                  <a:pt x="3550920" y="800100"/>
                </a:lnTo>
                <a:lnTo>
                  <a:pt x="3534156" y="800100"/>
                </a:lnTo>
                <a:lnTo>
                  <a:pt x="3528060" y="806196"/>
                </a:lnTo>
                <a:lnTo>
                  <a:pt x="3528060" y="822960"/>
                </a:lnTo>
                <a:lnTo>
                  <a:pt x="3534156" y="829056"/>
                </a:lnTo>
                <a:lnTo>
                  <a:pt x="3550920" y="829056"/>
                </a:lnTo>
                <a:lnTo>
                  <a:pt x="3557016" y="822960"/>
                </a:lnTo>
                <a:lnTo>
                  <a:pt x="3557016" y="806196"/>
                </a:lnTo>
                <a:close/>
              </a:path>
              <a:path w="8280400" h="2174875">
                <a:moveTo>
                  <a:pt x="3557016" y="6096"/>
                </a:moveTo>
                <a:lnTo>
                  <a:pt x="3550920" y="0"/>
                </a:lnTo>
                <a:lnTo>
                  <a:pt x="3534156" y="0"/>
                </a:lnTo>
                <a:lnTo>
                  <a:pt x="3528060" y="6096"/>
                </a:lnTo>
                <a:lnTo>
                  <a:pt x="3528060" y="22860"/>
                </a:lnTo>
                <a:lnTo>
                  <a:pt x="3534156" y="28956"/>
                </a:lnTo>
                <a:lnTo>
                  <a:pt x="3550920" y="28956"/>
                </a:lnTo>
                <a:lnTo>
                  <a:pt x="3557016" y="22860"/>
                </a:lnTo>
                <a:lnTo>
                  <a:pt x="3557016" y="6096"/>
                </a:lnTo>
                <a:close/>
              </a:path>
              <a:path w="8280400" h="2174875">
                <a:moveTo>
                  <a:pt x="3613404" y="806196"/>
                </a:moveTo>
                <a:lnTo>
                  <a:pt x="3607308" y="800100"/>
                </a:lnTo>
                <a:lnTo>
                  <a:pt x="3592068" y="800100"/>
                </a:lnTo>
                <a:lnTo>
                  <a:pt x="3584448" y="806196"/>
                </a:lnTo>
                <a:lnTo>
                  <a:pt x="3584448" y="822960"/>
                </a:lnTo>
                <a:lnTo>
                  <a:pt x="3592068" y="829056"/>
                </a:lnTo>
                <a:lnTo>
                  <a:pt x="3607308" y="829056"/>
                </a:lnTo>
                <a:lnTo>
                  <a:pt x="3613404" y="822960"/>
                </a:lnTo>
                <a:lnTo>
                  <a:pt x="3613404" y="806196"/>
                </a:lnTo>
                <a:close/>
              </a:path>
              <a:path w="8280400" h="2174875">
                <a:moveTo>
                  <a:pt x="3613404" y="6096"/>
                </a:moveTo>
                <a:lnTo>
                  <a:pt x="3607308" y="0"/>
                </a:lnTo>
                <a:lnTo>
                  <a:pt x="3592068" y="0"/>
                </a:lnTo>
                <a:lnTo>
                  <a:pt x="3584448" y="6096"/>
                </a:lnTo>
                <a:lnTo>
                  <a:pt x="3584448" y="22860"/>
                </a:lnTo>
                <a:lnTo>
                  <a:pt x="3592068" y="28956"/>
                </a:lnTo>
                <a:lnTo>
                  <a:pt x="3607308" y="28956"/>
                </a:lnTo>
                <a:lnTo>
                  <a:pt x="3613404" y="22860"/>
                </a:lnTo>
                <a:lnTo>
                  <a:pt x="3613404" y="6096"/>
                </a:lnTo>
                <a:close/>
              </a:path>
              <a:path w="8280400" h="2174875">
                <a:moveTo>
                  <a:pt x="3669792" y="806196"/>
                </a:moveTo>
                <a:lnTo>
                  <a:pt x="3663696" y="800100"/>
                </a:lnTo>
                <a:lnTo>
                  <a:pt x="3648456" y="800100"/>
                </a:lnTo>
                <a:lnTo>
                  <a:pt x="3642360" y="806196"/>
                </a:lnTo>
                <a:lnTo>
                  <a:pt x="3642360" y="822960"/>
                </a:lnTo>
                <a:lnTo>
                  <a:pt x="3648456" y="829056"/>
                </a:lnTo>
                <a:lnTo>
                  <a:pt x="3663696" y="829056"/>
                </a:lnTo>
                <a:lnTo>
                  <a:pt x="3669792" y="822960"/>
                </a:lnTo>
                <a:lnTo>
                  <a:pt x="3669792" y="806196"/>
                </a:lnTo>
                <a:close/>
              </a:path>
              <a:path w="8280400" h="2174875">
                <a:moveTo>
                  <a:pt x="3669792" y="6096"/>
                </a:moveTo>
                <a:lnTo>
                  <a:pt x="3663696" y="0"/>
                </a:lnTo>
                <a:lnTo>
                  <a:pt x="3648456" y="0"/>
                </a:lnTo>
                <a:lnTo>
                  <a:pt x="3642360" y="6096"/>
                </a:lnTo>
                <a:lnTo>
                  <a:pt x="3642360" y="22860"/>
                </a:lnTo>
                <a:lnTo>
                  <a:pt x="3648456" y="28956"/>
                </a:lnTo>
                <a:lnTo>
                  <a:pt x="3663696" y="28956"/>
                </a:lnTo>
                <a:lnTo>
                  <a:pt x="3669792" y="22860"/>
                </a:lnTo>
                <a:lnTo>
                  <a:pt x="3669792" y="6096"/>
                </a:lnTo>
                <a:close/>
              </a:path>
              <a:path w="8280400" h="2174875">
                <a:moveTo>
                  <a:pt x="3727704" y="806196"/>
                </a:moveTo>
                <a:lnTo>
                  <a:pt x="3721608" y="800100"/>
                </a:lnTo>
                <a:lnTo>
                  <a:pt x="3704844" y="800100"/>
                </a:lnTo>
                <a:lnTo>
                  <a:pt x="3698748" y="806196"/>
                </a:lnTo>
                <a:lnTo>
                  <a:pt x="3698748" y="822960"/>
                </a:lnTo>
                <a:lnTo>
                  <a:pt x="3704844" y="829056"/>
                </a:lnTo>
                <a:lnTo>
                  <a:pt x="3721608" y="829056"/>
                </a:lnTo>
                <a:lnTo>
                  <a:pt x="3727704" y="822960"/>
                </a:lnTo>
                <a:lnTo>
                  <a:pt x="3727704" y="806196"/>
                </a:lnTo>
                <a:close/>
              </a:path>
              <a:path w="8280400" h="2174875">
                <a:moveTo>
                  <a:pt x="3727704" y="6096"/>
                </a:moveTo>
                <a:lnTo>
                  <a:pt x="3721608" y="0"/>
                </a:lnTo>
                <a:lnTo>
                  <a:pt x="3704844" y="0"/>
                </a:lnTo>
                <a:lnTo>
                  <a:pt x="3698748" y="6096"/>
                </a:lnTo>
                <a:lnTo>
                  <a:pt x="3698748" y="22860"/>
                </a:lnTo>
                <a:lnTo>
                  <a:pt x="3704844" y="28956"/>
                </a:lnTo>
                <a:lnTo>
                  <a:pt x="3721608" y="28956"/>
                </a:lnTo>
                <a:lnTo>
                  <a:pt x="3727704" y="22860"/>
                </a:lnTo>
                <a:lnTo>
                  <a:pt x="3727704" y="6096"/>
                </a:lnTo>
                <a:close/>
              </a:path>
              <a:path w="8280400" h="2174875">
                <a:moveTo>
                  <a:pt x="3784092" y="6096"/>
                </a:moveTo>
                <a:lnTo>
                  <a:pt x="3777996" y="0"/>
                </a:lnTo>
                <a:lnTo>
                  <a:pt x="3762756" y="0"/>
                </a:lnTo>
                <a:lnTo>
                  <a:pt x="3755136" y="6096"/>
                </a:lnTo>
                <a:lnTo>
                  <a:pt x="3755136" y="22860"/>
                </a:lnTo>
                <a:lnTo>
                  <a:pt x="3762756" y="28956"/>
                </a:lnTo>
                <a:lnTo>
                  <a:pt x="3777996" y="28956"/>
                </a:lnTo>
                <a:lnTo>
                  <a:pt x="3784092" y="22860"/>
                </a:lnTo>
                <a:lnTo>
                  <a:pt x="3784092" y="6096"/>
                </a:lnTo>
                <a:close/>
              </a:path>
              <a:path w="8280400" h="2174875">
                <a:moveTo>
                  <a:pt x="3828288" y="914400"/>
                </a:moveTo>
                <a:lnTo>
                  <a:pt x="3818509" y="894588"/>
                </a:lnTo>
                <a:lnTo>
                  <a:pt x="3783469" y="823582"/>
                </a:lnTo>
                <a:lnTo>
                  <a:pt x="3784092" y="822960"/>
                </a:lnTo>
                <a:lnTo>
                  <a:pt x="3784092" y="806196"/>
                </a:lnTo>
                <a:lnTo>
                  <a:pt x="3777996" y="800100"/>
                </a:lnTo>
                <a:lnTo>
                  <a:pt x="3771900" y="800100"/>
                </a:lnTo>
                <a:lnTo>
                  <a:pt x="3762756" y="800100"/>
                </a:lnTo>
                <a:lnTo>
                  <a:pt x="3755136" y="806196"/>
                </a:lnTo>
                <a:lnTo>
                  <a:pt x="3755136" y="822960"/>
                </a:lnTo>
                <a:lnTo>
                  <a:pt x="3758819" y="825919"/>
                </a:lnTo>
                <a:lnTo>
                  <a:pt x="3713988" y="914400"/>
                </a:lnTo>
                <a:lnTo>
                  <a:pt x="3752062" y="914400"/>
                </a:lnTo>
                <a:lnTo>
                  <a:pt x="3750564" y="2174748"/>
                </a:lnTo>
                <a:lnTo>
                  <a:pt x="3788664" y="2174748"/>
                </a:lnTo>
                <a:lnTo>
                  <a:pt x="3790162" y="914400"/>
                </a:lnTo>
                <a:lnTo>
                  <a:pt x="3828288" y="914400"/>
                </a:lnTo>
                <a:close/>
              </a:path>
              <a:path w="8280400" h="2174875">
                <a:moveTo>
                  <a:pt x="3840480" y="806196"/>
                </a:moveTo>
                <a:lnTo>
                  <a:pt x="3834384" y="800100"/>
                </a:lnTo>
                <a:lnTo>
                  <a:pt x="3819144" y="800100"/>
                </a:lnTo>
                <a:lnTo>
                  <a:pt x="3813048" y="806196"/>
                </a:lnTo>
                <a:lnTo>
                  <a:pt x="3813048" y="822960"/>
                </a:lnTo>
                <a:lnTo>
                  <a:pt x="3819144" y="829056"/>
                </a:lnTo>
                <a:lnTo>
                  <a:pt x="3834384" y="829056"/>
                </a:lnTo>
                <a:lnTo>
                  <a:pt x="3840480" y="822960"/>
                </a:lnTo>
                <a:lnTo>
                  <a:pt x="3840480" y="806196"/>
                </a:lnTo>
                <a:close/>
              </a:path>
              <a:path w="8280400" h="2174875">
                <a:moveTo>
                  <a:pt x="3840480" y="6096"/>
                </a:moveTo>
                <a:lnTo>
                  <a:pt x="3834384" y="0"/>
                </a:lnTo>
                <a:lnTo>
                  <a:pt x="3819144" y="0"/>
                </a:lnTo>
                <a:lnTo>
                  <a:pt x="3813048" y="6096"/>
                </a:lnTo>
                <a:lnTo>
                  <a:pt x="3813048" y="22860"/>
                </a:lnTo>
                <a:lnTo>
                  <a:pt x="3819144" y="28956"/>
                </a:lnTo>
                <a:lnTo>
                  <a:pt x="3834384" y="28956"/>
                </a:lnTo>
                <a:lnTo>
                  <a:pt x="3840480" y="22860"/>
                </a:lnTo>
                <a:lnTo>
                  <a:pt x="3840480" y="6096"/>
                </a:lnTo>
                <a:close/>
              </a:path>
              <a:path w="8280400" h="2174875">
                <a:moveTo>
                  <a:pt x="3898392" y="806196"/>
                </a:moveTo>
                <a:lnTo>
                  <a:pt x="3892296" y="800100"/>
                </a:lnTo>
                <a:lnTo>
                  <a:pt x="3875532" y="800100"/>
                </a:lnTo>
                <a:lnTo>
                  <a:pt x="3869436" y="806196"/>
                </a:lnTo>
                <a:lnTo>
                  <a:pt x="3869436" y="822960"/>
                </a:lnTo>
                <a:lnTo>
                  <a:pt x="3875532" y="829056"/>
                </a:lnTo>
                <a:lnTo>
                  <a:pt x="3892296" y="829056"/>
                </a:lnTo>
                <a:lnTo>
                  <a:pt x="3898392" y="822960"/>
                </a:lnTo>
                <a:lnTo>
                  <a:pt x="3898392" y="806196"/>
                </a:lnTo>
                <a:close/>
              </a:path>
              <a:path w="8280400" h="2174875">
                <a:moveTo>
                  <a:pt x="3898392" y="6096"/>
                </a:moveTo>
                <a:lnTo>
                  <a:pt x="3892296" y="0"/>
                </a:lnTo>
                <a:lnTo>
                  <a:pt x="3875532" y="0"/>
                </a:lnTo>
                <a:lnTo>
                  <a:pt x="3869436" y="6096"/>
                </a:lnTo>
                <a:lnTo>
                  <a:pt x="3869436" y="22860"/>
                </a:lnTo>
                <a:lnTo>
                  <a:pt x="3875532" y="28956"/>
                </a:lnTo>
                <a:lnTo>
                  <a:pt x="3892296" y="28956"/>
                </a:lnTo>
                <a:lnTo>
                  <a:pt x="3898392" y="22860"/>
                </a:lnTo>
                <a:lnTo>
                  <a:pt x="3898392" y="6096"/>
                </a:lnTo>
                <a:close/>
              </a:path>
              <a:path w="8280400" h="2174875">
                <a:moveTo>
                  <a:pt x="3954780" y="806196"/>
                </a:moveTo>
                <a:lnTo>
                  <a:pt x="3948684" y="800100"/>
                </a:lnTo>
                <a:lnTo>
                  <a:pt x="3933444" y="800100"/>
                </a:lnTo>
                <a:lnTo>
                  <a:pt x="3925824" y="806196"/>
                </a:lnTo>
                <a:lnTo>
                  <a:pt x="3925824" y="822960"/>
                </a:lnTo>
                <a:lnTo>
                  <a:pt x="3933444" y="829056"/>
                </a:lnTo>
                <a:lnTo>
                  <a:pt x="3948684" y="829056"/>
                </a:lnTo>
                <a:lnTo>
                  <a:pt x="3954780" y="822960"/>
                </a:lnTo>
                <a:lnTo>
                  <a:pt x="3954780" y="806196"/>
                </a:lnTo>
                <a:close/>
              </a:path>
              <a:path w="8280400" h="2174875">
                <a:moveTo>
                  <a:pt x="3954780" y="6096"/>
                </a:moveTo>
                <a:lnTo>
                  <a:pt x="3948684" y="0"/>
                </a:lnTo>
                <a:lnTo>
                  <a:pt x="3933444" y="0"/>
                </a:lnTo>
                <a:lnTo>
                  <a:pt x="3925824" y="6096"/>
                </a:lnTo>
                <a:lnTo>
                  <a:pt x="3925824" y="22860"/>
                </a:lnTo>
                <a:lnTo>
                  <a:pt x="3933444" y="28956"/>
                </a:lnTo>
                <a:lnTo>
                  <a:pt x="3948684" y="28956"/>
                </a:lnTo>
                <a:lnTo>
                  <a:pt x="3954780" y="22860"/>
                </a:lnTo>
                <a:lnTo>
                  <a:pt x="3954780" y="6096"/>
                </a:lnTo>
                <a:close/>
              </a:path>
              <a:path w="8280400" h="2174875">
                <a:moveTo>
                  <a:pt x="4012692" y="806196"/>
                </a:moveTo>
                <a:lnTo>
                  <a:pt x="4005072" y="800100"/>
                </a:lnTo>
                <a:lnTo>
                  <a:pt x="3989832" y="800100"/>
                </a:lnTo>
                <a:lnTo>
                  <a:pt x="3983736" y="806196"/>
                </a:lnTo>
                <a:lnTo>
                  <a:pt x="3983736" y="822960"/>
                </a:lnTo>
                <a:lnTo>
                  <a:pt x="3989832" y="829056"/>
                </a:lnTo>
                <a:lnTo>
                  <a:pt x="4005072" y="829056"/>
                </a:lnTo>
                <a:lnTo>
                  <a:pt x="4012692" y="822960"/>
                </a:lnTo>
                <a:lnTo>
                  <a:pt x="4012692" y="806196"/>
                </a:lnTo>
                <a:close/>
              </a:path>
              <a:path w="8280400" h="2174875">
                <a:moveTo>
                  <a:pt x="4012692" y="6096"/>
                </a:moveTo>
                <a:lnTo>
                  <a:pt x="4005072" y="0"/>
                </a:lnTo>
                <a:lnTo>
                  <a:pt x="3989832" y="0"/>
                </a:lnTo>
                <a:lnTo>
                  <a:pt x="3983736" y="6096"/>
                </a:lnTo>
                <a:lnTo>
                  <a:pt x="3983736" y="22860"/>
                </a:lnTo>
                <a:lnTo>
                  <a:pt x="3989832" y="28956"/>
                </a:lnTo>
                <a:lnTo>
                  <a:pt x="4005072" y="28956"/>
                </a:lnTo>
                <a:lnTo>
                  <a:pt x="4012692" y="22860"/>
                </a:lnTo>
                <a:lnTo>
                  <a:pt x="4012692" y="6096"/>
                </a:lnTo>
                <a:close/>
              </a:path>
              <a:path w="8280400" h="2174875">
                <a:moveTo>
                  <a:pt x="4069080" y="806196"/>
                </a:moveTo>
                <a:lnTo>
                  <a:pt x="4062984" y="800100"/>
                </a:lnTo>
                <a:lnTo>
                  <a:pt x="4046220" y="800100"/>
                </a:lnTo>
                <a:lnTo>
                  <a:pt x="4040124" y="806196"/>
                </a:lnTo>
                <a:lnTo>
                  <a:pt x="4040124" y="822960"/>
                </a:lnTo>
                <a:lnTo>
                  <a:pt x="4046220" y="829056"/>
                </a:lnTo>
                <a:lnTo>
                  <a:pt x="4062984" y="829056"/>
                </a:lnTo>
                <a:lnTo>
                  <a:pt x="4069080" y="822960"/>
                </a:lnTo>
                <a:lnTo>
                  <a:pt x="4069080" y="806196"/>
                </a:lnTo>
                <a:close/>
              </a:path>
              <a:path w="8280400" h="2174875">
                <a:moveTo>
                  <a:pt x="4069080" y="6096"/>
                </a:moveTo>
                <a:lnTo>
                  <a:pt x="4062984" y="0"/>
                </a:lnTo>
                <a:lnTo>
                  <a:pt x="4046220" y="0"/>
                </a:lnTo>
                <a:lnTo>
                  <a:pt x="4040124" y="6096"/>
                </a:lnTo>
                <a:lnTo>
                  <a:pt x="4040124" y="22860"/>
                </a:lnTo>
                <a:lnTo>
                  <a:pt x="4046220" y="28956"/>
                </a:lnTo>
                <a:lnTo>
                  <a:pt x="4062984" y="28956"/>
                </a:lnTo>
                <a:lnTo>
                  <a:pt x="4069080" y="22860"/>
                </a:lnTo>
                <a:lnTo>
                  <a:pt x="4069080" y="6096"/>
                </a:lnTo>
                <a:close/>
              </a:path>
              <a:path w="8280400" h="2174875">
                <a:moveTo>
                  <a:pt x="4125468" y="806196"/>
                </a:moveTo>
                <a:lnTo>
                  <a:pt x="4119372" y="800100"/>
                </a:lnTo>
                <a:lnTo>
                  <a:pt x="4104132" y="800100"/>
                </a:lnTo>
                <a:lnTo>
                  <a:pt x="4098036" y="806196"/>
                </a:lnTo>
                <a:lnTo>
                  <a:pt x="4098036" y="822960"/>
                </a:lnTo>
                <a:lnTo>
                  <a:pt x="4104132" y="829056"/>
                </a:lnTo>
                <a:lnTo>
                  <a:pt x="4119372" y="829056"/>
                </a:lnTo>
                <a:lnTo>
                  <a:pt x="4125468" y="822960"/>
                </a:lnTo>
                <a:lnTo>
                  <a:pt x="4125468" y="806196"/>
                </a:lnTo>
                <a:close/>
              </a:path>
              <a:path w="8280400" h="2174875">
                <a:moveTo>
                  <a:pt x="4125468" y="6096"/>
                </a:moveTo>
                <a:lnTo>
                  <a:pt x="4119372" y="0"/>
                </a:lnTo>
                <a:lnTo>
                  <a:pt x="4104132" y="0"/>
                </a:lnTo>
                <a:lnTo>
                  <a:pt x="4098036" y="6096"/>
                </a:lnTo>
                <a:lnTo>
                  <a:pt x="4098036" y="22860"/>
                </a:lnTo>
                <a:lnTo>
                  <a:pt x="4104132" y="28956"/>
                </a:lnTo>
                <a:lnTo>
                  <a:pt x="4119372" y="28956"/>
                </a:lnTo>
                <a:lnTo>
                  <a:pt x="4125468" y="22860"/>
                </a:lnTo>
                <a:lnTo>
                  <a:pt x="4125468" y="6096"/>
                </a:lnTo>
                <a:close/>
              </a:path>
              <a:path w="8280400" h="2174875">
                <a:moveTo>
                  <a:pt x="4183380" y="806196"/>
                </a:moveTo>
                <a:lnTo>
                  <a:pt x="4175760" y="800100"/>
                </a:lnTo>
                <a:lnTo>
                  <a:pt x="4160520" y="800100"/>
                </a:lnTo>
                <a:lnTo>
                  <a:pt x="4154424" y="806196"/>
                </a:lnTo>
                <a:lnTo>
                  <a:pt x="4154424" y="822960"/>
                </a:lnTo>
                <a:lnTo>
                  <a:pt x="4160520" y="829056"/>
                </a:lnTo>
                <a:lnTo>
                  <a:pt x="4175760" y="829056"/>
                </a:lnTo>
                <a:lnTo>
                  <a:pt x="4183380" y="822960"/>
                </a:lnTo>
                <a:lnTo>
                  <a:pt x="4183380" y="806196"/>
                </a:lnTo>
                <a:close/>
              </a:path>
              <a:path w="8280400" h="2174875">
                <a:moveTo>
                  <a:pt x="4183380" y="6096"/>
                </a:moveTo>
                <a:lnTo>
                  <a:pt x="4175760" y="0"/>
                </a:lnTo>
                <a:lnTo>
                  <a:pt x="4160520" y="0"/>
                </a:lnTo>
                <a:lnTo>
                  <a:pt x="4154424" y="6096"/>
                </a:lnTo>
                <a:lnTo>
                  <a:pt x="4154424" y="22860"/>
                </a:lnTo>
                <a:lnTo>
                  <a:pt x="4160520" y="28956"/>
                </a:lnTo>
                <a:lnTo>
                  <a:pt x="4175760" y="28956"/>
                </a:lnTo>
                <a:lnTo>
                  <a:pt x="4183380" y="22860"/>
                </a:lnTo>
                <a:lnTo>
                  <a:pt x="4183380" y="6096"/>
                </a:lnTo>
                <a:close/>
              </a:path>
              <a:path w="8280400" h="2174875">
                <a:moveTo>
                  <a:pt x="4239768" y="806196"/>
                </a:moveTo>
                <a:lnTo>
                  <a:pt x="4233672" y="800100"/>
                </a:lnTo>
                <a:lnTo>
                  <a:pt x="4216908" y="800100"/>
                </a:lnTo>
                <a:lnTo>
                  <a:pt x="4210812" y="806196"/>
                </a:lnTo>
                <a:lnTo>
                  <a:pt x="4210812" y="822960"/>
                </a:lnTo>
                <a:lnTo>
                  <a:pt x="4216908" y="829056"/>
                </a:lnTo>
                <a:lnTo>
                  <a:pt x="4233672" y="829056"/>
                </a:lnTo>
                <a:lnTo>
                  <a:pt x="4239768" y="822960"/>
                </a:lnTo>
                <a:lnTo>
                  <a:pt x="4239768" y="806196"/>
                </a:lnTo>
                <a:close/>
              </a:path>
              <a:path w="8280400" h="2174875">
                <a:moveTo>
                  <a:pt x="4239768" y="6096"/>
                </a:moveTo>
                <a:lnTo>
                  <a:pt x="4233672" y="0"/>
                </a:lnTo>
                <a:lnTo>
                  <a:pt x="4216908" y="0"/>
                </a:lnTo>
                <a:lnTo>
                  <a:pt x="4210812" y="6096"/>
                </a:lnTo>
                <a:lnTo>
                  <a:pt x="4210812" y="22860"/>
                </a:lnTo>
                <a:lnTo>
                  <a:pt x="4216908" y="28956"/>
                </a:lnTo>
                <a:lnTo>
                  <a:pt x="4233672" y="28956"/>
                </a:lnTo>
                <a:lnTo>
                  <a:pt x="4239768" y="22860"/>
                </a:lnTo>
                <a:lnTo>
                  <a:pt x="4239768" y="6096"/>
                </a:lnTo>
                <a:close/>
              </a:path>
              <a:path w="8280400" h="2174875">
                <a:moveTo>
                  <a:pt x="4296156" y="806196"/>
                </a:moveTo>
                <a:lnTo>
                  <a:pt x="4290060" y="800100"/>
                </a:lnTo>
                <a:lnTo>
                  <a:pt x="4274820" y="800100"/>
                </a:lnTo>
                <a:lnTo>
                  <a:pt x="4268724" y="806196"/>
                </a:lnTo>
                <a:lnTo>
                  <a:pt x="4268724" y="822960"/>
                </a:lnTo>
                <a:lnTo>
                  <a:pt x="4274820" y="829056"/>
                </a:lnTo>
                <a:lnTo>
                  <a:pt x="4290060" y="829056"/>
                </a:lnTo>
                <a:lnTo>
                  <a:pt x="4296156" y="822960"/>
                </a:lnTo>
                <a:lnTo>
                  <a:pt x="4296156" y="806196"/>
                </a:lnTo>
                <a:close/>
              </a:path>
              <a:path w="8280400" h="2174875">
                <a:moveTo>
                  <a:pt x="4296156" y="6096"/>
                </a:moveTo>
                <a:lnTo>
                  <a:pt x="4290060" y="0"/>
                </a:lnTo>
                <a:lnTo>
                  <a:pt x="4274820" y="0"/>
                </a:lnTo>
                <a:lnTo>
                  <a:pt x="4268724" y="6096"/>
                </a:lnTo>
                <a:lnTo>
                  <a:pt x="4268724" y="22860"/>
                </a:lnTo>
                <a:lnTo>
                  <a:pt x="4274820" y="28956"/>
                </a:lnTo>
                <a:lnTo>
                  <a:pt x="4290060" y="28956"/>
                </a:lnTo>
                <a:lnTo>
                  <a:pt x="4296156" y="22860"/>
                </a:lnTo>
                <a:lnTo>
                  <a:pt x="4296156" y="6096"/>
                </a:lnTo>
                <a:close/>
              </a:path>
              <a:path w="8280400" h="2174875">
                <a:moveTo>
                  <a:pt x="4354068" y="806196"/>
                </a:moveTo>
                <a:lnTo>
                  <a:pt x="4346448" y="800100"/>
                </a:lnTo>
                <a:lnTo>
                  <a:pt x="4331208" y="800100"/>
                </a:lnTo>
                <a:lnTo>
                  <a:pt x="4325112" y="806196"/>
                </a:lnTo>
                <a:lnTo>
                  <a:pt x="4325112" y="822960"/>
                </a:lnTo>
                <a:lnTo>
                  <a:pt x="4331208" y="829056"/>
                </a:lnTo>
                <a:lnTo>
                  <a:pt x="4346448" y="829056"/>
                </a:lnTo>
                <a:lnTo>
                  <a:pt x="4354068" y="822960"/>
                </a:lnTo>
                <a:lnTo>
                  <a:pt x="4354068" y="806196"/>
                </a:lnTo>
                <a:close/>
              </a:path>
              <a:path w="8280400" h="2174875">
                <a:moveTo>
                  <a:pt x="4354068" y="6096"/>
                </a:moveTo>
                <a:lnTo>
                  <a:pt x="4346448" y="0"/>
                </a:lnTo>
                <a:lnTo>
                  <a:pt x="4331208" y="0"/>
                </a:lnTo>
                <a:lnTo>
                  <a:pt x="4325112" y="6096"/>
                </a:lnTo>
                <a:lnTo>
                  <a:pt x="4325112" y="22860"/>
                </a:lnTo>
                <a:lnTo>
                  <a:pt x="4331208" y="28956"/>
                </a:lnTo>
                <a:lnTo>
                  <a:pt x="4346448" y="28956"/>
                </a:lnTo>
                <a:lnTo>
                  <a:pt x="4354068" y="22860"/>
                </a:lnTo>
                <a:lnTo>
                  <a:pt x="4354068" y="6096"/>
                </a:lnTo>
                <a:close/>
              </a:path>
              <a:path w="8280400" h="2174875">
                <a:moveTo>
                  <a:pt x="4410456" y="806196"/>
                </a:moveTo>
                <a:lnTo>
                  <a:pt x="4404360" y="800100"/>
                </a:lnTo>
                <a:lnTo>
                  <a:pt x="4387596" y="800100"/>
                </a:lnTo>
                <a:lnTo>
                  <a:pt x="4381500" y="806196"/>
                </a:lnTo>
                <a:lnTo>
                  <a:pt x="4381500" y="822960"/>
                </a:lnTo>
                <a:lnTo>
                  <a:pt x="4387596" y="829056"/>
                </a:lnTo>
                <a:lnTo>
                  <a:pt x="4404360" y="829056"/>
                </a:lnTo>
                <a:lnTo>
                  <a:pt x="4410456" y="822960"/>
                </a:lnTo>
                <a:lnTo>
                  <a:pt x="4410456" y="806196"/>
                </a:lnTo>
                <a:close/>
              </a:path>
              <a:path w="8280400" h="2174875">
                <a:moveTo>
                  <a:pt x="4410456" y="6096"/>
                </a:moveTo>
                <a:lnTo>
                  <a:pt x="4404360" y="0"/>
                </a:lnTo>
                <a:lnTo>
                  <a:pt x="4387596" y="0"/>
                </a:lnTo>
                <a:lnTo>
                  <a:pt x="4381500" y="6096"/>
                </a:lnTo>
                <a:lnTo>
                  <a:pt x="4381500" y="22860"/>
                </a:lnTo>
                <a:lnTo>
                  <a:pt x="4387596" y="28956"/>
                </a:lnTo>
                <a:lnTo>
                  <a:pt x="4404360" y="28956"/>
                </a:lnTo>
                <a:lnTo>
                  <a:pt x="4410456" y="22860"/>
                </a:lnTo>
                <a:lnTo>
                  <a:pt x="4410456" y="6096"/>
                </a:lnTo>
                <a:close/>
              </a:path>
              <a:path w="8280400" h="2174875">
                <a:moveTo>
                  <a:pt x="4466844" y="806196"/>
                </a:moveTo>
                <a:lnTo>
                  <a:pt x="4460748" y="800100"/>
                </a:lnTo>
                <a:lnTo>
                  <a:pt x="4445508" y="800100"/>
                </a:lnTo>
                <a:lnTo>
                  <a:pt x="4439412" y="806196"/>
                </a:lnTo>
                <a:lnTo>
                  <a:pt x="4439412" y="822960"/>
                </a:lnTo>
                <a:lnTo>
                  <a:pt x="4445508" y="829056"/>
                </a:lnTo>
                <a:lnTo>
                  <a:pt x="4460748" y="829056"/>
                </a:lnTo>
                <a:lnTo>
                  <a:pt x="4466844" y="822960"/>
                </a:lnTo>
                <a:lnTo>
                  <a:pt x="4466844" y="806196"/>
                </a:lnTo>
                <a:close/>
              </a:path>
              <a:path w="8280400" h="2174875">
                <a:moveTo>
                  <a:pt x="4466844" y="6096"/>
                </a:moveTo>
                <a:lnTo>
                  <a:pt x="4460748" y="0"/>
                </a:lnTo>
                <a:lnTo>
                  <a:pt x="4445508" y="0"/>
                </a:lnTo>
                <a:lnTo>
                  <a:pt x="4439412" y="6096"/>
                </a:lnTo>
                <a:lnTo>
                  <a:pt x="4439412" y="22860"/>
                </a:lnTo>
                <a:lnTo>
                  <a:pt x="4445508" y="28956"/>
                </a:lnTo>
                <a:lnTo>
                  <a:pt x="4460748" y="28956"/>
                </a:lnTo>
                <a:lnTo>
                  <a:pt x="4466844" y="22860"/>
                </a:lnTo>
                <a:lnTo>
                  <a:pt x="4466844" y="6096"/>
                </a:lnTo>
                <a:close/>
              </a:path>
              <a:path w="8280400" h="2174875">
                <a:moveTo>
                  <a:pt x="4524756" y="806196"/>
                </a:moveTo>
                <a:lnTo>
                  <a:pt x="4517136" y="800100"/>
                </a:lnTo>
                <a:lnTo>
                  <a:pt x="4501896" y="800100"/>
                </a:lnTo>
                <a:lnTo>
                  <a:pt x="4495800" y="806196"/>
                </a:lnTo>
                <a:lnTo>
                  <a:pt x="4495800" y="822960"/>
                </a:lnTo>
                <a:lnTo>
                  <a:pt x="4501896" y="829056"/>
                </a:lnTo>
                <a:lnTo>
                  <a:pt x="4517136" y="829056"/>
                </a:lnTo>
                <a:lnTo>
                  <a:pt x="4524756" y="822960"/>
                </a:lnTo>
                <a:lnTo>
                  <a:pt x="4524756" y="806196"/>
                </a:lnTo>
                <a:close/>
              </a:path>
              <a:path w="8280400" h="2174875">
                <a:moveTo>
                  <a:pt x="4524756" y="6096"/>
                </a:moveTo>
                <a:lnTo>
                  <a:pt x="4517136" y="0"/>
                </a:lnTo>
                <a:lnTo>
                  <a:pt x="4501896" y="0"/>
                </a:lnTo>
                <a:lnTo>
                  <a:pt x="4495800" y="6096"/>
                </a:lnTo>
                <a:lnTo>
                  <a:pt x="4495800" y="22860"/>
                </a:lnTo>
                <a:lnTo>
                  <a:pt x="4501896" y="28956"/>
                </a:lnTo>
                <a:lnTo>
                  <a:pt x="4517136" y="28956"/>
                </a:lnTo>
                <a:lnTo>
                  <a:pt x="4524756" y="22860"/>
                </a:lnTo>
                <a:lnTo>
                  <a:pt x="4524756" y="6096"/>
                </a:lnTo>
                <a:close/>
              </a:path>
              <a:path w="8280400" h="2174875">
                <a:moveTo>
                  <a:pt x="4581144" y="806196"/>
                </a:moveTo>
                <a:lnTo>
                  <a:pt x="4575048" y="800100"/>
                </a:lnTo>
                <a:lnTo>
                  <a:pt x="4558284" y="800100"/>
                </a:lnTo>
                <a:lnTo>
                  <a:pt x="4552188" y="806196"/>
                </a:lnTo>
                <a:lnTo>
                  <a:pt x="4552188" y="822960"/>
                </a:lnTo>
                <a:lnTo>
                  <a:pt x="4558284" y="829056"/>
                </a:lnTo>
                <a:lnTo>
                  <a:pt x="4575048" y="829056"/>
                </a:lnTo>
                <a:lnTo>
                  <a:pt x="4581144" y="822960"/>
                </a:lnTo>
                <a:lnTo>
                  <a:pt x="4581144" y="806196"/>
                </a:lnTo>
                <a:close/>
              </a:path>
              <a:path w="8280400" h="2174875">
                <a:moveTo>
                  <a:pt x="4581144" y="6096"/>
                </a:moveTo>
                <a:lnTo>
                  <a:pt x="4575048" y="0"/>
                </a:lnTo>
                <a:lnTo>
                  <a:pt x="4558284" y="0"/>
                </a:lnTo>
                <a:lnTo>
                  <a:pt x="4552188" y="6096"/>
                </a:lnTo>
                <a:lnTo>
                  <a:pt x="4552188" y="22860"/>
                </a:lnTo>
                <a:lnTo>
                  <a:pt x="4558284" y="28956"/>
                </a:lnTo>
                <a:lnTo>
                  <a:pt x="4575048" y="28956"/>
                </a:lnTo>
                <a:lnTo>
                  <a:pt x="4581144" y="22860"/>
                </a:lnTo>
                <a:lnTo>
                  <a:pt x="4581144" y="6096"/>
                </a:lnTo>
                <a:close/>
              </a:path>
              <a:path w="8280400" h="2174875">
                <a:moveTo>
                  <a:pt x="4637532" y="806196"/>
                </a:moveTo>
                <a:lnTo>
                  <a:pt x="4631436" y="800100"/>
                </a:lnTo>
                <a:lnTo>
                  <a:pt x="4616196" y="800100"/>
                </a:lnTo>
                <a:lnTo>
                  <a:pt x="4610100" y="806196"/>
                </a:lnTo>
                <a:lnTo>
                  <a:pt x="4610100" y="822960"/>
                </a:lnTo>
                <a:lnTo>
                  <a:pt x="4616196" y="829056"/>
                </a:lnTo>
                <a:lnTo>
                  <a:pt x="4631436" y="829056"/>
                </a:lnTo>
                <a:lnTo>
                  <a:pt x="4637532" y="822960"/>
                </a:lnTo>
                <a:lnTo>
                  <a:pt x="4637532" y="806196"/>
                </a:lnTo>
                <a:close/>
              </a:path>
              <a:path w="8280400" h="2174875">
                <a:moveTo>
                  <a:pt x="4637532" y="6096"/>
                </a:moveTo>
                <a:lnTo>
                  <a:pt x="4631436" y="0"/>
                </a:lnTo>
                <a:lnTo>
                  <a:pt x="4616196" y="0"/>
                </a:lnTo>
                <a:lnTo>
                  <a:pt x="4610100" y="6096"/>
                </a:lnTo>
                <a:lnTo>
                  <a:pt x="4610100" y="22860"/>
                </a:lnTo>
                <a:lnTo>
                  <a:pt x="4616196" y="28956"/>
                </a:lnTo>
                <a:lnTo>
                  <a:pt x="4631436" y="28956"/>
                </a:lnTo>
                <a:lnTo>
                  <a:pt x="4637532" y="22860"/>
                </a:lnTo>
                <a:lnTo>
                  <a:pt x="4637532" y="6096"/>
                </a:lnTo>
                <a:close/>
              </a:path>
              <a:path w="8280400" h="2174875">
                <a:moveTo>
                  <a:pt x="4695444" y="806196"/>
                </a:moveTo>
                <a:lnTo>
                  <a:pt x="4687824" y="800100"/>
                </a:lnTo>
                <a:lnTo>
                  <a:pt x="4672584" y="800100"/>
                </a:lnTo>
                <a:lnTo>
                  <a:pt x="4666488" y="806196"/>
                </a:lnTo>
                <a:lnTo>
                  <a:pt x="4666488" y="822960"/>
                </a:lnTo>
                <a:lnTo>
                  <a:pt x="4672584" y="829056"/>
                </a:lnTo>
                <a:lnTo>
                  <a:pt x="4687824" y="829056"/>
                </a:lnTo>
                <a:lnTo>
                  <a:pt x="4695444" y="822960"/>
                </a:lnTo>
                <a:lnTo>
                  <a:pt x="4695444" y="806196"/>
                </a:lnTo>
                <a:close/>
              </a:path>
              <a:path w="8280400" h="2174875">
                <a:moveTo>
                  <a:pt x="4695444" y="6096"/>
                </a:moveTo>
                <a:lnTo>
                  <a:pt x="4687824" y="0"/>
                </a:lnTo>
                <a:lnTo>
                  <a:pt x="4672584" y="0"/>
                </a:lnTo>
                <a:lnTo>
                  <a:pt x="4666488" y="6096"/>
                </a:lnTo>
                <a:lnTo>
                  <a:pt x="4666488" y="22860"/>
                </a:lnTo>
                <a:lnTo>
                  <a:pt x="4672584" y="28956"/>
                </a:lnTo>
                <a:lnTo>
                  <a:pt x="4687824" y="28956"/>
                </a:lnTo>
                <a:lnTo>
                  <a:pt x="4695444" y="22860"/>
                </a:lnTo>
                <a:lnTo>
                  <a:pt x="4695444" y="6096"/>
                </a:lnTo>
                <a:close/>
              </a:path>
              <a:path w="8280400" h="2174875">
                <a:moveTo>
                  <a:pt x="4751832" y="806196"/>
                </a:moveTo>
                <a:lnTo>
                  <a:pt x="4745736" y="800100"/>
                </a:lnTo>
                <a:lnTo>
                  <a:pt x="4728972" y="800100"/>
                </a:lnTo>
                <a:lnTo>
                  <a:pt x="4722876" y="806196"/>
                </a:lnTo>
                <a:lnTo>
                  <a:pt x="4722876" y="822960"/>
                </a:lnTo>
                <a:lnTo>
                  <a:pt x="4728972" y="829056"/>
                </a:lnTo>
                <a:lnTo>
                  <a:pt x="4745736" y="829056"/>
                </a:lnTo>
                <a:lnTo>
                  <a:pt x="4751832" y="822960"/>
                </a:lnTo>
                <a:lnTo>
                  <a:pt x="4751832" y="806196"/>
                </a:lnTo>
                <a:close/>
              </a:path>
              <a:path w="8280400" h="2174875">
                <a:moveTo>
                  <a:pt x="4751832" y="6096"/>
                </a:moveTo>
                <a:lnTo>
                  <a:pt x="4745736" y="0"/>
                </a:lnTo>
                <a:lnTo>
                  <a:pt x="4728972" y="0"/>
                </a:lnTo>
                <a:lnTo>
                  <a:pt x="4722876" y="6096"/>
                </a:lnTo>
                <a:lnTo>
                  <a:pt x="4722876" y="22860"/>
                </a:lnTo>
                <a:lnTo>
                  <a:pt x="4728972" y="28956"/>
                </a:lnTo>
                <a:lnTo>
                  <a:pt x="4745736" y="28956"/>
                </a:lnTo>
                <a:lnTo>
                  <a:pt x="4751832" y="22860"/>
                </a:lnTo>
                <a:lnTo>
                  <a:pt x="4751832" y="6096"/>
                </a:lnTo>
                <a:close/>
              </a:path>
              <a:path w="8280400" h="2174875">
                <a:moveTo>
                  <a:pt x="4808220" y="806196"/>
                </a:moveTo>
                <a:lnTo>
                  <a:pt x="4802124" y="800100"/>
                </a:lnTo>
                <a:lnTo>
                  <a:pt x="4786884" y="800100"/>
                </a:lnTo>
                <a:lnTo>
                  <a:pt x="4780788" y="806196"/>
                </a:lnTo>
                <a:lnTo>
                  <a:pt x="4780788" y="822960"/>
                </a:lnTo>
                <a:lnTo>
                  <a:pt x="4786884" y="829056"/>
                </a:lnTo>
                <a:lnTo>
                  <a:pt x="4802124" y="829056"/>
                </a:lnTo>
                <a:lnTo>
                  <a:pt x="4808220" y="822960"/>
                </a:lnTo>
                <a:lnTo>
                  <a:pt x="4808220" y="806196"/>
                </a:lnTo>
                <a:close/>
              </a:path>
              <a:path w="8280400" h="2174875">
                <a:moveTo>
                  <a:pt x="4808220" y="6096"/>
                </a:moveTo>
                <a:lnTo>
                  <a:pt x="4802124" y="0"/>
                </a:lnTo>
                <a:lnTo>
                  <a:pt x="4786884" y="0"/>
                </a:lnTo>
                <a:lnTo>
                  <a:pt x="4780788" y="6096"/>
                </a:lnTo>
                <a:lnTo>
                  <a:pt x="4780788" y="22860"/>
                </a:lnTo>
                <a:lnTo>
                  <a:pt x="4786884" y="28956"/>
                </a:lnTo>
                <a:lnTo>
                  <a:pt x="4802124" y="28956"/>
                </a:lnTo>
                <a:lnTo>
                  <a:pt x="4808220" y="22860"/>
                </a:lnTo>
                <a:lnTo>
                  <a:pt x="4808220" y="6096"/>
                </a:lnTo>
                <a:close/>
              </a:path>
              <a:path w="8280400" h="2174875">
                <a:moveTo>
                  <a:pt x="4866132" y="806196"/>
                </a:moveTo>
                <a:lnTo>
                  <a:pt x="4858512" y="800100"/>
                </a:lnTo>
                <a:lnTo>
                  <a:pt x="4843272" y="800100"/>
                </a:lnTo>
                <a:lnTo>
                  <a:pt x="4837176" y="806196"/>
                </a:lnTo>
                <a:lnTo>
                  <a:pt x="4837176" y="822960"/>
                </a:lnTo>
                <a:lnTo>
                  <a:pt x="4843272" y="829056"/>
                </a:lnTo>
                <a:lnTo>
                  <a:pt x="4858512" y="829056"/>
                </a:lnTo>
                <a:lnTo>
                  <a:pt x="4866132" y="822960"/>
                </a:lnTo>
                <a:lnTo>
                  <a:pt x="4866132" y="806196"/>
                </a:lnTo>
                <a:close/>
              </a:path>
              <a:path w="8280400" h="2174875">
                <a:moveTo>
                  <a:pt x="4866132" y="6096"/>
                </a:moveTo>
                <a:lnTo>
                  <a:pt x="4858512" y="0"/>
                </a:lnTo>
                <a:lnTo>
                  <a:pt x="4843272" y="0"/>
                </a:lnTo>
                <a:lnTo>
                  <a:pt x="4837176" y="6096"/>
                </a:lnTo>
                <a:lnTo>
                  <a:pt x="4837176" y="22860"/>
                </a:lnTo>
                <a:lnTo>
                  <a:pt x="4843272" y="28956"/>
                </a:lnTo>
                <a:lnTo>
                  <a:pt x="4858512" y="28956"/>
                </a:lnTo>
                <a:lnTo>
                  <a:pt x="4866132" y="22860"/>
                </a:lnTo>
                <a:lnTo>
                  <a:pt x="4866132" y="6096"/>
                </a:lnTo>
                <a:close/>
              </a:path>
              <a:path w="8280400" h="2174875">
                <a:moveTo>
                  <a:pt x="4922520" y="806196"/>
                </a:moveTo>
                <a:lnTo>
                  <a:pt x="4916424" y="800100"/>
                </a:lnTo>
                <a:lnTo>
                  <a:pt x="4899660" y="800100"/>
                </a:lnTo>
                <a:lnTo>
                  <a:pt x="4893564" y="806196"/>
                </a:lnTo>
                <a:lnTo>
                  <a:pt x="4893564" y="822960"/>
                </a:lnTo>
                <a:lnTo>
                  <a:pt x="4899660" y="829056"/>
                </a:lnTo>
                <a:lnTo>
                  <a:pt x="4916424" y="829056"/>
                </a:lnTo>
                <a:lnTo>
                  <a:pt x="4922520" y="822960"/>
                </a:lnTo>
                <a:lnTo>
                  <a:pt x="4922520" y="806196"/>
                </a:lnTo>
                <a:close/>
              </a:path>
              <a:path w="8280400" h="2174875">
                <a:moveTo>
                  <a:pt x="4922520" y="6096"/>
                </a:moveTo>
                <a:lnTo>
                  <a:pt x="4916424" y="0"/>
                </a:lnTo>
                <a:lnTo>
                  <a:pt x="4899660" y="0"/>
                </a:lnTo>
                <a:lnTo>
                  <a:pt x="4893564" y="6096"/>
                </a:lnTo>
                <a:lnTo>
                  <a:pt x="4893564" y="22860"/>
                </a:lnTo>
                <a:lnTo>
                  <a:pt x="4899660" y="28956"/>
                </a:lnTo>
                <a:lnTo>
                  <a:pt x="4916424" y="28956"/>
                </a:lnTo>
                <a:lnTo>
                  <a:pt x="4922520" y="22860"/>
                </a:lnTo>
                <a:lnTo>
                  <a:pt x="4922520" y="6096"/>
                </a:lnTo>
                <a:close/>
              </a:path>
              <a:path w="8280400" h="2174875">
                <a:moveTo>
                  <a:pt x="4978908" y="806196"/>
                </a:moveTo>
                <a:lnTo>
                  <a:pt x="4972812" y="800100"/>
                </a:lnTo>
                <a:lnTo>
                  <a:pt x="4957572" y="800100"/>
                </a:lnTo>
                <a:lnTo>
                  <a:pt x="4951476" y="806196"/>
                </a:lnTo>
                <a:lnTo>
                  <a:pt x="4951476" y="822960"/>
                </a:lnTo>
                <a:lnTo>
                  <a:pt x="4957572" y="829056"/>
                </a:lnTo>
                <a:lnTo>
                  <a:pt x="4972812" y="829056"/>
                </a:lnTo>
                <a:lnTo>
                  <a:pt x="4978908" y="822960"/>
                </a:lnTo>
                <a:lnTo>
                  <a:pt x="4978908" y="806196"/>
                </a:lnTo>
                <a:close/>
              </a:path>
              <a:path w="8280400" h="2174875">
                <a:moveTo>
                  <a:pt x="4978908" y="6096"/>
                </a:moveTo>
                <a:lnTo>
                  <a:pt x="4972812" y="0"/>
                </a:lnTo>
                <a:lnTo>
                  <a:pt x="4957572" y="0"/>
                </a:lnTo>
                <a:lnTo>
                  <a:pt x="4951476" y="6096"/>
                </a:lnTo>
                <a:lnTo>
                  <a:pt x="4951476" y="22860"/>
                </a:lnTo>
                <a:lnTo>
                  <a:pt x="4957572" y="28956"/>
                </a:lnTo>
                <a:lnTo>
                  <a:pt x="4972812" y="28956"/>
                </a:lnTo>
                <a:lnTo>
                  <a:pt x="4978908" y="22860"/>
                </a:lnTo>
                <a:lnTo>
                  <a:pt x="4978908" y="6096"/>
                </a:lnTo>
                <a:close/>
              </a:path>
              <a:path w="8280400" h="2174875">
                <a:moveTo>
                  <a:pt x="5036820" y="806196"/>
                </a:moveTo>
                <a:lnTo>
                  <a:pt x="5029200" y="800100"/>
                </a:lnTo>
                <a:lnTo>
                  <a:pt x="5013960" y="800100"/>
                </a:lnTo>
                <a:lnTo>
                  <a:pt x="5007864" y="806196"/>
                </a:lnTo>
                <a:lnTo>
                  <a:pt x="5007864" y="822960"/>
                </a:lnTo>
                <a:lnTo>
                  <a:pt x="5013960" y="829056"/>
                </a:lnTo>
                <a:lnTo>
                  <a:pt x="5029200" y="829056"/>
                </a:lnTo>
                <a:lnTo>
                  <a:pt x="5036820" y="822960"/>
                </a:lnTo>
                <a:lnTo>
                  <a:pt x="5036820" y="806196"/>
                </a:lnTo>
                <a:close/>
              </a:path>
              <a:path w="8280400" h="2174875">
                <a:moveTo>
                  <a:pt x="5036820" y="6096"/>
                </a:moveTo>
                <a:lnTo>
                  <a:pt x="5029200" y="0"/>
                </a:lnTo>
                <a:lnTo>
                  <a:pt x="5013960" y="0"/>
                </a:lnTo>
                <a:lnTo>
                  <a:pt x="5007864" y="6096"/>
                </a:lnTo>
                <a:lnTo>
                  <a:pt x="5007864" y="22860"/>
                </a:lnTo>
                <a:lnTo>
                  <a:pt x="5013960" y="28956"/>
                </a:lnTo>
                <a:lnTo>
                  <a:pt x="5029200" y="28956"/>
                </a:lnTo>
                <a:lnTo>
                  <a:pt x="5036820" y="22860"/>
                </a:lnTo>
                <a:lnTo>
                  <a:pt x="5036820" y="6096"/>
                </a:lnTo>
                <a:close/>
              </a:path>
              <a:path w="8280400" h="2174875">
                <a:moveTo>
                  <a:pt x="5093208" y="806196"/>
                </a:moveTo>
                <a:lnTo>
                  <a:pt x="5087112" y="800100"/>
                </a:lnTo>
                <a:lnTo>
                  <a:pt x="5070348" y="800100"/>
                </a:lnTo>
                <a:lnTo>
                  <a:pt x="5064252" y="806196"/>
                </a:lnTo>
                <a:lnTo>
                  <a:pt x="5064252" y="822960"/>
                </a:lnTo>
                <a:lnTo>
                  <a:pt x="5070348" y="829056"/>
                </a:lnTo>
                <a:lnTo>
                  <a:pt x="5087112" y="829056"/>
                </a:lnTo>
                <a:lnTo>
                  <a:pt x="5093208" y="822960"/>
                </a:lnTo>
                <a:lnTo>
                  <a:pt x="5093208" y="806196"/>
                </a:lnTo>
                <a:close/>
              </a:path>
              <a:path w="8280400" h="2174875">
                <a:moveTo>
                  <a:pt x="5093208" y="6096"/>
                </a:moveTo>
                <a:lnTo>
                  <a:pt x="5087112" y="0"/>
                </a:lnTo>
                <a:lnTo>
                  <a:pt x="5070348" y="0"/>
                </a:lnTo>
                <a:lnTo>
                  <a:pt x="5064252" y="6096"/>
                </a:lnTo>
                <a:lnTo>
                  <a:pt x="5064252" y="22860"/>
                </a:lnTo>
                <a:lnTo>
                  <a:pt x="5070348" y="28956"/>
                </a:lnTo>
                <a:lnTo>
                  <a:pt x="5087112" y="28956"/>
                </a:lnTo>
                <a:lnTo>
                  <a:pt x="5093208" y="22860"/>
                </a:lnTo>
                <a:lnTo>
                  <a:pt x="5093208" y="6096"/>
                </a:lnTo>
                <a:close/>
              </a:path>
              <a:path w="8280400" h="2174875">
                <a:moveTo>
                  <a:pt x="5149596" y="806196"/>
                </a:moveTo>
                <a:lnTo>
                  <a:pt x="5143500" y="800100"/>
                </a:lnTo>
                <a:lnTo>
                  <a:pt x="5128260" y="800100"/>
                </a:lnTo>
                <a:lnTo>
                  <a:pt x="5122164" y="806196"/>
                </a:lnTo>
                <a:lnTo>
                  <a:pt x="5122164" y="822960"/>
                </a:lnTo>
                <a:lnTo>
                  <a:pt x="5128260" y="829056"/>
                </a:lnTo>
                <a:lnTo>
                  <a:pt x="5143500" y="829056"/>
                </a:lnTo>
                <a:lnTo>
                  <a:pt x="5149596" y="822960"/>
                </a:lnTo>
                <a:lnTo>
                  <a:pt x="5149596" y="806196"/>
                </a:lnTo>
                <a:close/>
              </a:path>
              <a:path w="8280400" h="2174875">
                <a:moveTo>
                  <a:pt x="5149596" y="6096"/>
                </a:moveTo>
                <a:lnTo>
                  <a:pt x="5143500" y="0"/>
                </a:lnTo>
                <a:lnTo>
                  <a:pt x="5128260" y="0"/>
                </a:lnTo>
                <a:lnTo>
                  <a:pt x="5122164" y="6096"/>
                </a:lnTo>
                <a:lnTo>
                  <a:pt x="5122164" y="22860"/>
                </a:lnTo>
                <a:lnTo>
                  <a:pt x="5128260" y="28956"/>
                </a:lnTo>
                <a:lnTo>
                  <a:pt x="5143500" y="28956"/>
                </a:lnTo>
                <a:lnTo>
                  <a:pt x="5149596" y="22860"/>
                </a:lnTo>
                <a:lnTo>
                  <a:pt x="5149596" y="6096"/>
                </a:lnTo>
                <a:close/>
              </a:path>
              <a:path w="8280400" h="2174875">
                <a:moveTo>
                  <a:pt x="5207508" y="806196"/>
                </a:moveTo>
                <a:lnTo>
                  <a:pt x="5199888" y="800100"/>
                </a:lnTo>
                <a:lnTo>
                  <a:pt x="5184648" y="800100"/>
                </a:lnTo>
                <a:lnTo>
                  <a:pt x="5178552" y="806196"/>
                </a:lnTo>
                <a:lnTo>
                  <a:pt x="5178552" y="822960"/>
                </a:lnTo>
                <a:lnTo>
                  <a:pt x="5184648" y="829056"/>
                </a:lnTo>
                <a:lnTo>
                  <a:pt x="5199888" y="829056"/>
                </a:lnTo>
                <a:lnTo>
                  <a:pt x="5207508" y="822960"/>
                </a:lnTo>
                <a:lnTo>
                  <a:pt x="5207508" y="806196"/>
                </a:lnTo>
                <a:close/>
              </a:path>
              <a:path w="8280400" h="2174875">
                <a:moveTo>
                  <a:pt x="5207508" y="7620"/>
                </a:moveTo>
                <a:lnTo>
                  <a:pt x="5199888" y="0"/>
                </a:lnTo>
                <a:lnTo>
                  <a:pt x="5184648" y="0"/>
                </a:lnTo>
                <a:lnTo>
                  <a:pt x="5178552" y="7620"/>
                </a:lnTo>
                <a:lnTo>
                  <a:pt x="5178552" y="22860"/>
                </a:lnTo>
                <a:lnTo>
                  <a:pt x="5184648" y="28956"/>
                </a:lnTo>
                <a:lnTo>
                  <a:pt x="5199888" y="28956"/>
                </a:lnTo>
                <a:lnTo>
                  <a:pt x="5207508" y="22860"/>
                </a:lnTo>
                <a:lnTo>
                  <a:pt x="5207508" y="7620"/>
                </a:lnTo>
                <a:close/>
              </a:path>
              <a:path w="8280400" h="2174875">
                <a:moveTo>
                  <a:pt x="5263896" y="807720"/>
                </a:moveTo>
                <a:lnTo>
                  <a:pt x="5257800" y="800100"/>
                </a:lnTo>
                <a:lnTo>
                  <a:pt x="5242560" y="800100"/>
                </a:lnTo>
                <a:lnTo>
                  <a:pt x="5234940" y="807720"/>
                </a:lnTo>
                <a:lnTo>
                  <a:pt x="5234940" y="822960"/>
                </a:lnTo>
                <a:lnTo>
                  <a:pt x="5242560" y="829056"/>
                </a:lnTo>
                <a:lnTo>
                  <a:pt x="5257800" y="829056"/>
                </a:lnTo>
                <a:lnTo>
                  <a:pt x="5263896" y="822960"/>
                </a:lnTo>
                <a:lnTo>
                  <a:pt x="5263896" y="807720"/>
                </a:lnTo>
                <a:close/>
              </a:path>
              <a:path w="8280400" h="2174875">
                <a:moveTo>
                  <a:pt x="5263896" y="7620"/>
                </a:moveTo>
                <a:lnTo>
                  <a:pt x="5257800" y="0"/>
                </a:lnTo>
                <a:lnTo>
                  <a:pt x="5242560" y="0"/>
                </a:lnTo>
                <a:lnTo>
                  <a:pt x="5234940" y="7620"/>
                </a:lnTo>
                <a:lnTo>
                  <a:pt x="5234940" y="22860"/>
                </a:lnTo>
                <a:lnTo>
                  <a:pt x="5242560" y="28956"/>
                </a:lnTo>
                <a:lnTo>
                  <a:pt x="5257800" y="28956"/>
                </a:lnTo>
                <a:lnTo>
                  <a:pt x="5263896" y="22860"/>
                </a:lnTo>
                <a:lnTo>
                  <a:pt x="5263896" y="7620"/>
                </a:lnTo>
                <a:close/>
              </a:path>
              <a:path w="8280400" h="2174875">
                <a:moveTo>
                  <a:pt x="5320284" y="807720"/>
                </a:moveTo>
                <a:lnTo>
                  <a:pt x="5314188" y="800100"/>
                </a:lnTo>
                <a:lnTo>
                  <a:pt x="5298948" y="800100"/>
                </a:lnTo>
                <a:lnTo>
                  <a:pt x="5292852" y="807720"/>
                </a:lnTo>
                <a:lnTo>
                  <a:pt x="5292852" y="822960"/>
                </a:lnTo>
                <a:lnTo>
                  <a:pt x="5298948" y="829056"/>
                </a:lnTo>
                <a:lnTo>
                  <a:pt x="5314188" y="829056"/>
                </a:lnTo>
                <a:lnTo>
                  <a:pt x="5320284" y="822960"/>
                </a:lnTo>
                <a:lnTo>
                  <a:pt x="5320284" y="807720"/>
                </a:lnTo>
                <a:close/>
              </a:path>
              <a:path w="8280400" h="2174875">
                <a:moveTo>
                  <a:pt x="5320284" y="7620"/>
                </a:moveTo>
                <a:lnTo>
                  <a:pt x="5314188" y="0"/>
                </a:lnTo>
                <a:lnTo>
                  <a:pt x="5298948" y="0"/>
                </a:lnTo>
                <a:lnTo>
                  <a:pt x="5292852" y="7620"/>
                </a:lnTo>
                <a:lnTo>
                  <a:pt x="5292852" y="22860"/>
                </a:lnTo>
                <a:lnTo>
                  <a:pt x="5298948" y="28956"/>
                </a:lnTo>
                <a:lnTo>
                  <a:pt x="5314188" y="28956"/>
                </a:lnTo>
                <a:lnTo>
                  <a:pt x="5320284" y="22860"/>
                </a:lnTo>
                <a:lnTo>
                  <a:pt x="5320284" y="7620"/>
                </a:lnTo>
                <a:close/>
              </a:path>
              <a:path w="8280400" h="2174875">
                <a:moveTo>
                  <a:pt x="5378196" y="807720"/>
                </a:moveTo>
                <a:lnTo>
                  <a:pt x="5372087" y="800100"/>
                </a:lnTo>
                <a:lnTo>
                  <a:pt x="5355336" y="800100"/>
                </a:lnTo>
                <a:lnTo>
                  <a:pt x="5349240" y="807720"/>
                </a:lnTo>
                <a:lnTo>
                  <a:pt x="5349240" y="822960"/>
                </a:lnTo>
                <a:lnTo>
                  <a:pt x="5355336" y="829056"/>
                </a:lnTo>
                <a:lnTo>
                  <a:pt x="5372087" y="829056"/>
                </a:lnTo>
                <a:lnTo>
                  <a:pt x="5378196" y="822960"/>
                </a:lnTo>
                <a:lnTo>
                  <a:pt x="5378196" y="807720"/>
                </a:lnTo>
                <a:close/>
              </a:path>
              <a:path w="8280400" h="2174875">
                <a:moveTo>
                  <a:pt x="5378196" y="7620"/>
                </a:moveTo>
                <a:lnTo>
                  <a:pt x="5372087" y="0"/>
                </a:lnTo>
                <a:lnTo>
                  <a:pt x="5355336" y="0"/>
                </a:lnTo>
                <a:lnTo>
                  <a:pt x="5349240" y="7620"/>
                </a:lnTo>
                <a:lnTo>
                  <a:pt x="5349240" y="22860"/>
                </a:lnTo>
                <a:lnTo>
                  <a:pt x="5355336" y="28956"/>
                </a:lnTo>
                <a:lnTo>
                  <a:pt x="5372087" y="28956"/>
                </a:lnTo>
                <a:lnTo>
                  <a:pt x="5378196" y="22860"/>
                </a:lnTo>
                <a:lnTo>
                  <a:pt x="5378196" y="7620"/>
                </a:lnTo>
                <a:close/>
              </a:path>
              <a:path w="8280400" h="2174875">
                <a:moveTo>
                  <a:pt x="5434584" y="807720"/>
                </a:moveTo>
                <a:lnTo>
                  <a:pt x="5428488" y="800100"/>
                </a:lnTo>
                <a:lnTo>
                  <a:pt x="5413248" y="800100"/>
                </a:lnTo>
                <a:lnTo>
                  <a:pt x="5405615" y="807720"/>
                </a:lnTo>
                <a:lnTo>
                  <a:pt x="5405615" y="822960"/>
                </a:lnTo>
                <a:lnTo>
                  <a:pt x="5413248" y="829056"/>
                </a:lnTo>
                <a:lnTo>
                  <a:pt x="5428488" y="829056"/>
                </a:lnTo>
                <a:lnTo>
                  <a:pt x="5434584" y="822960"/>
                </a:lnTo>
                <a:lnTo>
                  <a:pt x="5434584" y="807720"/>
                </a:lnTo>
                <a:close/>
              </a:path>
              <a:path w="8280400" h="2174875">
                <a:moveTo>
                  <a:pt x="5434584" y="7620"/>
                </a:moveTo>
                <a:lnTo>
                  <a:pt x="5428488" y="0"/>
                </a:lnTo>
                <a:lnTo>
                  <a:pt x="5413248" y="0"/>
                </a:lnTo>
                <a:lnTo>
                  <a:pt x="5405615" y="7620"/>
                </a:lnTo>
                <a:lnTo>
                  <a:pt x="5405615" y="22860"/>
                </a:lnTo>
                <a:lnTo>
                  <a:pt x="5413248" y="28956"/>
                </a:lnTo>
                <a:lnTo>
                  <a:pt x="5428488" y="28956"/>
                </a:lnTo>
                <a:lnTo>
                  <a:pt x="5434584" y="22860"/>
                </a:lnTo>
                <a:lnTo>
                  <a:pt x="5434584" y="7620"/>
                </a:lnTo>
                <a:close/>
              </a:path>
              <a:path w="8280400" h="2174875">
                <a:moveTo>
                  <a:pt x="5490972" y="807720"/>
                </a:moveTo>
                <a:lnTo>
                  <a:pt x="5484863" y="800100"/>
                </a:lnTo>
                <a:lnTo>
                  <a:pt x="5469636" y="800100"/>
                </a:lnTo>
                <a:lnTo>
                  <a:pt x="5463540" y="807720"/>
                </a:lnTo>
                <a:lnTo>
                  <a:pt x="5463540" y="822960"/>
                </a:lnTo>
                <a:lnTo>
                  <a:pt x="5469636" y="829056"/>
                </a:lnTo>
                <a:lnTo>
                  <a:pt x="5484863" y="829056"/>
                </a:lnTo>
                <a:lnTo>
                  <a:pt x="5490972" y="822960"/>
                </a:lnTo>
                <a:lnTo>
                  <a:pt x="5490972" y="807720"/>
                </a:lnTo>
                <a:close/>
              </a:path>
              <a:path w="8280400" h="2174875">
                <a:moveTo>
                  <a:pt x="5490972" y="7620"/>
                </a:moveTo>
                <a:lnTo>
                  <a:pt x="5484863" y="0"/>
                </a:lnTo>
                <a:lnTo>
                  <a:pt x="5469636" y="0"/>
                </a:lnTo>
                <a:lnTo>
                  <a:pt x="5463540" y="7620"/>
                </a:lnTo>
                <a:lnTo>
                  <a:pt x="5463540" y="22860"/>
                </a:lnTo>
                <a:lnTo>
                  <a:pt x="5469636" y="28956"/>
                </a:lnTo>
                <a:lnTo>
                  <a:pt x="5484863" y="28956"/>
                </a:lnTo>
                <a:lnTo>
                  <a:pt x="5490972" y="22860"/>
                </a:lnTo>
                <a:lnTo>
                  <a:pt x="5490972" y="7620"/>
                </a:lnTo>
                <a:close/>
              </a:path>
              <a:path w="8280400" h="2174875">
                <a:moveTo>
                  <a:pt x="5548884" y="807720"/>
                </a:moveTo>
                <a:lnTo>
                  <a:pt x="5542788" y="800100"/>
                </a:lnTo>
                <a:lnTo>
                  <a:pt x="5526024" y="800100"/>
                </a:lnTo>
                <a:lnTo>
                  <a:pt x="5519928" y="807720"/>
                </a:lnTo>
                <a:lnTo>
                  <a:pt x="5519928" y="822960"/>
                </a:lnTo>
                <a:lnTo>
                  <a:pt x="5526024" y="829056"/>
                </a:lnTo>
                <a:lnTo>
                  <a:pt x="5542788" y="829056"/>
                </a:lnTo>
                <a:lnTo>
                  <a:pt x="5548884" y="822960"/>
                </a:lnTo>
                <a:lnTo>
                  <a:pt x="5548884" y="807720"/>
                </a:lnTo>
                <a:close/>
              </a:path>
              <a:path w="8280400" h="2174875">
                <a:moveTo>
                  <a:pt x="5548884" y="7620"/>
                </a:moveTo>
                <a:lnTo>
                  <a:pt x="5542788" y="0"/>
                </a:lnTo>
                <a:lnTo>
                  <a:pt x="5526024" y="0"/>
                </a:lnTo>
                <a:lnTo>
                  <a:pt x="5519928" y="7620"/>
                </a:lnTo>
                <a:lnTo>
                  <a:pt x="5519928" y="22860"/>
                </a:lnTo>
                <a:lnTo>
                  <a:pt x="5526024" y="28956"/>
                </a:lnTo>
                <a:lnTo>
                  <a:pt x="5542788" y="28956"/>
                </a:lnTo>
                <a:lnTo>
                  <a:pt x="5548884" y="22860"/>
                </a:lnTo>
                <a:lnTo>
                  <a:pt x="5548884" y="7620"/>
                </a:lnTo>
                <a:close/>
              </a:path>
              <a:path w="8280400" h="2174875">
                <a:moveTo>
                  <a:pt x="5605272" y="807720"/>
                </a:moveTo>
                <a:lnTo>
                  <a:pt x="5599176" y="800100"/>
                </a:lnTo>
                <a:lnTo>
                  <a:pt x="5583936" y="800100"/>
                </a:lnTo>
                <a:lnTo>
                  <a:pt x="5576316" y="807720"/>
                </a:lnTo>
                <a:lnTo>
                  <a:pt x="5576316" y="822960"/>
                </a:lnTo>
                <a:lnTo>
                  <a:pt x="5583936" y="829056"/>
                </a:lnTo>
                <a:lnTo>
                  <a:pt x="5599176" y="829056"/>
                </a:lnTo>
                <a:lnTo>
                  <a:pt x="5605272" y="822960"/>
                </a:lnTo>
                <a:lnTo>
                  <a:pt x="5605272" y="807720"/>
                </a:lnTo>
                <a:close/>
              </a:path>
              <a:path w="8280400" h="2174875">
                <a:moveTo>
                  <a:pt x="5605272" y="7620"/>
                </a:moveTo>
                <a:lnTo>
                  <a:pt x="5599176" y="0"/>
                </a:lnTo>
                <a:lnTo>
                  <a:pt x="5583936" y="0"/>
                </a:lnTo>
                <a:lnTo>
                  <a:pt x="5576316" y="7620"/>
                </a:lnTo>
                <a:lnTo>
                  <a:pt x="5576316" y="22860"/>
                </a:lnTo>
                <a:lnTo>
                  <a:pt x="5583936" y="28956"/>
                </a:lnTo>
                <a:lnTo>
                  <a:pt x="5599176" y="28956"/>
                </a:lnTo>
                <a:lnTo>
                  <a:pt x="5605272" y="22860"/>
                </a:lnTo>
                <a:lnTo>
                  <a:pt x="5605272" y="7620"/>
                </a:lnTo>
                <a:close/>
              </a:path>
              <a:path w="8280400" h="2174875">
                <a:moveTo>
                  <a:pt x="5661660" y="807720"/>
                </a:moveTo>
                <a:lnTo>
                  <a:pt x="5655564" y="800100"/>
                </a:lnTo>
                <a:lnTo>
                  <a:pt x="5640324" y="800100"/>
                </a:lnTo>
                <a:lnTo>
                  <a:pt x="5634228" y="807720"/>
                </a:lnTo>
                <a:lnTo>
                  <a:pt x="5634228" y="822960"/>
                </a:lnTo>
                <a:lnTo>
                  <a:pt x="5640324" y="829056"/>
                </a:lnTo>
                <a:lnTo>
                  <a:pt x="5655564" y="829056"/>
                </a:lnTo>
                <a:lnTo>
                  <a:pt x="5661660" y="822960"/>
                </a:lnTo>
                <a:lnTo>
                  <a:pt x="5661660" y="807720"/>
                </a:lnTo>
                <a:close/>
              </a:path>
              <a:path w="8280400" h="2174875">
                <a:moveTo>
                  <a:pt x="5661660" y="7620"/>
                </a:moveTo>
                <a:lnTo>
                  <a:pt x="5655564" y="0"/>
                </a:lnTo>
                <a:lnTo>
                  <a:pt x="5640324" y="0"/>
                </a:lnTo>
                <a:lnTo>
                  <a:pt x="5634228" y="7620"/>
                </a:lnTo>
                <a:lnTo>
                  <a:pt x="5634228" y="22860"/>
                </a:lnTo>
                <a:lnTo>
                  <a:pt x="5640324" y="28956"/>
                </a:lnTo>
                <a:lnTo>
                  <a:pt x="5655564" y="28956"/>
                </a:lnTo>
                <a:lnTo>
                  <a:pt x="5661660" y="22860"/>
                </a:lnTo>
                <a:lnTo>
                  <a:pt x="5661660" y="7620"/>
                </a:lnTo>
                <a:close/>
              </a:path>
              <a:path w="8280400" h="2174875">
                <a:moveTo>
                  <a:pt x="5719572" y="807720"/>
                </a:moveTo>
                <a:lnTo>
                  <a:pt x="5713476" y="800100"/>
                </a:lnTo>
                <a:lnTo>
                  <a:pt x="5696712" y="800100"/>
                </a:lnTo>
                <a:lnTo>
                  <a:pt x="5690616" y="807720"/>
                </a:lnTo>
                <a:lnTo>
                  <a:pt x="5690616" y="822960"/>
                </a:lnTo>
                <a:lnTo>
                  <a:pt x="5696712" y="829056"/>
                </a:lnTo>
                <a:lnTo>
                  <a:pt x="5713476" y="829056"/>
                </a:lnTo>
                <a:lnTo>
                  <a:pt x="5719572" y="822960"/>
                </a:lnTo>
                <a:lnTo>
                  <a:pt x="5719572" y="807720"/>
                </a:lnTo>
                <a:close/>
              </a:path>
              <a:path w="8280400" h="2174875">
                <a:moveTo>
                  <a:pt x="5719572" y="7620"/>
                </a:moveTo>
                <a:lnTo>
                  <a:pt x="5713476" y="0"/>
                </a:lnTo>
                <a:lnTo>
                  <a:pt x="5696712" y="0"/>
                </a:lnTo>
                <a:lnTo>
                  <a:pt x="5690616" y="7620"/>
                </a:lnTo>
                <a:lnTo>
                  <a:pt x="5690616" y="22860"/>
                </a:lnTo>
                <a:lnTo>
                  <a:pt x="5696712" y="28956"/>
                </a:lnTo>
                <a:lnTo>
                  <a:pt x="5713476" y="28956"/>
                </a:lnTo>
                <a:lnTo>
                  <a:pt x="5719572" y="22860"/>
                </a:lnTo>
                <a:lnTo>
                  <a:pt x="5719572" y="7620"/>
                </a:lnTo>
                <a:close/>
              </a:path>
              <a:path w="8280400" h="2174875">
                <a:moveTo>
                  <a:pt x="5775960" y="807720"/>
                </a:moveTo>
                <a:lnTo>
                  <a:pt x="5769864" y="800100"/>
                </a:lnTo>
                <a:lnTo>
                  <a:pt x="5754624" y="800100"/>
                </a:lnTo>
                <a:lnTo>
                  <a:pt x="5747004" y="807720"/>
                </a:lnTo>
                <a:lnTo>
                  <a:pt x="5747004" y="822960"/>
                </a:lnTo>
                <a:lnTo>
                  <a:pt x="5754624" y="829056"/>
                </a:lnTo>
                <a:lnTo>
                  <a:pt x="5769864" y="829056"/>
                </a:lnTo>
                <a:lnTo>
                  <a:pt x="5775960" y="822960"/>
                </a:lnTo>
                <a:lnTo>
                  <a:pt x="5775960" y="807720"/>
                </a:lnTo>
                <a:close/>
              </a:path>
              <a:path w="8280400" h="2174875">
                <a:moveTo>
                  <a:pt x="5775960" y="7620"/>
                </a:moveTo>
                <a:lnTo>
                  <a:pt x="5769864" y="0"/>
                </a:lnTo>
                <a:lnTo>
                  <a:pt x="5754624" y="0"/>
                </a:lnTo>
                <a:lnTo>
                  <a:pt x="5747004" y="7620"/>
                </a:lnTo>
                <a:lnTo>
                  <a:pt x="5747004" y="22860"/>
                </a:lnTo>
                <a:lnTo>
                  <a:pt x="5754624" y="28956"/>
                </a:lnTo>
                <a:lnTo>
                  <a:pt x="5769864" y="28956"/>
                </a:lnTo>
                <a:lnTo>
                  <a:pt x="5775960" y="22860"/>
                </a:lnTo>
                <a:lnTo>
                  <a:pt x="5775960" y="7620"/>
                </a:lnTo>
                <a:close/>
              </a:path>
              <a:path w="8280400" h="2174875">
                <a:moveTo>
                  <a:pt x="5832348" y="807720"/>
                </a:moveTo>
                <a:lnTo>
                  <a:pt x="5826252" y="800100"/>
                </a:lnTo>
                <a:lnTo>
                  <a:pt x="5811012" y="800100"/>
                </a:lnTo>
                <a:lnTo>
                  <a:pt x="5804916" y="807720"/>
                </a:lnTo>
                <a:lnTo>
                  <a:pt x="5804916" y="822960"/>
                </a:lnTo>
                <a:lnTo>
                  <a:pt x="5811012" y="829056"/>
                </a:lnTo>
                <a:lnTo>
                  <a:pt x="5826252" y="829056"/>
                </a:lnTo>
                <a:lnTo>
                  <a:pt x="5832348" y="822960"/>
                </a:lnTo>
                <a:lnTo>
                  <a:pt x="5832348" y="807720"/>
                </a:lnTo>
                <a:close/>
              </a:path>
              <a:path w="8280400" h="2174875">
                <a:moveTo>
                  <a:pt x="5832348" y="7620"/>
                </a:moveTo>
                <a:lnTo>
                  <a:pt x="5826252" y="0"/>
                </a:lnTo>
                <a:lnTo>
                  <a:pt x="5811012" y="0"/>
                </a:lnTo>
                <a:lnTo>
                  <a:pt x="5804916" y="7620"/>
                </a:lnTo>
                <a:lnTo>
                  <a:pt x="5804916" y="22860"/>
                </a:lnTo>
                <a:lnTo>
                  <a:pt x="5811012" y="28956"/>
                </a:lnTo>
                <a:lnTo>
                  <a:pt x="5826252" y="28956"/>
                </a:lnTo>
                <a:lnTo>
                  <a:pt x="5832348" y="22860"/>
                </a:lnTo>
                <a:lnTo>
                  <a:pt x="5832348" y="7620"/>
                </a:lnTo>
                <a:close/>
              </a:path>
              <a:path w="8280400" h="2174875">
                <a:moveTo>
                  <a:pt x="5890260" y="807720"/>
                </a:moveTo>
                <a:lnTo>
                  <a:pt x="5884164" y="800100"/>
                </a:lnTo>
                <a:lnTo>
                  <a:pt x="5867400" y="800100"/>
                </a:lnTo>
                <a:lnTo>
                  <a:pt x="5861304" y="807720"/>
                </a:lnTo>
                <a:lnTo>
                  <a:pt x="5861304" y="822960"/>
                </a:lnTo>
                <a:lnTo>
                  <a:pt x="5867400" y="829056"/>
                </a:lnTo>
                <a:lnTo>
                  <a:pt x="5884164" y="829056"/>
                </a:lnTo>
                <a:lnTo>
                  <a:pt x="5890260" y="822960"/>
                </a:lnTo>
                <a:lnTo>
                  <a:pt x="5890260" y="807720"/>
                </a:lnTo>
                <a:close/>
              </a:path>
              <a:path w="8280400" h="2174875">
                <a:moveTo>
                  <a:pt x="5890260" y="7620"/>
                </a:moveTo>
                <a:lnTo>
                  <a:pt x="5884164" y="0"/>
                </a:lnTo>
                <a:lnTo>
                  <a:pt x="5867400" y="0"/>
                </a:lnTo>
                <a:lnTo>
                  <a:pt x="5861304" y="7620"/>
                </a:lnTo>
                <a:lnTo>
                  <a:pt x="5861304" y="22860"/>
                </a:lnTo>
                <a:lnTo>
                  <a:pt x="5867400" y="28956"/>
                </a:lnTo>
                <a:lnTo>
                  <a:pt x="5884164" y="28956"/>
                </a:lnTo>
                <a:lnTo>
                  <a:pt x="5890260" y="22860"/>
                </a:lnTo>
                <a:lnTo>
                  <a:pt x="5890260" y="7620"/>
                </a:lnTo>
                <a:close/>
              </a:path>
              <a:path w="8280400" h="2174875">
                <a:moveTo>
                  <a:pt x="5946648" y="807720"/>
                </a:moveTo>
                <a:lnTo>
                  <a:pt x="5940552" y="800100"/>
                </a:lnTo>
                <a:lnTo>
                  <a:pt x="5925312" y="800100"/>
                </a:lnTo>
                <a:lnTo>
                  <a:pt x="5917692" y="807720"/>
                </a:lnTo>
                <a:lnTo>
                  <a:pt x="5917692" y="822960"/>
                </a:lnTo>
                <a:lnTo>
                  <a:pt x="5925312" y="829056"/>
                </a:lnTo>
                <a:lnTo>
                  <a:pt x="5940552" y="829056"/>
                </a:lnTo>
                <a:lnTo>
                  <a:pt x="5946648" y="822960"/>
                </a:lnTo>
                <a:lnTo>
                  <a:pt x="5946648" y="807720"/>
                </a:lnTo>
                <a:close/>
              </a:path>
              <a:path w="8280400" h="2174875">
                <a:moveTo>
                  <a:pt x="5946648" y="7620"/>
                </a:moveTo>
                <a:lnTo>
                  <a:pt x="5940552" y="0"/>
                </a:lnTo>
                <a:lnTo>
                  <a:pt x="5925312" y="0"/>
                </a:lnTo>
                <a:lnTo>
                  <a:pt x="5917692" y="7620"/>
                </a:lnTo>
                <a:lnTo>
                  <a:pt x="5917692" y="22860"/>
                </a:lnTo>
                <a:lnTo>
                  <a:pt x="5925312" y="28956"/>
                </a:lnTo>
                <a:lnTo>
                  <a:pt x="5940552" y="28956"/>
                </a:lnTo>
                <a:lnTo>
                  <a:pt x="5946648" y="22860"/>
                </a:lnTo>
                <a:lnTo>
                  <a:pt x="5946648" y="7620"/>
                </a:lnTo>
                <a:close/>
              </a:path>
              <a:path w="8280400" h="2174875">
                <a:moveTo>
                  <a:pt x="6003036" y="807720"/>
                </a:moveTo>
                <a:lnTo>
                  <a:pt x="5996940" y="800100"/>
                </a:lnTo>
                <a:lnTo>
                  <a:pt x="5981700" y="800100"/>
                </a:lnTo>
                <a:lnTo>
                  <a:pt x="5975604" y="807720"/>
                </a:lnTo>
                <a:lnTo>
                  <a:pt x="5975604" y="822960"/>
                </a:lnTo>
                <a:lnTo>
                  <a:pt x="5981700" y="829056"/>
                </a:lnTo>
                <a:lnTo>
                  <a:pt x="5996940" y="829056"/>
                </a:lnTo>
                <a:lnTo>
                  <a:pt x="6003036" y="822960"/>
                </a:lnTo>
                <a:lnTo>
                  <a:pt x="6003036" y="807720"/>
                </a:lnTo>
                <a:close/>
              </a:path>
              <a:path w="8280400" h="2174875">
                <a:moveTo>
                  <a:pt x="6003036" y="7620"/>
                </a:moveTo>
                <a:lnTo>
                  <a:pt x="5996940" y="0"/>
                </a:lnTo>
                <a:lnTo>
                  <a:pt x="5981700" y="0"/>
                </a:lnTo>
                <a:lnTo>
                  <a:pt x="5975604" y="7620"/>
                </a:lnTo>
                <a:lnTo>
                  <a:pt x="5975604" y="22860"/>
                </a:lnTo>
                <a:lnTo>
                  <a:pt x="5981700" y="28956"/>
                </a:lnTo>
                <a:lnTo>
                  <a:pt x="5996940" y="28956"/>
                </a:lnTo>
                <a:lnTo>
                  <a:pt x="6003036" y="22860"/>
                </a:lnTo>
                <a:lnTo>
                  <a:pt x="6003036" y="7620"/>
                </a:lnTo>
                <a:close/>
              </a:path>
              <a:path w="8280400" h="2174875">
                <a:moveTo>
                  <a:pt x="6060948" y="807720"/>
                </a:moveTo>
                <a:lnTo>
                  <a:pt x="6054852" y="800100"/>
                </a:lnTo>
                <a:lnTo>
                  <a:pt x="6038088" y="800100"/>
                </a:lnTo>
                <a:lnTo>
                  <a:pt x="6031992" y="807720"/>
                </a:lnTo>
                <a:lnTo>
                  <a:pt x="6031992" y="822960"/>
                </a:lnTo>
                <a:lnTo>
                  <a:pt x="6038088" y="829056"/>
                </a:lnTo>
                <a:lnTo>
                  <a:pt x="6054852" y="829056"/>
                </a:lnTo>
                <a:lnTo>
                  <a:pt x="6060948" y="822960"/>
                </a:lnTo>
                <a:lnTo>
                  <a:pt x="6060948" y="807720"/>
                </a:lnTo>
                <a:close/>
              </a:path>
              <a:path w="8280400" h="2174875">
                <a:moveTo>
                  <a:pt x="6060948" y="7620"/>
                </a:moveTo>
                <a:lnTo>
                  <a:pt x="6054852" y="0"/>
                </a:lnTo>
                <a:lnTo>
                  <a:pt x="6038088" y="0"/>
                </a:lnTo>
                <a:lnTo>
                  <a:pt x="6031992" y="7620"/>
                </a:lnTo>
                <a:lnTo>
                  <a:pt x="6031992" y="22860"/>
                </a:lnTo>
                <a:lnTo>
                  <a:pt x="6038088" y="28956"/>
                </a:lnTo>
                <a:lnTo>
                  <a:pt x="6054852" y="28956"/>
                </a:lnTo>
                <a:lnTo>
                  <a:pt x="6060948" y="22860"/>
                </a:lnTo>
                <a:lnTo>
                  <a:pt x="6060948" y="7620"/>
                </a:lnTo>
                <a:close/>
              </a:path>
              <a:path w="8280400" h="2174875">
                <a:moveTo>
                  <a:pt x="6117336" y="807720"/>
                </a:moveTo>
                <a:lnTo>
                  <a:pt x="6111240" y="800100"/>
                </a:lnTo>
                <a:lnTo>
                  <a:pt x="6096000" y="800100"/>
                </a:lnTo>
                <a:lnTo>
                  <a:pt x="6088380" y="807720"/>
                </a:lnTo>
                <a:lnTo>
                  <a:pt x="6088380" y="822960"/>
                </a:lnTo>
                <a:lnTo>
                  <a:pt x="6096000" y="829056"/>
                </a:lnTo>
                <a:lnTo>
                  <a:pt x="6111240" y="829056"/>
                </a:lnTo>
                <a:lnTo>
                  <a:pt x="6117336" y="822960"/>
                </a:lnTo>
                <a:lnTo>
                  <a:pt x="6117336" y="807720"/>
                </a:lnTo>
                <a:close/>
              </a:path>
              <a:path w="8280400" h="2174875">
                <a:moveTo>
                  <a:pt x="6117336" y="7620"/>
                </a:moveTo>
                <a:lnTo>
                  <a:pt x="6111240" y="0"/>
                </a:lnTo>
                <a:lnTo>
                  <a:pt x="6096000" y="0"/>
                </a:lnTo>
                <a:lnTo>
                  <a:pt x="6088380" y="7620"/>
                </a:lnTo>
                <a:lnTo>
                  <a:pt x="6088380" y="22860"/>
                </a:lnTo>
                <a:lnTo>
                  <a:pt x="6096000" y="28956"/>
                </a:lnTo>
                <a:lnTo>
                  <a:pt x="6111240" y="28956"/>
                </a:lnTo>
                <a:lnTo>
                  <a:pt x="6117336" y="22860"/>
                </a:lnTo>
                <a:lnTo>
                  <a:pt x="6117336" y="7620"/>
                </a:lnTo>
                <a:close/>
              </a:path>
              <a:path w="8280400" h="2174875">
                <a:moveTo>
                  <a:pt x="6173724" y="807720"/>
                </a:moveTo>
                <a:lnTo>
                  <a:pt x="6167628" y="800100"/>
                </a:lnTo>
                <a:lnTo>
                  <a:pt x="6152388" y="800100"/>
                </a:lnTo>
                <a:lnTo>
                  <a:pt x="6146292" y="807720"/>
                </a:lnTo>
                <a:lnTo>
                  <a:pt x="6146292" y="822960"/>
                </a:lnTo>
                <a:lnTo>
                  <a:pt x="6152388" y="829056"/>
                </a:lnTo>
                <a:lnTo>
                  <a:pt x="6167628" y="829056"/>
                </a:lnTo>
                <a:lnTo>
                  <a:pt x="6173724" y="822960"/>
                </a:lnTo>
                <a:lnTo>
                  <a:pt x="6173724" y="807720"/>
                </a:lnTo>
                <a:close/>
              </a:path>
              <a:path w="8280400" h="2174875">
                <a:moveTo>
                  <a:pt x="6173724" y="7620"/>
                </a:moveTo>
                <a:lnTo>
                  <a:pt x="6167628" y="0"/>
                </a:lnTo>
                <a:lnTo>
                  <a:pt x="6152388" y="0"/>
                </a:lnTo>
                <a:lnTo>
                  <a:pt x="6146292" y="7620"/>
                </a:lnTo>
                <a:lnTo>
                  <a:pt x="6146292" y="22860"/>
                </a:lnTo>
                <a:lnTo>
                  <a:pt x="6152388" y="28956"/>
                </a:lnTo>
                <a:lnTo>
                  <a:pt x="6167628" y="28956"/>
                </a:lnTo>
                <a:lnTo>
                  <a:pt x="6173724" y="22860"/>
                </a:lnTo>
                <a:lnTo>
                  <a:pt x="6173724" y="7620"/>
                </a:lnTo>
                <a:close/>
              </a:path>
              <a:path w="8280400" h="2174875">
                <a:moveTo>
                  <a:pt x="6231636" y="807720"/>
                </a:moveTo>
                <a:lnTo>
                  <a:pt x="6225540" y="800100"/>
                </a:lnTo>
                <a:lnTo>
                  <a:pt x="6208776" y="800100"/>
                </a:lnTo>
                <a:lnTo>
                  <a:pt x="6202680" y="807720"/>
                </a:lnTo>
                <a:lnTo>
                  <a:pt x="6202680" y="822960"/>
                </a:lnTo>
                <a:lnTo>
                  <a:pt x="6208776" y="829056"/>
                </a:lnTo>
                <a:lnTo>
                  <a:pt x="6225540" y="829056"/>
                </a:lnTo>
                <a:lnTo>
                  <a:pt x="6231636" y="822960"/>
                </a:lnTo>
                <a:lnTo>
                  <a:pt x="6231636" y="807720"/>
                </a:lnTo>
                <a:close/>
              </a:path>
              <a:path w="8280400" h="2174875">
                <a:moveTo>
                  <a:pt x="6231636" y="7620"/>
                </a:moveTo>
                <a:lnTo>
                  <a:pt x="6225540" y="0"/>
                </a:lnTo>
                <a:lnTo>
                  <a:pt x="6208776" y="0"/>
                </a:lnTo>
                <a:lnTo>
                  <a:pt x="6202680" y="7620"/>
                </a:lnTo>
                <a:lnTo>
                  <a:pt x="6202680" y="22860"/>
                </a:lnTo>
                <a:lnTo>
                  <a:pt x="6208776" y="28956"/>
                </a:lnTo>
                <a:lnTo>
                  <a:pt x="6225540" y="28956"/>
                </a:lnTo>
                <a:lnTo>
                  <a:pt x="6231636" y="22860"/>
                </a:lnTo>
                <a:lnTo>
                  <a:pt x="6231636" y="7620"/>
                </a:lnTo>
                <a:close/>
              </a:path>
              <a:path w="8280400" h="2174875">
                <a:moveTo>
                  <a:pt x="6288024" y="807720"/>
                </a:moveTo>
                <a:lnTo>
                  <a:pt x="6281928" y="800100"/>
                </a:lnTo>
                <a:lnTo>
                  <a:pt x="6266688" y="800100"/>
                </a:lnTo>
                <a:lnTo>
                  <a:pt x="6259068" y="807720"/>
                </a:lnTo>
                <a:lnTo>
                  <a:pt x="6259068" y="822960"/>
                </a:lnTo>
                <a:lnTo>
                  <a:pt x="6266688" y="829056"/>
                </a:lnTo>
                <a:lnTo>
                  <a:pt x="6281928" y="829056"/>
                </a:lnTo>
                <a:lnTo>
                  <a:pt x="6288024" y="822960"/>
                </a:lnTo>
                <a:lnTo>
                  <a:pt x="6288024" y="807720"/>
                </a:lnTo>
                <a:close/>
              </a:path>
              <a:path w="8280400" h="2174875">
                <a:moveTo>
                  <a:pt x="6288024" y="7620"/>
                </a:moveTo>
                <a:lnTo>
                  <a:pt x="6281928" y="0"/>
                </a:lnTo>
                <a:lnTo>
                  <a:pt x="6266688" y="0"/>
                </a:lnTo>
                <a:lnTo>
                  <a:pt x="6259068" y="7620"/>
                </a:lnTo>
                <a:lnTo>
                  <a:pt x="6259068" y="22860"/>
                </a:lnTo>
                <a:lnTo>
                  <a:pt x="6266688" y="28956"/>
                </a:lnTo>
                <a:lnTo>
                  <a:pt x="6281928" y="28956"/>
                </a:lnTo>
                <a:lnTo>
                  <a:pt x="6288024" y="22860"/>
                </a:lnTo>
                <a:lnTo>
                  <a:pt x="6288024" y="7620"/>
                </a:lnTo>
                <a:close/>
              </a:path>
              <a:path w="8280400" h="2174875">
                <a:moveTo>
                  <a:pt x="6345936" y="807720"/>
                </a:moveTo>
                <a:lnTo>
                  <a:pt x="6338316" y="800100"/>
                </a:lnTo>
                <a:lnTo>
                  <a:pt x="6323076" y="800100"/>
                </a:lnTo>
                <a:lnTo>
                  <a:pt x="6316980" y="807720"/>
                </a:lnTo>
                <a:lnTo>
                  <a:pt x="6316980" y="822960"/>
                </a:lnTo>
                <a:lnTo>
                  <a:pt x="6323076" y="829056"/>
                </a:lnTo>
                <a:lnTo>
                  <a:pt x="6338316" y="829056"/>
                </a:lnTo>
                <a:lnTo>
                  <a:pt x="6345936" y="822960"/>
                </a:lnTo>
                <a:lnTo>
                  <a:pt x="6345936" y="807720"/>
                </a:lnTo>
                <a:close/>
              </a:path>
              <a:path w="8280400" h="2174875">
                <a:moveTo>
                  <a:pt x="6345936" y="7620"/>
                </a:moveTo>
                <a:lnTo>
                  <a:pt x="6338316" y="0"/>
                </a:lnTo>
                <a:lnTo>
                  <a:pt x="6323076" y="0"/>
                </a:lnTo>
                <a:lnTo>
                  <a:pt x="6316980" y="7620"/>
                </a:lnTo>
                <a:lnTo>
                  <a:pt x="6316980" y="22860"/>
                </a:lnTo>
                <a:lnTo>
                  <a:pt x="6323076" y="28956"/>
                </a:lnTo>
                <a:lnTo>
                  <a:pt x="6338316" y="28956"/>
                </a:lnTo>
                <a:lnTo>
                  <a:pt x="6345936" y="22860"/>
                </a:lnTo>
                <a:lnTo>
                  <a:pt x="6345936" y="7620"/>
                </a:lnTo>
                <a:close/>
              </a:path>
              <a:path w="8280400" h="2174875">
                <a:moveTo>
                  <a:pt x="6402324" y="807720"/>
                </a:moveTo>
                <a:lnTo>
                  <a:pt x="6396228" y="800100"/>
                </a:lnTo>
                <a:lnTo>
                  <a:pt x="6379464" y="800100"/>
                </a:lnTo>
                <a:lnTo>
                  <a:pt x="6373368" y="807720"/>
                </a:lnTo>
                <a:lnTo>
                  <a:pt x="6373368" y="822960"/>
                </a:lnTo>
                <a:lnTo>
                  <a:pt x="6379464" y="829056"/>
                </a:lnTo>
                <a:lnTo>
                  <a:pt x="6396228" y="829056"/>
                </a:lnTo>
                <a:lnTo>
                  <a:pt x="6402324" y="822960"/>
                </a:lnTo>
                <a:lnTo>
                  <a:pt x="6402324" y="807720"/>
                </a:lnTo>
                <a:close/>
              </a:path>
              <a:path w="8280400" h="2174875">
                <a:moveTo>
                  <a:pt x="6402324" y="7620"/>
                </a:moveTo>
                <a:lnTo>
                  <a:pt x="6396228" y="0"/>
                </a:lnTo>
                <a:lnTo>
                  <a:pt x="6379464" y="0"/>
                </a:lnTo>
                <a:lnTo>
                  <a:pt x="6373368" y="7620"/>
                </a:lnTo>
                <a:lnTo>
                  <a:pt x="6373368" y="22860"/>
                </a:lnTo>
                <a:lnTo>
                  <a:pt x="6379464" y="28956"/>
                </a:lnTo>
                <a:lnTo>
                  <a:pt x="6396228" y="28956"/>
                </a:lnTo>
                <a:lnTo>
                  <a:pt x="6402324" y="22860"/>
                </a:lnTo>
                <a:lnTo>
                  <a:pt x="6402324" y="7620"/>
                </a:lnTo>
                <a:close/>
              </a:path>
              <a:path w="8280400" h="2174875">
                <a:moveTo>
                  <a:pt x="6458712" y="807720"/>
                </a:moveTo>
                <a:lnTo>
                  <a:pt x="6452616" y="800100"/>
                </a:lnTo>
                <a:lnTo>
                  <a:pt x="6437376" y="800100"/>
                </a:lnTo>
                <a:lnTo>
                  <a:pt x="6431280" y="807720"/>
                </a:lnTo>
                <a:lnTo>
                  <a:pt x="6431280" y="822960"/>
                </a:lnTo>
                <a:lnTo>
                  <a:pt x="6437376" y="829056"/>
                </a:lnTo>
                <a:lnTo>
                  <a:pt x="6452616" y="829056"/>
                </a:lnTo>
                <a:lnTo>
                  <a:pt x="6458712" y="822960"/>
                </a:lnTo>
                <a:lnTo>
                  <a:pt x="6458712" y="807720"/>
                </a:lnTo>
                <a:close/>
              </a:path>
              <a:path w="8280400" h="2174875">
                <a:moveTo>
                  <a:pt x="6458712" y="7620"/>
                </a:moveTo>
                <a:lnTo>
                  <a:pt x="6452616" y="0"/>
                </a:lnTo>
                <a:lnTo>
                  <a:pt x="6437376" y="0"/>
                </a:lnTo>
                <a:lnTo>
                  <a:pt x="6431280" y="7620"/>
                </a:lnTo>
                <a:lnTo>
                  <a:pt x="6431280" y="22860"/>
                </a:lnTo>
                <a:lnTo>
                  <a:pt x="6437376" y="28956"/>
                </a:lnTo>
                <a:lnTo>
                  <a:pt x="6452616" y="28956"/>
                </a:lnTo>
                <a:lnTo>
                  <a:pt x="6458712" y="22860"/>
                </a:lnTo>
                <a:lnTo>
                  <a:pt x="6458712" y="7620"/>
                </a:lnTo>
                <a:close/>
              </a:path>
              <a:path w="8280400" h="2174875">
                <a:moveTo>
                  <a:pt x="6516624" y="807720"/>
                </a:moveTo>
                <a:lnTo>
                  <a:pt x="6509004" y="800100"/>
                </a:lnTo>
                <a:lnTo>
                  <a:pt x="6493764" y="800100"/>
                </a:lnTo>
                <a:lnTo>
                  <a:pt x="6487668" y="807720"/>
                </a:lnTo>
                <a:lnTo>
                  <a:pt x="6487668" y="822960"/>
                </a:lnTo>
                <a:lnTo>
                  <a:pt x="6493764" y="829056"/>
                </a:lnTo>
                <a:lnTo>
                  <a:pt x="6509004" y="829056"/>
                </a:lnTo>
                <a:lnTo>
                  <a:pt x="6516624" y="822960"/>
                </a:lnTo>
                <a:lnTo>
                  <a:pt x="6516624" y="807720"/>
                </a:lnTo>
                <a:close/>
              </a:path>
              <a:path w="8280400" h="2174875">
                <a:moveTo>
                  <a:pt x="6516624" y="7620"/>
                </a:moveTo>
                <a:lnTo>
                  <a:pt x="6509004" y="0"/>
                </a:lnTo>
                <a:lnTo>
                  <a:pt x="6493764" y="0"/>
                </a:lnTo>
                <a:lnTo>
                  <a:pt x="6487668" y="7620"/>
                </a:lnTo>
                <a:lnTo>
                  <a:pt x="6487668" y="22860"/>
                </a:lnTo>
                <a:lnTo>
                  <a:pt x="6493764" y="28956"/>
                </a:lnTo>
                <a:lnTo>
                  <a:pt x="6509004" y="28956"/>
                </a:lnTo>
                <a:lnTo>
                  <a:pt x="6516624" y="22860"/>
                </a:lnTo>
                <a:lnTo>
                  <a:pt x="6516624" y="7620"/>
                </a:lnTo>
                <a:close/>
              </a:path>
              <a:path w="8280400" h="2174875">
                <a:moveTo>
                  <a:pt x="6573012" y="807720"/>
                </a:moveTo>
                <a:lnTo>
                  <a:pt x="6566916" y="800100"/>
                </a:lnTo>
                <a:lnTo>
                  <a:pt x="6550152" y="800100"/>
                </a:lnTo>
                <a:lnTo>
                  <a:pt x="6544056" y="807720"/>
                </a:lnTo>
                <a:lnTo>
                  <a:pt x="6544056" y="822960"/>
                </a:lnTo>
                <a:lnTo>
                  <a:pt x="6550152" y="829056"/>
                </a:lnTo>
                <a:lnTo>
                  <a:pt x="6566916" y="829056"/>
                </a:lnTo>
                <a:lnTo>
                  <a:pt x="6573012" y="822960"/>
                </a:lnTo>
                <a:lnTo>
                  <a:pt x="6573012" y="807720"/>
                </a:lnTo>
                <a:close/>
              </a:path>
              <a:path w="8280400" h="2174875">
                <a:moveTo>
                  <a:pt x="6573012" y="7620"/>
                </a:moveTo>
                <a:lnTo>
                  <a:pt x="6566916" y="0"/>
                </a:lnTo>
                <a:lnTo>
                  <a:pt x="6550152" y="0"/>
                </a:lnTo>
                <a:lnTo>
                  <a:pt x="6544056" y="7620"/>
                </a:lnTo>
                <a:lnTo>
                  <a:pt x="6544056" y="22860"/>
                </a:lnTo>
                <a:lnTo>
                  <a:pt x="6550152" y="28956"/>
                </a:lnTo>
                <a:lnTo>
                  <a:pt x="6566916" y="28956"/>
                </a:lnTo>
                <a:lnTo>
                  <a:pt x="6573012" y="22860"/>
                </a:lnTo>
                <a:lnTo>
                  <a:pt x="6573012" y="7620"/>
                </a:lnTo>
                <a:close/>
              </a:path>
              <a:path w="8280400" h="2174875">
                <a:moveTo>
                  <a:pt x="6629400" y="807720"/>
                </a:moveTo>
                <a:lnTo>
                  <a:pt x="6623304" y="801624"/>
                </a:lnTo>
                <a:lnTo>
                  <a:pt x="6608064" y="801624"/>
                </a:lnTo>
                <a:lnTo>
                  <a:pt x="6601968" y="807720"/>
                </a:lnTo>
                <a:lnTo>
                  <a:pt x="6601968" y="822960"/>
                </a:lnTo>
                <a:lnTo>
                  <a:pt x="6608064" y="829056"/>
                </a:lnTo>
                <a:lnTo>
                  <a:pt x="6623304" y="829056"/>
                </a:lnTo>
                <a:lnTo>
                  <a:pt x="6629400" y="822960"/>
                </a:lnTo>
                <a:lnTo>
                  <a:pt x="6629400" y="807720"/>
                </a:lnTo>
                <a:close/>
              </a:path>
              <a:path w="8280400" h="2174875">
                <a:moveTo>
                  <a:pt x="6629400" y="7620"/>
                </a:moveTo>
                <a:lnTo>
                  <a:pt x="6623304" y="1524"/>
                </a:lnTo>
                <a:lnTo>
                  <a:pt x="6608064" y="1524"/>
                </a:lnTo>
                <a:lnTo>
                  <a:pt x="6601968" y="7620"/>
                </a:lnTo>
                <a:lnTo>
                  <a:pt x="6601968" y="22860"/>
                </a:lnTo>
                <a:lnTo>
                  <a:pt x="6608064" y="28956"/>
                </a:lnTo>
                <a:lnTo>
                  <a:pt x="6623304" y="28956"/>
                </a:lnTo>
                <a:lnTo>
                  <a:pt x="6629400" y="22860"/>
                </a:lnTo>
                <a:lnTo>
                  <a:pt x="6629400" y="7620"/>
                </a:lnTo>
                <a:close/>
              </a:path>
              <a:path w="8280400" h="2174875">
                <a:moveTo>
                  <a:pt x="6687312" y="807720"/>
                </a:moveTo>
                <a:lnTo>
                  <a:pt x="6679692" y="801624"/>
                </a:lnTo>
                <a:lnTo>
                  <a:pt x="6664452" y="801624"/>
                </a:lnTo>
                <a:lnTo>
                  <a:pt x="6658356" y="807720"/>
                </a:lnTo>
                <a:lnTo>
                  <a:pt x="6658356" y="822960"/>
                </a:lnTo>
                <a:lnTo>
                  <a:pt x="6664452" y="829056"/>
                </a:lnTo>
                <a:lnTo>
                  <a:pt x="6679692" y="829056"/>
                </a:lnTo>
                <a:lnTo>
                  <a:pt x="6687312" y="822960"/>
                </a:lnTo>
                <a:lnTo>
                  <a:pt x="6687312" y="807720"/>
                </a:lnTo>
                <a:close/>
              </a:path>
              <a:path w="8280400" h="2174875">
                <a:moveTo>
                  <a:pt x="6687312" y="7620"/>
                </a:moveTo>
                <a:lnTo>
                  <a:pt x="6679692" y="1524"/>
                </a:lnTo>
                <a:lnTo>
                  <a:pt x="6664452" y="1524"/>
                </a:lnTo>
                <a:lnTo>
                  <a:pt x="6658356" y="7620"/>
                </a:lnTo>
                <a:lnTo>
                  <a:pt x="6658356" y="22860"/>
                </a:lnTo>
                <a:lnTo>
                  <a:pt x="6664452" y="28956"/>
                </a:lnTo>
                <a:lnTo>
                  <a:pt x="6679692" y="28956"/>
                </a:lnTo>
                <a:lnTo>
                  <a:pt x="6687312" y="22860"/>
                </a:lnTo>
                <a:lnTo>
                  <a:pt x="6687312" y="7620"/>
                </a:lnTo>
                <a:close/>
              </a:path>
              <a:path w="8280400" h="2174875">
                <a:moveTo>
                  <a:pt x="6743700" y="807720"/>
                </a:moveTo>
                <a:lnTo>
                  <a:pt x="6737604" y="801624"/>
                </a:lnTo>
                <a:lnTo>
                  <a:pt x="6720840" y="801624"/>
                </a:lnTo>
                <a:lnTo>
                  <a:pt x="6714744" y="807720"/>
                </a:lnTo>
                <a:lnTo>
                  <a:pt x="6714744" y="822960"/>
                </a:lnTo>
                <a:lnTo>
                  <a:pt x="6720840" y="829056"/>
                </a:lnTo>
                <a:lnTo>
                  <a:pt x="6737604" y="829056"/>
                </a:lnTo>
                <a:lnTo>
                  <a:pt x="6743700" y="822960"/>
                </a:lnTo>
                <a:lnTo>
                  <a:pt x="6743700" y="807720"/>
                </a:lnTo>
                <a:close/>
              </a:path>
              <a:path w="8280400" h="2174875">
                <a:moveTo>
                  <a:pt x="6743700" y="7620"/>
                </a:moveTo>
                <a:lnTo>
                  <a:pt x="6737604" y="1524"/>
                </a:lnTo>
                <a:lnTo>
                  <a:pt x="6720840" y="1524"/>
                </a:lnTo>
                <a:lnTo>
                  <a:pt x="6714744" y="7620"/>
                </a:lnTo>
                <a:lnTo>
                  <a:pt x="6714744" y="22860"/>
                </a:lnTo>
                <a:lnTo>
                  <a:pt x="6720840" y="28956"/>
                </a:lnTo>
                <a:lnTo>
                  <a:pt x="6737604" y="28956"/>
                </a:lnTo>
                <a:lnTo>
                  <a:pt x="6743700" y="22860"/>
                </a:lnTo>
                <a:lnTo>
                  <a:pt x="6743700" y="7620"/>
                </a:lnTo>
                <a:close/>
              </a:path>
              <a:path w="8280400" h="2174875">
                <a:moveTo>
                  <a:pt x="6800088" y="807720"/>
                </a:moveTo>
                <a:lnTo>
                  <a:pt x="6793992" y="801624"/>
                </a:lnTo>
                <a:lnTo>
                  <a:pt x="6778752" y="801624"/>
                </a:lnTo>
                <a:lnTo>
                  <a:pt x="6772656" y="807720"/>
                </a:lnTo>
                <a:lnTo>
                  <a:pt x="6772656" y="822960"/>
                </a:lnTo>
                <a:lnTo>
                  <a:pt x="6778752" y="829056"/>
                </a:lnTo>
                <a:lnTo>
                  <a:pt x="6793992" y="829056"/>
                </a:lnTo>
                <a:lnTo>
                  <a:pt x="6800088" y="822960"/>
                </a:lnTo>
                <a:lnTo>
                  <a:pt x="6800088" y="807720"/>
                </a:lnTo>
                <a:close/>
              </a:path>
              <a:path w="8280400" h="2174875">
                <a:moveTo>
                  <a:pt x="6800088" y="7620"/>
                </a:moveTo>
                <a:lnTo>
                  <a:pt x="6793992" y="1524"/>
                </a:lnTo>
                <a:lnTo>
                  <a:pt x="6778752" y="1524"/>
                </a:lnTo>
                <a:lnTo>
                  <a:pt x="6772656" y="7620"/>
                </a:lnTo>
                <a:lnTo>
                  <a:pt x="6772656" y="22860"/>
                </a:lnTo>
                <a:lnTo>
                  <a:pt x="6778752" y="28956"/>
                </a:lnTo>
                <a:lnTo>
                  <a:pt x="6793992" y="28956"/>
                </a:lnTo>
                <a:lnTo>
                  <a:pt x="6800088" y="22860"/>
                </a:lnTo>
                <a:lnTo>
                  <a:pt x="6800088" y="7620"/>
                </a:lnTo>
                <a:close/>
              </a:path>
              <a:path w="8280400" h="2174875">
                <a:moveTo>
                  <a:pt x="6858000" y="807720"/>
                </a:moveTo>
                <a:lnTo>
                  <a:pt x="6850380" y="801624"/>
                </a:lnTo>
                <a:lnTo>
                  <a:pt x="6835140" y="801624"/>
                </a:lnTo>
                <a:lnTo>
                  <a:pt x="6829044" y="807720"/>
                </a:lnTo>
                <a:lnTo>
                  <a:pt x="6829044" y="822960"/>
                </a:lnTo>
                <a:lnTo>
                  <a:pt x="6835140" y="829056"/>
                </a:lnTo>
                <a:lnTo>
                  <a:pt x="6850380" y="829056"/>
                </a:lnTo>
                <a:lnTo>
                  <a:pt x="6858000" y="822960"/>
                </a:lnTo>
                <a:lnTo>
                  <a:pt x="6858000" y="807720"/>
                </a:lnTo>
                <a:close/>
              </a:path>
              <a:path w="8280400" h="2174875">
                <a:moveTo>
                  <a:pt x="6858000" y="7620"/>
                </a:moveTo>
                <a:lnTo>
                  <a:pt x="6850380" y="1524"/>
                </a:lnTo>
                <a:lnTo>
                  <a:pt x="6835140" y="1524"/>
                </a:lnTo>
                <a:lnTo>
                  <a:pt x="6829044" y="7620"/>
                </a:lnTo>
                <a:lnTo>
                  <a:pt x="6829044" y="22860"/>
                </a:lnTo>
                <a:lnTo>
                  <a:pt x="6835140" y="28956"/>
                </a:lnTo>
                <a:lnTo>
                  <a:pt x="6850380" y="28956"/>
                </a:lnTo>
                <a:lnTo>
                  <a:pt x="6858000" y="22860"/>
                </a:lnTo>
                <a:lnTo>
                  <a:pt x="6858000" y="7620"/>
                </a:lnTo>
                <a:close/>
              </a:path>
              <a:path w="8280400" h="2174875">
                <a:moveTo>
                  <a:pt x="6914388" y="807720"/>
                </a:moveTo>
                <a:lnTo>
                  <a:pt x="6908292" y="801624"/>
                </a:lnTo>
                <a:lnTo>
                  <a:pt x="6891528" y="801624"/>
                </a:lnTo>
                <a:lnTo>
                  <a:pt x="6885432" y="807720"/>
                </a:lnTo>
                <a:lnTo>
                  <a:pt x="6885432" y="822960"/>
                </a:lnTo>
                <a:lnTo>
                  <a:pt x="6891528" y="829056"/>
                </a:lnTo>
                <a:lnTo>
                  <a:pt x="6908292" y="829056"/>
                </a:lnTo>
                <a:lnTo>
                  <a:pt x="6914388" y="822960"/>
                </a:lnTo>
                <a:lnTo>
                  <a:pt x="6914388" y="807720"/>
                </a:lnTo>
                <a:close/>
              </a:path>
              <a:path w="8280400" h="2174875">
                <a:moveTo>
                  <a:pt x="6914388" y="7620"/>
                </a:moveTo>
                <a:lnTo>
                  <a:pt x="6908292" y="1524"/>
                </a:lnTo>
                <a:lnTo>
                  <a:pt x="6891528" y="1524"/>
                </a:lnTo>
                <a:lnTo>
                  <a:pt x="6885432" y="7620"/>
                </a:lnTo>
                <a:lnTo>
                  <a:pt x="6885432" y="22860"/>
                </a:lnTo>
                <a:lnTo>
                  <a:pt x="6891528" y="28956"/>
                </a:lnTo>
                <a:lnTo>
                  <a:pt x="6908292" y="28956"/>
                </a:lnTo>
                <a:lnTo>
                  <a:pt x="6914388" y="22860"/>
                </a:lnTo>
                <a:lnTo>
                  <a:pt x="6914388" y="7620"/>
                </a:lnTo>
                <a:close/>
              </a:path>
              <a:path w="8280400" h="2174875">
                <a:moveTo>
                  <a:pt x="6970776" y="807720"/>
                </a:moveTo>
                <a:lnTo>
                  <a:pt x="6964680" y="801624"/>
                </a:lnTo>
                <a:lnTo>
                  <a:pt x="6949440" y="801624"/>
                </a:lnTo>
                <a:lnTo>
                  <a:pt x="6943344" y="807720"/>
                </a:lnTo>
                <a:lnTo>
                  <a:pt x="6943344" y="822960"/>
                </a:lnTo>
                <a:lnTo>
                  <a:pt x="6949440" y="829056"/>
                </a:lnTo>
                <a:lnTo>
                  <a:pt x="6964680" y="829056"/>
                </a:lnTo>
                <a:lnTo>
                  <a:pt x="6970776" y="822960"/>
                </a:lnTo>
                <a:lnTo>
                  <a:pt x="6970776" y="807720"/>
                </a:lnTo>
                <a:close/>
              </a:path>
              <a:path w="8280400" h="2174875">
                <a:moveTo>
                  <a:pt x="6970776" y="7620"/>
                </a:moveTo>
                <a:lnTo>
                  <a:pt x="6964680" y="1524"/>
                </a:lnTo>
                <a:lnTo>
                  <a:pt x="6949440" y="1524"/>
                </a:lnTo>
                <a:lnTo>
                  <a:pt x="6943344" y="7620"/>
                </a:lnTo>
                <a:lnTo>
                  <a:pt x="6943344" y="22860"/>
                </a:lnTo>
                <a:lnTo>
                  <a:pt x="6949440" y="28956"/>
                </a:lnTo>
                <a:lnTo>
                  <a:pt x="6964680" y="28956"/>
                </a:lnTo>
                <a:lnTo>
                  <a:pt x="6970776" y="22860"/>
                </a:lnTo>
                <a:lnTo>
                  <a:pt x="6970776" y="7620"/>
                </a:lnTo>
                <a:close/>
              </a:path>
              <a:path w="8280400" h="2174875">
                <a:moveTo>
                  <a:pt x="7028688" y="807720"/>
                </a:moveTo>
                <a:lnTo>
                  <a:pt x="7021068" y="801624"/>
                </a:lnTo>
                <a:lnTo>
                  <a:pt x="7005828" y="801624"/>
                </a:lnTo>
                <a:lnTo>
                  <a:pt x="6999732" y="807720"/>
                </a:lnTo>
                <a:lnTo>
                  <a:pt x="6999732" y="822960"/>
                </a:lnTo>
                <a:lnTo>
                  <a:pt x="7005828" y="829056"/>
                </a:lnTo>
                <a:lnTo>
                  <a:pt x="7021068" y="829056"/>
                </a:lnTo>
                <a:lnTo>
                  <a:pt x="7028688" y="822960"/>
                </a:lnTo>
                <a:lnTo>
                  <a:pt x="7028688" y="807720"/>
                </a:lnTo>
                <a:close/>
              </a:path>
              <a:path w="8280400" h="2174875">
                <a:moveTo>
                  <a:pt x="7028688" y="7620"/>
                </a:moveTo>
                <a:lnTo>
                  <a:pt x="7021068" y="1524"/>
                </a:lnTo>
                <a:lnTo>
                  <a:pt x="7005828" y="1524"/>
                </a:lnTo>
                <a:lnTo>
                  <a:pt x="6999732" y="7620"/>
                </a:lnTo>
                <a:lnTo>
                  <a:pt x="6999732" y="22860"/>
                </a:lnTo>
                <a:lnTo>
                  <a:pt x="7005828" y="28956"/>
                </a:lnTo>
                <a:lnTo>
                  <a:pt x="7021068" y="28956"/>
                </a:lnTo>
                <a:lnTo>
                  <a:pt x="7028688" y="22860"/>
                </a:lnTo>
                <a:lnTo>
                  <a:pt x="7028688" y="7620"/>
                </a:lnTo>
                <a:close/>
              </a:path>
              <a:path w="8280400" h="2174875">
                <a:moveTo>
                  <a:pt x="7085076" y="807720"/>
                </a:moveTo>
                <a:lnTo>
                  <a:pt x="7078980" y="801624"/>
                </a:lnTo>
                <a:lnTo>
                  <a:pt x="7062216" y="801624"/>
                </a:lnTo>
                <a:lnTo>
                  <a:pt x="7056120" y="807720"/>
                </a:lnTo>
                <a:lnTo>
                  <a:pt x="7056120" y="822960"/>
                </a:lnTo>
                <a:lnTo>
                  <a:pt x="7062216" y="829056"/>
                </a:lnTo>
                <a:lnTo>
                  <a:pt x="7078980" y="829056"/>
                </a:lnTo>
                <a:lnTo>
                  <a:pt x="7085076" y="822960"/>
                </a:lnTo>
                <a:lnTo>
                  <a:pt x="7085076" y="807720"/>
                </a:lnTo>
                <a:close/>
              </a:path>
              <a:path w="8280400" h="2174875">
                <a:moveTo>
                  <a:pt x="7085076" y="7620"/>
                </a:moveTo>
                <a:lnTo>
                  <a:pt x="7078980" y="1524"/>
                </a:lnTo>
                <a:lnTo>
                  <a:pt x="7062216" y="1524"/>
                </a:lnTo>
                <a:lnTo>
                  <a:pt x="7056120" y="7620"/>
                </a:lnTo>
                <a:lnTo>
                  <a:pt x="7056120" y="22860"/>
                </a:lnTo>
                <a:lnTo>
                  <a:pt x="7062216" y="28956"/>
                </a:lnTo>
                <a:lnTo>
                  <a:pt x="7078980" y="28956"/>
                </a:lnTo>
                <a:lnTo>
                  <a:pt x="7085076" y="22860"/>
                </a:lnTo>
                <a:lnTo>
                  <a:pt x="7085076" y="7620"/>
                </a:lnTo>
                <a:close/>
              </a:path>
              <a:path w="8280400" h="2174875">
                <a:moveTo>
                  <a:pt x="7141464" y="807720"/>
                </a:moveTo>
                <a:lnTo>
                  <a:pt x="7135368" y="801624"/>
                </a:lnTo>
                <a:lnTo>
                  <a:pt x="7120128" y="801624"/>
                </a:lnTo>
                <a:lnTo>
                  <a:pt x="7114032" y="807720"/>
                </a:lnTo>
                <a:lnTo>
                  <a:pt x="7114032" y="822960"/>
                </a:lnTo>
                <a:lnTo>
                  <a:pt x="7120128" y="829056"/>
                </a:lnTo>
                <a:lnTo>
                  <a:pt x="7135368" y="829056"/>
                </a:lnTo>
                <a:lnTo>
                  <a:pt x="7141464" y="822960"/>
                </a:lnTo>
                <a:lnTo>
                  <a:pt x="7141464" y="807720"/>
                </a:lnTo>
                <a:close/>
              </a:path>
              <a:path w="8280400" h="2174875">
                <a:moveTo>
                  <a:pt x="7141464" y="7620"/>
                </a:moveTo>
                <a:lnTo>
                  <a:pt x="7135368" y="1524"/>
                </a:lnTo>
                <a:lnTo>
                  <a:pt x="7120128" y="1524"/>
                </a:lnTo>
                <a:lnTo>
                  <a:pt x="7114032" y="7620"/>
                </a:lnTo>
                <a:lnTo>
                  <a:pt x="7114032" y="22860"/>
                </a:lnTo>
                <a:lnTo>
                  <a:pt x="7120128" y="28956"/>
                </a:lnTo>
                <a:lnTo>
                  <a:pt x="7135368" y="28956"/>
                </a:lnTo>
                <a:lnTo>
                  <a:pt x="7141464" y="22860"/>
                </a:lnTo>
                <a:lnTo>
                  <a:pt x="7141464" y="7620"/>
                </a:lnTo>
                <a:close/>
              </a:path>
              <a:path w="8280400" h="2174875">
                <a:moveTo>
                  <a:pt x="7199376" y="807720"/>
                </a:moveTo>
                <a:lnTo>
                  <a:pt x="7191756" y="801624"/>
                </a:lnTo>
                <a:lnTo>
                  <a:pt x="7176516" y="801624"/>
                </a:lnTo>
                <a:lnTo>
                  <a:pt x="7170420" y="807720"/>
                </a:lnTo>
                <a:lnTo>
                  <a:pt x="7170420" y="822960"/>
                </a:lnTo>
                <a:lnTo>
                  <a:pt x="7176516" y="829056"/>
                </a:lnTo>
                <a:lnTo>
                  <a:pt x="7191756" y="829056"/>
                </a:lnTo>
                <a:lnTo>
                  <a:pt x="7199376" y="822960"/>
                </a:lnTo>
                <a:lnTo>
                  <a:pt x="7199376" y="807720"/>
                </a:lnTo>
                <a:close/>
              </a:path>
              <a:path w="8280400" h="2174875">
                <a:moveTo>
                  <a:pt x="7199376" y="7620"/>
                </a:moveTo>
                <a:lnTo>
                  <a:pt x="7191756" y="1524"/>
                </a:lnTo>
                <a:lnTo>
                  <a:pt x="7176516" y="1524"/>
                </a:lnTo>
                <a:lnTo>
                  <a:pt x="7170420" y="7620"/>
                </a:lnTo>
                <a:lnTo>
                  <a:pt x="7170420" y="22860"/>
                </a:lnTo>
                <a:lnTo>
                  <a:pt x="7176516" y="28956"/>
                </a:lnTo>
                <a:lnTo>
                  <a:pt x="7191756" y="28956"/>
                </a:lnTo>
                <a:lnTo>
                  <a:pt x="7199376" y="22860"/>
                </a:lnTo>
                <a:lnTo>
                  <a:pt x="7199376" y="7620"/>
                </a:lnTo>
                <a:close/>
              </a:path>
              <a:path w="8280400" h="2174875">
                <a:moveTo>
                  <a:pt x="7255764" y="807720"/>
                </a:moveTo>
                <a:lnTo>
                  <a:pt x="7249668" y="801624"/>
                </a:lnTo>
                <a:lnTo>
                  <a:pt x="7232904" y="801624"/>
                </a:lnTo>
                <a:lnTo>
                  <a:pt x="7226808" y="807720"/>
                </a:lnTo>
                <a:lnTo>
                  <a:pt x="7226808" y="822960"/>
                </a:lnTo>
                <a:lnTo>
                  <a:pt x="7232904" y="829056"/>
                </a:lnTo>
                <a:lnTo>
                  <a:pt x="7249668" y="829056"/>
                </a:lnTo>
                <a:lnTo>
                  <a:pt x="7255764" y="822960"/>
                </a:lnTo>
                <a:lnTo>
                  <a:pt x="7255764" y="807720"/>
                </a:lnTo>
                <a:close/>
              </a:path>
              <a:path w="8280400" h="2174875">
                <a:moveTo>
                  <a:pt x="7255764" y="7620"/>
                </a:moveTo>
                <a:lnTo>
                  <a:pt x="7249668" y="1524"/>
                </a:lnTo>
                <a:lnTo>
                  <a:pt x="7232904" y="1524"/>
                </a:lnTo>
                <a:lnTo>
                  <a:pt x="7226808" y="7620"/>
                </a:lnTo>
                <a:lnTo>
                  <a:pt x="7226808" y="22860"/>
                </a:lnTo>
                <a:lnTo>
                  <a:pt x="7232904" y="28956"/>
                </a:lnTo>
                <a:lnTo>
                  <a:pt x="7249668" y="28956"/>
                </a:lnTo>
                <a:lnTo>
                  <a:pt x="7255764" y="22860"/>
                </a:lnTo>
                <a:lnTo>
                  <a:pt x="7255764" y="7620"/>
                </a:lnTo>
                <a:close/>
              </a:path>
              <a:path w="8280400" h="2174875">
                <a:moveTo>
                  <a:pt x="7312152" y="807720"/>
                </a:moveTo>
                <a:lnTo>
                  <a:pt x="7306056" y="801624"/>
                </a:lnTo>
                <a:lnTo>
                  <a:pt x="7290816" y="801624"/>
                </a:lnTo>
                <a:lnTo>
                  <a:pt x="7284720" y="807720"/>
                </a:lnTo>
                <a:lnTo>
                  <a:pt x="7284720" y="822960"/>
                </a:lnTo>
                <a:lnTo>
                  <a:pt x="7290816" y="829056"/>
                </a:lnTo>
                <a:lnTo>
                  <a:pt x="7306056" y="829056"/>
                </a:lnTo>
                <a:lnTo>
                  <a:pt x="7312152" y="822960"/>
                </a:lnTo>
                <a:lnTo>
                  <a:pt x="7312152" y="807720"/>
                </a:lnTo>
                <a:close/>
              </a:path>
              <a:path w="8280400" h="2174875">
                <a:moveTo>
                  <a:pt x="7312152" y="7620"/>
                </a:moveTo>
                <a:lnTo>
                  <a:pt x="7306056" y="1524"/>
                </a:lnTo>
                <a:lnTo>
                  <a:pt x="7290816" y="1524"/>
                </a:lnTo>
                <a:lnTo>
                  <a:pt x="7284720" y="7620"/>
                </a:lnTo>
                <a:lnTo>
                  <a:pt x="7284720" y="22860"/>
                </a:lnTo>
                <a:lnTo>
                  <a:pt x="7290816" y="28956"/>
                </a:lnTo>
                <a:lnTo>
                  <a:pt x="7306056" y="28956"/>
                </a:lnTo>
                <a:lnTo>
                  <a:pt x="7312152" y="22860"/>
                </a:lnTo>
                <a:lnTo>
                  <a:pt x="7312152" y="7620"/>
                </a:lnTo>
                <a:close/>
              </a:path>
              <a:path w="8280400" h="2174875">
                <a:moveTo>
                  <a:pt x="7370064" y="807720"/>
                </a:moveTo>
                <a:lnTo>
                  <a:pt x="7362444" y="801624"/>
                </a:lnTo>
                <a:lnTo>
                  <a:pt x="7347204" y="801624"/>
                </a:lnTo>
                <a:lnTo>
                  <a:pt x="7341108" y="807720"/>
                </a:lnTo>
                <a:lnTo>
                  <a:pt x="7341108" y="822960"/>
                </a:lnTo>
                <a:lnTo>
                  <a:pt x="7347204" y="829056"/>
                </a:lnTo>
                <a:lnTo>
                  <a:pt x="7362444" y="829056"/>
                </a:lnTo>
                <a:lnTo>
                  <a:pt x="7370064" y="822960"/>
                </a:lnTo>
                <a:lnTo>
                  <a:pt x="7370064" y="807720"/>
                </a:lnTo>
                <a:close/>
              </a:path>
              <a:path w="8280400" h="2174875">
                <a:moveTo>
                  <a:pt x="7370064" y="7620"/>
                </a:moveTo>
                <a:lnTo>
                  <a:pt x="7362444" y="1524"/>
                </a:lnTo>
                <a:lnTo>
                  <a:pt x="7347204" y="1524"/>
                </a:lnTo>
                <a:lnTo>
                  <a:pt x="7341108" y="7620"/>
                </a:lnTo>
                <a:lnTo>
                  <a:pt x="7341108" y="22860"/>
                </a:lnTo>
                <a:lnTo>
                  <a:pt x="7347204" y="28956"/>
                </a:lnTo>
                <a:lnTo>
                  <a:pt x="7362444" y="28956"/>
                </a:lnTo>
                <a:lnTo>
                  <a:pt x="7370064" y="22860"/>
                </a:lnTo>
                <a:lnTo>
                  <a:pt x="7370064" y="7620"/>
                </a:lnTo>
                <a:close/>
              </a:path>
              <a:path w="8280400" h="2174875">
                <a:moveTo>
                  <a:pt x="7426452" y="807720"/>
                </a:moveTo>
                <a:lnTo>
                  <a:pt x="7420356" y="801624"/>
                </a:lnTo>
                <a:lnTo>
                  <a:pt x="7403592" y="801624"/>
                </a:lnTo>
                <a:lnTo>
                  <a:pt x="7397496" y="807720"/>
                </a:lnTo>
                <a:lnTo>
                  <a:pt x="7397496" y="822960"/>
                </a:lnTo>
                <a:lnTo>
                  <a:pt x="7403592" y="829056"/>
                </a:lnTo>
                <a:lnTo>
                  <a:pt x="7420356" y="829056"/>
                </a:lnTo>
                <a:lnTo>
                  <a:pt x="7426452" y="822960"/>
                </a:lnTo>
                <a:lnTo>
                  <a:pt x="7426452" y="807720"/>
                </a:lnTo>
                <a:close/>
              </a:path>
              <a:path w="8280400" h="2174875">
                <a:moveTo>
                  <a:pt x="7426452" y="7620"/>
                </a:moveTo>
                <a:lnTo>
                  <a:pt x="7420356" y="1524"/>
                </a:lnTo>
                <a:lnTo>
                  <a:pt x="7403592" y="1524"/>
                </a:lnTo>
                <a:lnTo>
                  <a:pt x="7397496" y="7620"/>
                </a:lnTo>
                <a:lnTo>
                  <a:pt x="7397496" y="22860"/>
                </a:lnTo>
                <a:lnTo>
                  <a:pt x="7403592" y="28956"/>
                </a:lnTo>
                <a:lnTo>
                  <a:pt x="7420356" y="28956"/>
                </a:lnTo>
                <a:lnTo>
                  <a:pt x="7426452" y="22860"/>
                </a:lnTo>
                <a:lnTo>
                  <a:pt x="7426452" y="7620"/>
                </a:lnTo>
                <a:close/>
              </a:path>
              <a:path w="8280400" h="2174875">
                <a:moveTo>
                  <a:pt x="7482840" y="807720"/>
                </a:moveTo>
                <a:lnTo>
                  <a:pt x="7476744" y="801624"/>
                </a:lnTo>
                <a:lnTo>
                  <a:pt x="7461504" y="801624"/>
                </a:lnTo>
                <a:lnTo>
                  <a:pt x="7455408" y="807720"/>
                </a:lnTo>
                <a:lnTo>
                  <a:pt x="7455408" y="822960"/>
                </a:lnTo>
                <a:lnTo>
                  <a:pt x="7461504" y="829056"/>
                </a:lnTo>
                <a:lnTo>
                  <a:pt x="7476744" y="829056"/>
                </a:lnTo>
                <a:lnTo>
                  <a:pt x="7482840" y="822960"/>
                </a:lnTo>
                <a:lnTo>
                  <a:pt x="7482840" y="807720"/>
                </a:lnTo>
                <a:close/>
              </a:path>
              <a:path w="8280400" h="2174875">
                <a:moveTo>
                  <a:pt x="7482840" y="7620"/>
                </a:moveTo>
                <a:lnTo>
                  <a:pt x="7476744" y="1524"/>
                </a:lnTo>
                <a:lnTo>
                  <a:pt x="7461504" y="1524"/>
                </a:lnTo>
                <a:lnTo>
                  <a:pt x="7455408" y="7620"/>
                </a:lnTo>
                <a:lnTo>
                  <a:pt x="7455408" y="22860"/>
                </a:lnTo>
                <a:lnTo>
                  <a:pt x="7461504" y="28956"/>
                </a:lnTo>
                <a:lnTo>
                  <a:pt x="7476744" y="28956"/>
                </a:lnTo>
                <a:lnTo>
                  <a:pt x="7482840" y="22860"/>
                </a:lnTo>
                <a:lnTo>
                  <a:pt x="7482840" y="7620"/>
                </a:lnTo>
                <a:close/>
              </a:path>
              <a:path w="8280400" h="2174875">
                <a:moveTo>
                  <a:pt x="7540752" y="807720"/>
                </a:moveTo>
                <a:lnTo>
                  <a:pt x="7534656" y="801624"/>
                </a:lnTo>
                <a:lnTo>
                  <a:pt x="7517892" y="801624"/>
                </a:lnTo>
                <a:lnTo>
                  <a:pt x="7511796" y="807720"/>
                </a:lnTo>
                <a:lnTo>
                  <a:pt x="7511796" y="822960"/>
                </a:lnTo>
                <a:lnTo>
                  <a:pt x="7517892" y="829056"/>
                </a:lnTo>
                <a:lnTo>
                  <a:pt x="7534656" y="829056"/>
                </a:lnTo>
                <a:lnTo>
                  <a:pt x="7540752" y="822960"/>
                </a:lnTo>
                <a:lnTo>
                  <a:pt x="7540752" y="807720"/>
                </a:lnTo>
                <a:close/>
              </a:path>
              <a:path w="8280400" h="2174875">
                <a:moveTo>
                  <a:pt x="7540752" y="7620"/>
                </a:moveTo>
                <a:lnTo>
                  <a:pt x="7534656" y="1524"/>
                </a:lnTo>
                <a:lnTo>
                  <a:pt x="7517892" y="1524"/>
                </a:lnTo>
                <a:lnTo>
                  <a:pt x="7511796" y="7620"/>
                </a:lnTo>
                <a:lnTo>
                  <a:pt x="7511796" y="22860"/>
                </a:lnTo>
                <a:lnTo>
                  <a:pt x="7517892" y="28956"/>
                </a:lnTo>
                <a:lnTo>
                  <a:pt x="7534656" y="28956"/>
                </a:lnTo>
                <a:lnTo>
                  <a:pt x="7540752" y="22860"/>
                </a:lnTo>
                <a:lnTo>
                  <a:pt x="7540752" y="7620"/>
                </a:lnTo>
                <a:close/>
              </a:path>
              <a:path w="8280400" h="2174875">
                <a:moveTo>
                  <a:pt x="7597140" y="807720"/>
                </a:moveTo>
                <a:lnTo>
                  <a:pt x="7591044" y="801624"/>
                </a:lnTo>
                <a:lnTo>
                  <a:pt x="7575804" y="801624"/>
                </a:lnTo>
                <a:lnTo>
                  <a:pt x="7568184" y="807720"/>
                </a:lnTo>
                <a:lnTo>
                  <a:pt x="7568184" y="822960"/>
                </a:lnTo>
                <a:lnTo>
                  <a:pt x="7575804" y="829056"/>
                </a:lnTo>
                <a:lnTo>
                  <a:pt x="7591044" y="829056"/>
                </a:lnTo>
                <a:lnTo>
                  <a:pt x="7597140" y="822960"/>
                </a:lnTo>
                <a:lnTo>
                  <a:pt x="7597140" y="807720"/>
                </a:lnTo>
                <a:close/>
              </a:path>
              <a:path w="8280400" h="2174875">
                <a:moveTo>
                  <a:pt x="7597140" y="7620"/>
                </a:moveTo>
                <a:lnTo>
                  <a:pt x="7591044" y="1524"/>
                </a:lnTo>
                <a:lnTo>
                  <a:pt x="7575804" y="1524"/>
                </a:lnTo>
                <a:lnTo>
                  <a:pt x="7568184" y="7620"/>
                </a:lnTo>
                <a:lnTo>
                  <a:pt x="7568184" y="22860"/>
                </a:lnTo>
                <a:lnTo>
                  <a:pt x="7575804" y="28956"/>
                </a:lnTo>
                <a:lnTo>
                  <a:pt x="7591044" y="28956"/>
                </a:lnTo>
                <a:lnTo>
                  <a:pt x="7597140" y="22860"/>
                </a:lnTo>
                <a:lnTo>
                  <a:pt x="7597140" y="7620"/>
                </a:lnTo>
                <a:close/>
              </a:path>
              <a:path w="8280400" h="2174875">
                <a:moveTo>
                  <a:pt x="7653528" y="807720"/>
                </a:moveTo>
                <a:lnTo>
                  <a:pt x="7647432" y="801624"/>
                </a:lnTo>
                <a:lnTo>
                  <a:pt x="7632192" y="801624"/>
                </a:lnTo>
                <a:lnTo>
                  <a:pt x="7626096" y="807720"/>
                </a:lnTo>
                <a:lnTo>
                  <a:pt x="7626096" y="822960"/>
                </a:lnTo>
                <a:lnTo>
                  <a:pt x="7632192" y="829056"/>
                </a:lnTo>
                <a:lnTo>
                  <a:pt x="7647432" y="829056"/>
                </a:lnTo>
                <a:lnTo>
                  <a:pt x="7653528" y="822960"/>
                </a:lnTo>
                <a:lnTo>
                  <a:pt x="7653528" y="807720"/>
                </a:lnTo>
                <a:close/>
              </a:path>
              <a:path w="8280400" h="2174875">
                <a:moveTo>
                  <a:pt x="7653528" y="7620"/>
                </a:moveTo>
                <a:lnTo>
                  <a:pt x="7647432" y="1524"/>
                </a:lnTo>
                <a:lnTo>
                  <a:pt x="7632192" y="1524"/>
                </a:lnTo>
                <a:lnTo>
                  <a:pt x="7626096" y="7620"/>
                </a:lnTo>
                <a:lnTo>
                  <a:pt x="7626096" y="22860"/>
                </a:lnTo>
                <a:lnTo>
                  <a:pt x="7632192" y="28956"/>
                </a:lnTo>
                <a:lnTo>
                  <a:pt x="7647432" y="28956"/>
                </a:lnTo>
                <a:lnTo>
                  <a:pt x="7653528" y="22860"/>
                </a:lnTo>
                <a:lnTo>
                  <a:pt x="7653528" y="7620"/>
                </a:lnTo>
                <a:close/>
              </a:path>
              <a:path w="8280400" h="2174875">
                <a:moveTo>
                  <a:pt x="7711440" y="807720"/>
                </a:moveTo>
                <a:lnTo>
                  <a:pt x="7705344" y="801624"/>
                </a:lnTo>
                <a:lnTo>
                  <a:pt x="7688580" y="801624"/>
                </a:lnTo>
                <a:lnTo>
                  <a:pt x="7682484" y="807720"/>
                </a:lnTo>
                <a:lnTo>
                  <a:pt x="7682484" y="822960"/>
                </a:lnTo>
                <a:lnTo>
                  <a:pt x="7688580" y="829056"/>
                </a:lnTo>
                <a:lnTo>
                  <a:pt x="7705344" y="829056"/>
                </a:lnTo>
                <a:lnTo>
                  <a:pt x="7711440" y="822960"/>
                </a:lnTo>
                <a:lnTo>
                  <a:pt x="7711440" y="807720"/>
                </a:lnTo>
                <a:close/>
              </a:path>
              <a:path w="8280400" h="2174875">
                <a:moveTo>
                  <a:pt x="7711440" y="7620"/>
                </a:moveTo>
                <a:lnTo>
                  <a:pt x="7705344" y="1524"/>
                </a:lnTo>
                <a:lnTo>
                  <a:pt x="7688580" y="1524"/>
                </a:lnTo>
                <a:lnTo>
                  <a:pt x="7682484" y="7620"/>
                </a:lnTo>
                <a:lnTo>
                  <a:pt x="7682484" y="22860"/>
                </a:lnTo>
                <a:lnTo>
                  <a:pt x="7688580" y="28956"/>
                </a:lnTo>
                <a:lnTo>
                  <a:pt x="7705344" y="28956"/>
                </a:lnTo>
                <a:lnTo>
                  <a:pt x="7711440" y="22860"/>
                </a:lnTo>
                <a:lnTo>
                  <a:pt x="7711440" y="7620"/>
                </a:lnTo>
                <a:close/>
              </a:path>
              <a:path w="8280400" h="2174875">
                <a:moveTo>
                  <a:pt x="7767828" y="807720"/>
                </a:moveTo>
                <a:lnTo>
                  <a:pt x="7761732" y="801624"/>
                </a:lnTo>
                <a:lnTo>
                  <a:pt x="7746492" y="801624"/>
                </a:lnTo>
                <a:lnTo>
                  <a:pt x="7738872" y="807720"/>
                </a:lnTo>
                <a:lnTo>
                  <a:pt x="7738872" y="822960"/>
                </a:lnTo>
                <a:lnTo>
                  <a:pt x="7746492" y="829056"/>
                </a:lnTo>
                <a:lnTo>
                  <a:pt x="7761732" y="829056"/>
                </a:lnTo>
                <a:lnTo>
                  <a:pt x="7767828" y="822960"/>
                </a:lnTo>
                <a:lnTo>
                  <a:pt x="7767828" y="807720"/>
                </a:lnTo>
                <a:close/>
              </a:path>
              <a:path w="8280400" h="2174875">
                <a:moveTo>
                  <a:pt x="7767828" y="7620"/>
                </a:moveTo>
                <a:lnTo>
                  <a:pt x="7761732" y="1524"/>
                </a:lnTo>
                <a:lnTo>
                  <a:pt x="7746492" y="1524"/>
                </a:lnTo>
                <a:lnTo>
                  <a:pt x="7738872" y="7620"/>
                </a:lnTo>
                <a:lnTo>
                  <a:pt x="7738872" y="22860"/>
                </a:lnTo>
                <a:lnTo>
                  <a:pt x="7746492" y="28956"/>
                </a:lnTo>
                <a:lnTo>
                  <a:pt x="7761732" y="28956"/>
                </a:lnTo>
                <a:lnTo>
                  <a:pt x="7767828" y="22860"/>
                </a:lnTo>
                <a:lnTo>
                  <a:pt x="7767828" y="7620"/>
                </a:lnTo>
                <a:close/>
              </a:path>
              <a:path w="8280400" h="2174875">
                <a:moveTo>
                  <a:pt x="7824216" y="807720"/>
                </a:moveTo>
                <a:lnTo>
                  <a:pt x="7818120" y="801624"/>
                </a:lnTo>
                <a:lnTo>
                  <a:pt x="7802880" y="801624"/>
                </a:lnTo>
                <a:lnTo>
                  <a:pt x="7796784" y="807720"/>
                </a:lnTo>
                <a:lnTo>
                  <a:pt x="7796784" y="822960"/>
                </a:lnTo>
                <a:lnTo>
                  <a:pt x="7802880" y="829056"/>
                </a:lnTo>
                <a:lnTo>
                  <a:pt x="7818120" y="829056"/>
                </a:lnTo>
                <a:lnTo>
                  <a:pt x="7824216" y="822960"/>
                </a:lnTo>
                <a:lnTo>
                  <a:pt x="7824216" y="807720"/>
                </a:lnTo>
                <a:close/>
              </a:path>
              <a:path w="8280400" h="2174875">
                <a:moveTo>
                  <a:pt x="7824216" y="7620"/>
                </a:moveTo>
                <a:lnTo>
                  <a:pt x="7818120" y="1524"/>
                </a:lnTo>
                <a:lnTo>
                  <a:pt x="7802880" y="1524"/>
                </a:lnTo>
                <a:lnTo>
                  <a:pt x="7796784" y="7620"/>
                </a:lnTo>
                <a:lnTo>
                  <a:pt x="7796784" y="22860"/>
                </a:lnTo>
                <a:lnTo>
                  <a:pt x="7802880" y="28956"/>
                </a:lnTo>
                <a:lnTo>
                  <a:pt x="7818120" y="28956"/>
                </a:lnTo>
                <a:lnTo>
                  <a:pt x="7824216" y="22860"/>
                </a:lnTo>
                <a:lnTo>
                  <a:pt x="7824216" y="7620"/>
                </a:lnTo>
                <a:close/>
              </a:path>
              <a:path w="8280400" h="2174875">
                <a:moveTo>
                  <a:pt x="7882128" y="807720"/>
                </a:moveTo>
                <a:lnTo>
                  <a:pt x="7876032" y="801624"/>
                </a:lnTo>
                <a:lnTo>
                  <a:pt x="7859268" y="801624"/>
                </a:lnTo>
                <a:lnTo>
                  <a:pt x="7853172" y="807720"/>
                </a:lnTo>
                <a:lnTo>
                  <a:pt x="7853172" y="822960"/>
                </a:lnTo>
                <a:lnTo>
                  <a:pt x="7859268" y="829056"/>
                </a:lnTo>
                <a:lnTo>
                  <a:pt x="7876032" y="829056"/>
                </a:lnTo>
                <a:lnTo>
                  <a:pt x="7882128" y="822960"/>
                </a:lnTo>
                <a:lnTo>
                  <a:pt x="7882128" y="807720"/>
                </a:lnTo>
                <a:close/>
              </a:path>
              <a:path w="8280400" h="2174875">
                <a:moveTo>
                  <a:pt x="7882128" y="7620"/>
                </a:moveTo>
                <a:lnTo>
                  <a:pt x="7876032" y="1524"/>
                </a:lnTo>
                <a:lnTo>
                  <a:pt x="7859268" y="1524"/>
                </a:lnTo>
                <a:lnTo>
                  <a:pt x="7853172" y="7620"/>
                </a:lnTo>
                <a:lnTo>
                  <a:pt x="7853172" y="22860"/>
                </a:lnTo>
                <a:lnTo>
                  <a:pt x="7859268" y="28956"/>
                </a:lnTo>
                <a:lnTo>
                  <a:pt x="7876032" y="28956"/>
                </a:lnTo>
                <a:lnTo>
                  <a:pt x="7882128" y="22860"/>
                </a:lnTo>
                <a:lnTo>
                  <a:pt x="7882128" y="7620"/>
                </a:lnTo>
                <a:close/>
              </a:path>
              <a:path w="8280400" h="2174875">
                <a:moveTo>
                  <a:pt x="7938516" y="807720"/>
                </a:moveTo>
                <a:lnTo>
                  <a:pt x="7932420" y="801624"/>
                </a:lnTo>
                <a:lnTo>
                  <a:pt x="7917180" y="801624"/>
                </a:lnTo>
                <a:lnTo>
                  <a:pt x="7909560" y="807720"/>
                </a:lnTo>
                <a:lnTo>
                  <a:pt x="7909560" y="822960"/>
                </a:lnTo>
                <a:lnTo>
                  <a:pt x="7917180" y="829056"/>
                </a:lnTo>
                <a:lnTo>
                  <a:pt x="7932420" y="829056"/>
                </a:lnTo>
                <a:lnTo>
                  <a:pt x="7938516" y="822960"/>
                </a:lnTo>
                <a:lnTo>
                  <a:pt x="7938516" y="807720"/>
                </a:lnTo>
                <a:close/>
              </a:path>
              <a:path w="8280400" h="2174875">
                <a:moveTo>
                  <a:pt x="7938516" y="7620"/>
                </a:moveTo>
                <a:lnTo>
                  <a:pt x="7932420" y="1524"/>
                </a:lnTo>
                <a:lnTo>
                  <a:pt x="7917180" y="1524"/>
                </a:lnTo>
                <a:lnTo>
                  <a:pt x="7909560" y="7620"/>
                </a:lnTo>
                <a:lnTo>
                  <a:pt x="7909560" y="22860"/>
                </a:lnTo>
                <a:lnTo>
                  <a:pt x="7917180" y="28956"/>
                </a:lnTo>
                <a:lnTo>
                  <a:pt x="7932420" y="28956"/>
                </a:lnTo>
                <a:lnTo>
                  <a:pt x="7938516" y="22860"/>
                </a:lnTo>
                <a:lnTo>
                  <a:pt x="7938516" y="7620"/>
                </a:lnTo>
                <a:close/>
              </a:path>
              <a:path w="8280400" h="2174875">
                <a:moveTo>
                  <a:pt x="7994904" y="807720"/>
                </a:moveTo>
                <a:lnTo>
                  <a:pt x="7988808" y="801624"/>
                </a:lnTo>
                <a:lnTo>
                  <a:pt x="7973568" y="801624"/>
                </a:lnTo>
                <a:lnTo>
                  <a:pt x="7967472" y="807720"/>
                </a:lnTo>
                <a:lnTo>
                  <a:pt x="7967472" y="822960"/>
                </a:lnTo>
                <a:lnTo>
                  <a:pt x="7973568" y="829056"/>
                </a:lnTo>
                <a:lnTo>
                  <a:pt x="7988808" y="829056"/>
                </a:lnTo>
                <a:lnTo>
                  <a:pt x="7994904" y="822960"/>
                </a:lnTo>
                <a:lnTo>
                  <a:pt x="7994904" y="807720"/>
                </a:lnTo>
                <a:close/>
              </a:path>
              <a:path w="8280400" h="2174875">
                <a:moveTo>
                  <a:pt x="7994904" y="7620"/>
                </a:moveTo>
                <a:lnTo>
                  <a:pt x="7988808" y="1524"/>
                </a:lnTo>
                <a:lnTo>
                  <a:pt x="7973568" y="1524"/>
                </a:lnTo>
                <a:lnTo>
                  <a:pt x="7967472" y="7620"/>
                </a:lnTo>
                <a:lnTo>
                  <a:pt x="7967472" y="22860"/>
                </a:lnTo>
                <a:lnTo>
                  <a:pt x="7973568" y="28956"/>
                </a:lnTo>
                <a:lnTo>
                  <a:pt x="7988808" y="28956"/>
                </a:lnTo>
                <a:lnTo>
                  <a:pt x="7994904" y="22860"/>
                </a:lnTo>
                <a:lnTo>
                  <a:pt x="7994904" y="7620"/>
                </a:lnTo>
                <a:close/>
              </a:path>
              <a:path w="8280400" h="2174875">
                <a:moveTo>
                  <a:pt x="8052816" y="807720"/>
                </a:moveTo>
                <a:lnTo>
                  <a:pt x="8046720" y="801624"/>
                </a:lnTo>
                <a:lnTo>
                  <a:pt x="8029956" y="801624"/>
                </a:lnTo>
                <a:lnTo>
                  <a:pt x="8023860" y="807720"/>
                </a:lnTo>
                <a:lnTo>
                  <a:pt x="8023860" y="822960"/>
                </a:lnTo>
                <a:lnTo>
                  <a:pt x="8029956" y="829056"/>
                </a:lnTo>
                <a:lnTo>
                  <a:pt x="8046720" y="829056"/>
                </a:lnTo>
                <a:lnTo>
                  <a:pt x="8052816" y="822960"/>
                </a:lnTo>
                <a:lnTo>
                  <a:pt x="8052816" y="807720"/>
                </a:lnTo>
                <a:close/>
              </a:path>
              <a:path w="8280400" h="2174875">
                <a:moveTo>
                  <a:pt x="8052816" y="7620"/>
                </a:moveTo>
                <a:lnTo>
                  <a:pt x="8046720" y="1524"/>
                </a:lnTo>
                <a:lnTo>
                  <a:pt x="8029956" y="1524"/>
                </a:lnTo>
                <a:lnTo>
                  <a:pt x="8023860" y="7620"/>
                </a:lnTo>
                <a:lnTo>
                  <a:pt x="8023860" y="22860"/>
                </a:lnTo>
                <a:lnTo>
                  <a:pt x="8029956" y="28956"/>
                </a:lnTo>
                <a:lnTo>
                  <a:pt x="8046720" y="28956"/>
                </a:lnTo>
                <a:lnTo>
                  <a:pt x="8052816" y="22860"/>
                </a:lnTo>
                <a:lnTo>
                  <a:pt x="8052816" y="7620"/>
                </a:lnTo>
                <a:close/>
              </a:path>
              <a:path w="8280400" h="2174875">
                <a:moveTo>
                  <a:pt x="8109204" y="807720"/>
                </a:moveTo>
                <a:lnTo>
                  <a:pt x="8103108" y="801624"/>
                </a:lnTo>
                <a:lnTo>
                  <a:pt x="8087868" y="801624"/>
                </a:lnTo>
                <a:lnTo>
                  <a:pt x="8080248" y="807720"/>
                </a:lnTo>
                <a:lnTo>
                  <a:pt x="8080248" y="822960"/>
                </a:lnTo>
                <a:lnTo>
                  <a:pt x="8087868" y="829056"/>
                </a:lnTo>
                <a:lnTo>
                  <a:pt x="8103108" y="829056"/>
                </a:lnTo>
                <a:lnTo>
                  <a:pt x="8109204" y="822960"/>
                </a:lnTo>
                <a:lnTo>
                  <a:pt x="8109204" y="807720"/>
                </a:lnTo>
                <a:close/>
              </a:path>
              <a:path w="8280400" h="2174875">
                <a:moveTo>
                  <a:pt x="8109204" y="7620"/>
                </a:moveTo>
                <a:lnTo>
                  <a:pt x="8103108" y="1524"/>
                </a:lnTo>
                <a:lnTo>
                  <a:pt x="8087868" y="1524"/>
                </a:lnTo>
                <a:lnTo>
                  <a:pt x="8080248" y="7620"/>
                </a:lnTo>
                <a:lnTo>
                  <a:pt x="8080248" y="22860"/>
                </a:lnTo>
                <a:lnTo>
                  <a:pt x="8087868" y="28956"/>
                </a:lnTo>
                <a:lnTo>
                  <a:pt x="8103108" y="28956"/>
                </a:lnTo>
                <a:lnTo>
                  <a:pt x="8109204" y="22860"/>
                </a:lnTo>
                <a:lnTo>
                  <a:pt x="8109204" y="7620"/>
                </a:lnTo>
                <a:close/>
              </a:path>
              <a:path w="8280400" h="2174875">
                <a:moveTo>
                  <a:pt x="8165592" y="807720"/>
                </a:moveTo>
                <a:lnTo>
                  <a:pt x="8159496" y="801624"/>
                </a:lnTo>
                <a:lnTo>
                  <a:pt x="8144256" y="801624"/>
                </a:lnTo>
                <a:lnTo>
                  <a:pt x="8138160" y="807720"/>
                </a:lnTo>
                <a:lnTo>
                  <a:pt x="8138160" y="822960"/>
                </a:lnTo>
                <a:lnTo>
                  <a:pt x="8144256" y="829056"/>
                </a:lnTo>
                <a:lnTo>
                  <a:pt x="8159496" y="829056"/>
                </a:lnTo>
                <a:lnTo>
                  <a:pt x="8165592" y="822960"/>
                </a:lnTo>
                <a:lnTo>
                  <a:pt x="8165592" y="807720"/>
                </a:lnTo>
                <a:close/>
              </a:path>
              <a:path w="8280400" h="2174875">
                <a:moveTo>
                  <a:pt x="8165592" y="7620"/>
                </a:moveTo>
                <a:lnTo>
                  <a:pt x="8159496" y="1524"/>
                </a:lnTo>
                <a:lnTo>
                  <a:pt x="8144256" y="1524"/>
                </a:lnTo>
                <a:lnTo>
                  <a:pt x="8138160" y="7620"/>
                </a:lnTo>
                <a:lnTo>
                  <a:pt x="8138160" y="22860"/>
                </a:lnTo>
                <a:lnTo>
                  <a:pt x="8144256" y="28956"/>
                </a:lnTo>
                <a:lnTo>
                  <a:pt x="8159496" y="28956"/>
                </a:lnTo>
                <a:lnTo>
                  <a:pt x="8165592" y="22860"/>
                </a:lnTo>
                <a:lnTo>
                  <a:pt x="8165592" y="7620"/>
                </a:lnTo>
                <a:close/>
              </a:path>
              <a:path w="8280400" h="2174875">
                <a:moveTo>
                  <a:pt x="8223504" y="807720"/>
                </a:moveTo>
                <a:lnTo>
                  <a:pt x="8217408" y="801624"/>
                </a:lnTo>
                <a:lnTo>
                  <a:pt x="8200644" y="801624"/>
                </a:lnTo>
                <a:lnTo>
                  <a:pt x="8194548" y="807720"/>
                </a:lnTo>
                <a:lnTo>
                  <a:pt x="8194548" y="822960"/>
                </a:lnTo>
                <a:lnTo>
                  <a:pt x="8200644" y="829056"/>
                </a:lnTo>
                <a:lnTo>
                  <a:pt x="8217408" y="829056"/>
                </a:lnTo>
                <a:lnTo>
                  <a:pt x="8223504" y="822960"/>
                </a:lnTo>
                <a:lnTo>
                  <a:pt x="8223504" y="807720"/>
                </a:lnTo>
                <a:close/>
              </a:path>
              <a:path w="8280400" h="2174875">
                <a:moveTo>
                  <a:pt x="8223504" y="7620"/>
                </a:moveTo>
                <a:lnTo>
                  <a:pt x="8217408" y="1524"/>
                </a:lnTo>
                <a:lnTo>
                  <a:pt x="8200644" y="1524"/>
                </a:lnTo>
                <a:lnTo>
                  <a:pt x="8194548" y="7620"/>
                </a:lnTo>
                <a:lnTo>
                  <a:pt x="8194548" y="22860"/>
                </a:lnTo>
                <a:lnTo>
                  <a:pt x="8200644" y="28956"/>
                </a:lnTo>
                <a:lnTo>
                  <a:pt x="8217408" y="28956"/>
                </a:lnTo>
                <a:lnTo>
                  <a:pt x="8223504" y="22860"/>
                </a:lnTo>
                <a:lnTo>
                  <a:pt x="8223504" y="7620"/>
                </a:lnTo>
                <a:close/>
              </a:path>
              <a:path w="8280400" h="2174875">
                <a:moveTo>
                  <a:pt x="8279892" y="807720"/>
                </a:moveTo>
                <a:lnTo>
                  <a:pt x="8273796" y="801624"/>
                </a:lnTo>
                <a:lnTo>
                  <a:pt x="8258556" y="801624"/>
                </a:lnTo>
                <a:lnTo>
                  <a:pt x="8250936" y="807720"/>
                </a:lnTo>
                <a:lnTo>
                  <a:pt x="8250936" y="822960"/>
                </a:lnTo>
                <a:lnTo>
                  <a:pt x="8258556" y="829056"/>
                </a:lnTo>
                <a:lnTo>
                  <a:pt x="8273796" y="829056"/>
                </a:lnTo>
                <a:lnTo>
                  <a:pt x="8279892" y="822960"/>
                </a:lnTo>
                <a:lnTo>
                  <a:pt x="8279892" y="807720"/>
                </a:lnTo>
                <a:close/>
              </a:path>
              <a:path w="8280400" h="2174875">
                <a:moveTo>
                  <a:pt x="8279892" y="7620"/>
                </a:moveTo>
                <a:lnTo>
                  <a:pt x="8273796" y="1524"/>
                </a:lnTo>
                <a:lnTo>
                  <a:pt x="8258556" y="1524"/>
                </a:lnTo>
                <a:lnTo>
                  <a:pt x="8250936" y="7620"/>
                </a:lnTo>
                <a:lnTo>
                  <a:pt x="8250936" y="22860"/>
                </a:lnTo>
                <a:lnTo>
                  <a:pt x="8258556" y="28956"/>
                </a:lnTo>
                <a:lnTo>
                  <a:pt x="8273796" y="28956"/>
                </a:lnTo>
                <a:lnTo>
                  <a:pt x="8279892" y="22860"/>
                </a:lnTo>
                <a:lnTo>
                  <a:pt x="8279892" y="7620"/>
                </a:lnTo>
                <a:close/>
              </a:path>
            </a:pathLst>
          </a:custGeom>
          <a:solidFill>
            <a:srgbClr val="FDBC0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6392773" y="4131132"/>
            <a:ext cx="250634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3840" marR="5080" indent="-231775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002060"/>
                </a:solidFill>
                <a:latin typeface="Times New Roman"/>
                <a:cs typeface="Times New Roman"/>
              </a:rPr>
              <a:t>Choix et implémentation </a:t>
            </a:r>
            <a:r>
              <a:rPr sz="1600" b="1" spc="-10" dirty="0">
                <a:solidFill>
                  <a:srgbClr val="002060"/>
                </a:solidFill>
                <a:latin typeface="Times New Roman"/>
                <a:cs typeface="Times New Roman"/>
              </a:rPr>
              <a:t>des  </a:t>
            </a:r>
            <a:r>
              <a:rPr sz="1600" b="1" spc="-5" dirty="0">
                <a:solidFill>
                  <a:srgbClr val="002060"/>
                </a:solidFill>
                <a:latin typeface="Times New Roman"/>
                <a:cs typeface="Times New Roman"/>
              </a:rPr>
              <a:t>capteurs et actionneurs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  <p:sp>
        <p:nvSpPr>
          <p:cNvPr id="37" name="object 37"/>
          <p:cNvSpPr txBox="1"/>
          <p:nvPr/>
        </p:nvSpPr>
        <p:spPr>
          <a:xfrm>
            <a:off x="5148973" y="5338178"/>
            <a:ext cx="136906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002060"/>
                </a:solidFill>
                <a:latin typeface="Times New Roman"/>
                <a:cs typeface="Times New Roman"/>
              </a:rPr>
              <a:t>Observations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922830" y="5338178"/>
            <a:ext cx="1029969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002060"/>
                </a:solidFill>
                <a:latin typeface="Times New Roman"/>
                <a:cs typeface="Times New Roman"/>
              </a:rPr>
              <a:t>Décisions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345095" y="4207141"/>
            <a:ext cx="9480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002060"/>
                </a:solidFill>
                <a:latin typeface="Times New Roman"/>
                <a:cs typeface="Times New Roman"/>
              </a:rPr>
              <a:t>Niveau</a:t>
            </a:r>
            <a:r>
              <a:rPr sz="2000" spc="-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2060"/>
                </a:solidFill>
                <a:latin typeface="Times New Roman"/>
                <a:cs typeface="Times New Roman"/>
              </a:rPr>
              <a:t>0</a:t>
            </a:r>
            <a:endParaRPr sz="2000">
              <a:latin typeface="Times New Roman"/>
              <a:cs typeface="Times New Roman"/>
            </a:endParaRPr>
          </a:p>
        </p:txBody>
      </p: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0355AF6B-7B0C-482E-B2A1-2797754E6A63}"/>
              </a:ext>
            </a:extLst>
          </p:cNvPr>
          <p:cNvCxnSpPr>
            <a:cxnSpLocks/>
            <a:endCxn id="30" idx="1"/>
          </p:cNvCxnSpPr>
          <p:nvPr/>
        </p:nvCxnSpPr>
        <p:spPr>
          <a:xfrm>
            <a:off x="1584960" y="6473951"/>
            <a:ext cx="1554480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>
            <a:extLst>
              <a:ext uri="{FF2B5EF4-FFF2-40B4-BE49-F238E27FC236}">
                <a16:creationId xmlns:a16="http://schemas.microsoft.com/office/drawing/2014/main" id="{07117F1B-6C12-4D74-AFD1-B5E996D47257}"/>
              </a:ext>
            </a:extLst>
          </p:cNvPr>
          <p:cNvCxnSpPr>
            <a:cxnSpLocks/>
          </p:cNvCxnSpPr>
          <p:nvPr/>
        </p:nvCxnSpPr>
        <p:spPr>
          <a:xfrm>
            <a:off x="5724144" y="6436031"/>
            <a:ext cx="1554480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53160" y="496366"/>
            <a:ext cx="85337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84830" algn="l"/>
              </a:tabLst>
            </a:pPr>
            <a:r>
              <a:rPr spc="-135" dirty="0"/>
              <a:t>Qu’est</a:t>
            </a:r>
            <a:r>
              <a:rPr spc="-40" dirty="0"/>
              <a:t> </a:t>
            </a:r>
            <a:r>
              <a:rPr spc="-100" dirty="0"/>
              <a:t>ce</a:t>
            </a:r>
            <a:r>
              <a:rPr spc="-5" dirty="0"/>
              <a:t> </a:t>
            </a:r>
            <a:r>
              <a:rPr spc="-125" dirty="0"/>
              <a:t>que	</a:t>
            </a:r>
            <a:r>
              <a:rPr spc="-95" dirty="0"/>
              <a:t>la </a:t>
            </a:r>
            <a:r>
              <a:rPr spc="-185" dirty="0"/>
              <a:t>supervision: </a:t>
            </a:r>
            <a:r>
              <a:rPr spc="5" dirty="0"/>
              <a:t>FDI </a:t>
            </a:r>
            <a:r>
              <a:rPr dirty="0"/>
              <a:t>/ FTC</a:t>
            </a:r>
            <a:r>
              <a:rPr spc="120" dirty="0"/>
              <a:t> </a:t>
            </a:r>
            <a:r>
              <a:rPr spc="-200" dirty="0"/>
              <a:t>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6116" y="1040990"/>
            <a:ext cx="8484870" cy="2574925"/>
          </a:xfrm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80"/>
              </a:spcBef>
            </a:pPr>
            <a:r>
              <a:rPr sz="2800" spc="4020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spc="14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Supervision :</a:t>
            </a:r>
            <a:endParaRPr sz="2800" dirty="0">
              <a:latin typeface="Carlito"/>
              <a:cs typeface="Carlito"/>
            </a:endParaRPr>
          </a:p>
          <a:p>
            <a:pPr marL="467995" marR="5080" indent="-285115" algn="just">
              <a:lnSpc>
                <a:spcPct val="100000"/>
              </a:lnSpc>
              <a:spcBef>
                <a:spcPts val="565"/>
              </a:spcBef>
              <a:buFont typeface="Wingdings"/>
              <a:buChar char=""/>
              <a:tabLst>
                <a:tab pos="468630" algn="l"/>
              </a:tabLst>
            </a:pP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Ensemble </a:t>
            </a:r>
            <a:r>
              <a:rPr sz="1800" b="1" spc="-20" dirty="0">
                <a:solidFill>
                  <a:srgbClr val="002060"/>
                </a:solidFill>
                <a:latin typeface="Carlito"/>
                <a:cs typeface="Carlito"/>
              </a:rPr>
              <a:t>d’outils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et de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méthodes utilisées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pour </a:t>
            </a:r>
            <a:r>
              <a:rPr sz="1800" b="1" spc="-15" dirty="0">
                <a:solidFill>
                  <a:srgbClr val="002060"/>
                </a:solidFill>
                <a:latin typeface="Carlito"/>
                <a:cs typeface="Carlito"/>
              </a:rPr>
              <a:t>faire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fonctionner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un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processus 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industriel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en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situation normale,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ainsi </a:t>
            </a:r>
            <a:r>
              <a:rPr sz="1800" b="1" spc="-25" dirty="0">
                <a:solidFill>
                  <a:srgbClr val="002060"/>
                </a:solidFill>
                <a:latin typeface="Carlito"/>
                <a:cs typeface="Carlito"/>
              </a:rPr>
              <a:t>qu’en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présence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de</a:t>
            </a:r>
            <a:r>
              <a:rPr sz="1800" b="1" spc="-20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défaillances..</a:t>
            </a:r>
            <a:endParaRPr sz="18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2800" spc="380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b="1" dirty="0">
                <a:solidFill>
                  <a:srgbClr val="002060"/>
                </a:solidFill>
                <a:latin typeface="Carlito"/>
                <a:cs typeface="Carlito"/>
              </a:rPr>
              <a:t>Activitiés concernées par la surveillance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:</a:t>
            </a:r>
            <a:endParaRPr sz="2800" dirty="0">
              <a:latin typeface="Carlito"/>
              <a:cs typeface="Carlito"/>
            </a:endParaRPr>
          </a:p>
          <a:p>
            <a:pPr marL="467995" marR="5080" indent="-285115" algn="just">
              <a:lnSpc>
                <a:spcPct val="100000"/>
              </a:lnSpc>
              <a:spcBef>
                <a:spcPts val="565"/>
              </a:spcBef>
              <a:buFont typeface="Wingdings"/>
              <a:buChar char=""/>
              <a:tabLst>
                <a:tab pos="468630" algn="l"/>
              </a:tabLst>
            </a:pP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Détection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et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isolation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des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fautes (Fault Detection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and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Isolation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FDI) au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niveau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de 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diagnostic,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et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le </a:t>
            </a:r>
            <a:r>
              <a:rPr sz="1800" b="1" spc="-15" dirty="0">
                <a:solidFill>
                  <a:srgbClr val="002060"/>
                </a:solidFill>
                <a:latin typeface="Carlito"/>
                <a:cs typeface="Carlito"/>
              </a:rPr>
              <a:t>contrôle </a:t>
            </a:r>
            <a:r>
              <a:rPr sz="1800" b="1" spc="-30" dirty="0">
                <a:solidFill>
                  <a:srgbClr val="002060"/>
                </a:solidFill>
                <a:latin typeface="Carlito"/>
                <a:cs typeface="Carlito"/>
              </a:rPr>
              <a:t>Tolérance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au </a:t>
            </a:r>
            <a:r>
              <a:rPr sz="1800" b="1" spc="-15" dirty="0">
                <a:solidFill>
                  <a:srgbClr val="002060"/>
                </a:solidFill>
                <a:latin typeface="Carlito"/>
                <a:cs typeface="Carlito"/>
              </a:rPr>
              <a:t>Fautes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(Fault </a:t>
            </a:r>
            <a:r>
              <a:rPr sz="1800" b="1" spc="-35" dirty="0">
                <a:solidFill>
                  <a:srgbClr val="002060"/>
                </a:solidFill>
                <a:latin typeface="Carlito"/>
                <a:cs typeface="Carlito"/>
              </a:rPr>
              <a:t>Tolerant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Control </a:t>
            </a:r>
            <a:r>
              <a:rPr sz="1800" b="1" spc="-15" dirty="0">
                <a:solidFill>
                  <a:srgbClr val="002060"/>
                </a:solidFill>
                <a:latin typeface="Carlito"/>
                <a:cs typeface="Carlito"/>
              </a:rPr>
              <a:t>FTC)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par 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reconfiguration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nécessaire,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au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niveau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de </a:t>
            </a:r>
            <a:r>
              <a:rPr sz="1800" b="1" spc="-20" dirty="0">
                <a:solidFill>
                  <a:srgbClr val="002060"/>
                </a:solidFill>
                <a:latin typeface="Carlito"/>
                <a:cs typeface="Carlito"/>
              </a:rPr>
              <a:t>l’existance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d’un</a:t>
            </a:r>
            <a:r>
              <a:rPr sz="1800" b="1" spc="-17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défaut.</a:t>
            </a:r>
            <a:endParaRPr sz="1800" dirty="0">
              <a:latin typeface="Carlito"/>
              <a:cs typeface="Carlito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72668" y="3779520"/>
            <a:ext cx="9144000" cy="3429000"/>
            <a:chOff x="772668" y="3779520"/>
            <a:chExt cx="9144000" cy="3429000"/>
          </a:xfrm>
        </p:grpSpPr>
        <p:sp>
          <p:nvSpPr>
            <p:cNvPr id="5" name="object 5"/>
            <p:cNvSpPr/>
            <p:nvPr/>
          </p:nvSpPr>
          <p:spPr>
            <a:xfrm>
              <a:off x="772668" y="3779520"/>
              <a:ext cx="9144000" cy="3429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944112" y="4422648"/>
              <a:ext cx="2400300" cy="457200"/>
            </a:xfrm>
            <a:custGeom>
              <a:avLst/>
              <a:gdLst/>
              <a:ahLst/>
              <a:cxnLst/>
              <a:rect l="l" t="t" r="r" b="b"/>
              <a:pathLst>
                <a:path w="2400300" h="457200">
                  <a:moveTo>
                    <a:pt x="2400300" y="0"/>
                  </a:moveTo>
                  <a:lnTo>
                    <a:pt x="0" y="0"/>
                  </a:lnTo>
                  <a:lnTo>
                    <a:pt x="0" y="457200"/>
                  </a:lnTo>
                  <a:lnTo>
                    <a:pt x="2400300" y="457200"/>
                  </a:lnTo>
                  <a:lnTo>
                    <a:pt x="2400300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918203" y="4398264"/>
              <a:ext cx="2451100" cy="508000"/>
            </a:xfrm>
            <a:custGeom>
              <a:avLst/>
              <a:gdLst/>
              <a:ahLst/>
              <a:cxnLst/>
              <a:rect l="l" t="t" r="r" b="b"/>
              <a:pathLst>
                <a:path w="2451100" h="508000">
                  <a:moveTo>
                    <a:pt x="2450592" y="0"/>
                  </a:moveTo>
                  <a:lnTo>
                    <a:pt x="0" y="0"/>
                  </a:lnTo>
                  <a:lnTo>
                    <a:pt x="0" y="507492"/>
                  </a:lnTo>
                  <a:lnTo>
                    <a:pt x="2450592" y="507492"/>
                  </a:lnTo>
                  <a:lnTo>
                    <a:pt x="2450592" y="481584"/>
                  </a:lnTo>
                  <a:lnTo>
                    <a:pt x="50292" y="481584"/>
                  </a:lnTo>
                  <a:lnTo>
                    <a:pt x="25908" y="457200"/>
                  </a:lnTo>
                  <a:lnTo>
                    <a:pt x="50292" y="457200"/>
                  </a:lnTo>
                  <a:lnTo>
                    <a:pt x="50292" y="50292"/>
                  </a:lnTo>
                  <a:lnTo>
                    <a:pt x="25908" y="50292"/>
                  </a:lnTo>
                  <a:lnTo>
                    <a:pt x="50292" y="24384"/>
                  </a:lnTo>
                  <a:lnTo>
                    <a:pt x="2450592" y="24384"/>
                  </a:lnTo>
                  <a:lnTo>
                    <a:pt x="2450592" y="0"/>
                  </a:lnTo>
                  <a:close/>
                </a:path>
                <a:path w="2451100" h="508000">
                  <a:moveTo>
                    <a:pt x="50292" y="457200"/>
                  </a:moveTo>
                  <a:lnTo>
                    <a:pt x="25908" y="457200"/>
                  </a:lnTo>
                  <a:lnTo>
                    <a:pt x="50292" y="481584"/>
                  </a:lnTo>
                  <a:lnTo>
                    <a:pt x="50292" y="457200"/>
                  </a:lnTo>
                  <a:close/>
                </a:path>
                <a:path w="2451100" h="508000">
                  <a:moveTo>
                    <a:pt x="2400300" y="457200"/>
                  </a:moveTo>
                  <a:lnTo>
                    <a:pt x="50292" y="457200"/>
                  </a:lnTo>
                  <a:lnTo>
                    <a:pt x="50292" y="481584"/>
                  </a:lnTo>
                  <a:lnTo>
                    <a:pt x="2400300" y="481584"/>
                  </a:lnTo>
                  <a:lnTo>
                    <a:pt x="2400300" y="457200"/>
                  </a:lnTo>
                  <a:close/>
                </a:path>
                <a:path w="2451100" h="508000">
                  <a:moveTo>
                    <a:pt x="2400300" y="24384"/>
                  </a:moveTo>
                  <a:lnTo>
                    <a:pt x="2400300" y="481584"/>
                  </a:lnTo>
                  <a:lnTo>
                    <a:pt x="2426208" y="457200"/>
                  </a:lnTo>
                  <a:lnTo>
                    <a:pt x="2450592" y="457200"/>
                  </a:lnTo>
                  <a:lnTo>
                    <a:pt x="2450592" y="50292"/>
                  </a:lnTo>
                  <a:lnTo>
                    <a:pt x="2426208" y="50292"/>
                  </a:lnTo>
                  <a:lnTo>
                    <a:pt x="2400300" y="24384"/>
                  </a:lnTo>
                  <a:close/>
                </a:path>
                <a:path w="2451100" h="508000">
                  <a:moveTo>
                    <a:pt x="2450592" y="457200"/>
                  </a:moveTo>
                  <a:lnTo>
                    <a:pt x="2426208" y="457200"/>
                  </a:lnTo>
                  <a:lnTo>
                    <a:pt x="2400300" y="481584"/>
                  </a:lnTo>
                  <a:lnTo>
                    <a:pt x="2450592" y="481584"/>
                  </a:lnTo>
                  <a:lnTo>
                    <a:pt x="2450592" y="457200"/>
                  </a:lnTo>
                  <a:close/>
                </a:path>
                <a:path w="2451100" h="508000">
                  <a:moveTo>
                    <a:pt x="50292" y="24384"/>
                  </a:moveTo>
                  <a:lnTo>
                    <a:pt x="25908" y="50292"/>
                  </a:lnTo>
                  <a:lnTo>
                    <a:pt x="50292" y="50292"/>
                  </a:lnTo>
                  <a:lnTo>
                    <a:pt x="50292" y="24384"/>
                  </a:lnTo>
                  <a:close/>
                </a:path>
                <a:path w="2451100" h="508000">
                  <a:moveTo>
                    <a:pt x="2400300" y="24384"/>
                  </a:moveTo>
                  <a:lnTo>
                    <a:pt x="50292" y="24384"/>
                  </a:lnTo>
                  <a:lnTo>
                    <a:pt x="50292" y="50292"/>
                  </a:lnTo>
                  <a:lnTo>
                    <a:pt x="2400300" y="50292"/>
                  </a:lnTo>
                  <a:lnTo>
                    <a:pt x="2400300" y="24384"/>
                  </a:lnTo>
                  <a:close/>
                </a:path>
                <a:path w="2451100" h="508000">
                  <a:moveTo>
                    <a:pt x="2450592" y="24384"/>
                  </a:moveTo>
                  <a:lnTo>
                    <a:pt x="2400300" y="24384"/>
                  </a:lnTo>
                  <a:lnTo>
                    <a:pt x="2426208" y="50292"/>
                  </a:lnTo>
                  <a:lnTo>
                    <a:pt x="2450592" y="50292"/>
                  </a:lnTo>
                  <a:lnTo>
                    <a:pt x="2450592" y="24384"/>
                  </a:lnTo>
                  <a:close/>
                </a:path>
              </a:pathLst>
            </a:custGeom>
            <a:solidFill>
              <a:srgbClr val="FDBC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944111" y="4422647"/>
            <a:ext cx="2400300" cy="45720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275"/>
              </a:spcBef>
            </a:pPr>
            <a:r>
              <a:rPr sz="2400" b="1" spc="-5" dirty="0">
                <a:latin typeface="TeX Gyre Bonum"/>
                <a:cs typeface="TeX Gyre Bonum"/>
              </a:rPr>
              <a:t>SUPERVISION</a:t>
            </a:r>
            <a:endParaRPr sz="2400">
              <a:latin typeface="TeX Gyre Bonum"/>
              <a:cs typeface="TeX Gyre Bonum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437132" y="5900928"/>
            <a:ext cx="3576954" cy="696595"/>
            <a:chOff x="1437132" y="5900928"/>
            <a:chExt cx="3576954" cy="696595"/>
          </a:xfrm>
        </p:grpSpPr>
        <p:sp>
          <p:nvSpPr>
            <p:cNvPr id="10" name="object 10"/>
            <p:cNvSpPr/>
            <p:nvPr/>
          </p:nvSpPr>
          <p:spPr>
            <a:xfrm>
              <a:off x="1463040" y="5926836"/>
              <a:ext cx="3525520" cy="645160"/>
            </a:xfrm>
            <a:custGeom>
              <a:avLst/>
              <a:gdLst/>
              <a:ahLst/>
              <a:cxnLst/>
              <a:rect l="l" t="t" r="r" b="b"/>
              <a:pathLst>
                <a:path w="3525520" h="645159">
                  <a:moveTo>
                    <a:pt x="3525012" y="0"/>
                  </a:moveTo>
                  <a:lnTo>
                    <a:pt x="0" y="0"/>
                  </a:lnTo>
                  <a:lnTo>
                    <a:pt x="0" y="644652"/>
                  </a:lnTo>
                  <a:lnTo>
                    <a:pt x="3525012" y="644652"/>
                  </a:lnTo>
                  <a:lnTo>
                    <a:pt x="3525012" y="0"/>
                  </a:lnTo>
                  <a:close/>
                </a:path>
              </a:pathLst>
            </a:custGeom>
            <a:solidFill>
              <a:srgbClr val="CC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437132" y="5900928"/>
              <a:ext cx="3576954" cy="696595"/>
            </a:xfrm>
            <a:custGeom>
              <a:avLst/>
              <a:gdLst/>
              <a:ahLst/>
              <a:cxnLst/>
              <a:rect l="l" t="t" r="r" b="b"/>
              <a:pathLst>
                <a:path w="3576954" h="696595">
                  <a:moveTo>
                    <a:pt x="3576828" y="0"/>
                  </a:moveTo>
                  <a:lnTo>
                    <a:pt x="0" y="0"/>
                  </a:lnTo>
                  <a:lnTo>
                    <a:pt x="0" y="696467"/>
                  </a:lnTo>
                  <a:lnTo>
                    <a:pt x="3576828" y="696467"/>
                  </a:lnTo>
                  <a:lnTo>
                    <a:pt x="3576828" y="670559"/>
                  </a:lnTo>
                  <a:lnTo>
                    <a:pt x="50292" y="670559"/>
                  </a:lnTo>
                  <a:lnTo>
                    <a:pt x="25908" y="644651"/>
                  </a:lnTo>
                  <a:lnTo>
                    <a:pt x="50292" y="644651"/>
                  </a:lnTo>
                  <a:lnTo>
                    <a:pt x="50292" y="50291"/>
                  </a:lnTo>
                  <a:lnTo>
                    <a:pt x="25908" y="50291"/>
                  </a:lnTo>
                  <a:lnTo>
                    <a:pt x="50292" y="25907"/>
                  </a:lnTo>
                  <a:lnTo>
                    <a:pt x="3576828" y="25907"/>
                  </a:lnTo>
                  <a:lnTo>
                    <a:pt x="3576828" y="0"/>
                  </a:lnTo>
                  <a:close/>
                </a:path>
                <a:path w="3576954" h="696595">
                  <a:moveTo>
                    <a:pt x="50292" y="644651"/>
                  </a:moveTo>
                  <a:lnTo>
                    <a:pt x="25908" y="644651"/>
                  </a:lnTo>
                  <a:lnTo>
                    <a:pt x="50292" y="670559"/>
                  </a:lnTo>
                  <a:lnTo>
                    <a:pt x="50292" y="644651"/>
                  </a:lnTo>
                  <a:close/>
                </a:path>
                <a:path w="3576954" h="696595">
                  <a:moveTo>
                    <a:pt x="3525012" y="644651"/>
                  </a:moveTo>
                  <a:lnTo>
                    <a:pt x="50292" y="644651"/>
                  </a:lnTo>
                  <a:lnTo>
                    <a:pt x="50292" y="670559"/>
                  </a:lnTo>
                  <a:lnTo>
                    <a:pt x="3525012" y="670559"/>
                  </a:lnTo>
                  <a:lnTo>
                    <a:pt x="3525012" y="644651"/>
                  </a:lnTo>
                  <a:close/>
                </a:path>
                <a:path w="3576954" h="696595">
                  <a:moveTo>
                    <a:pt x="3525012" y="25907"/>
                  </a:moveTo>
                  <a:lnTo>
                    <a:pt x="3525012" y="670559"/>
                  </a:lnTo>
                  <a:lnTo>
                    <a:pt x="3550920" y="644651"/>
                  </a:lnTo>
                  <a:lnTo>
                    <a:pt x="3576828" y="644651"/>
                  </a:lnTo>
                  <a:lnTo>
                    <a:pt x="3576828" y="50291"/>
                  </a:lnTo>
                  <a:lnTo>
                    <a:pt x="3550920" y="50291"/>
                  </a:lnTo>
                  <a:lnTo>
                    <a:pt x="3525012" y="25907"/>
                  </a:lnTo>
                  <a:close/>
                </a:path>
                <a:path w="3576954" h="696595">
                  <a:moveTo>
                    <a:pt x="3576828" y="644651"/>
                  </a:moveTo>
                  <a:lnTo>
                    <a:pt x="3550920" y="644651"/>
                  </a:lnTo>
                  <a:lnTo>
                    <a:pt x="3525012" y="670559"/>
                  </a:lnTo>
                  <a:lnTo>
                    <a:pt x="3576828" y="670559"/>
                  </a:lnTo>
                  <a:lnTo>
                    <a:pt x="3576828" y="644651"/>
                  </a:lnTo>
                  <a:close/>
                </a:path>
                <a:path w="3576954" h="696595">
                  <a:moveTo>
                    <a:pt x="50292" y="25907"/>
                  </a:moveTo>
                  <a:lnTo>
                    <a:pt x="25908" y="50291"/>
                  </a:lnTo>
                  <a:lnTo>
                    <a:pt x="50292" y="50291"/>
                  </a:lnTo>
                  <a:lnTo>
                    <a:pt x="50292" y="25907"/>
                  </a:lnTo>
                  <a:close/>
                </a:path>
                <a:path w="3576954" h="696595">
                  <a:moveTo>
                    <a:pt x="3525012" y="25907"/>
                  </a:moveTo>
                  <a:lnTo>
                    <a:pt x="50292" y="25907"/>
                  </a:lnTo>
                  <a:lnTo>
                    <a:pt x="50292" y="50291"/>
                  </a:lnTo>
                  <a:lnTo>
                    <a:pt x="3525012" y="50291"/>
                  </a:lnTo>
                  <a:lnTo>
                    <a:pt x="3525012" y="25907"/>
                  </a:lnTo>
                  <a:close/>
                </a:path>
                <a:path w="3576954" h="696595">
                  <a:moveTo>
                    <a:pt x="3576828" y="25907"/>
                  </a:moveTo>
                  <a:lnTo>
                    <a:pt x="3525012" y="25907"/>
                  </a:lnTo>
                  <a:lnTo>
                    <a:pt x="3550920" y="50291"/>
                  </a:lnTo>
                  <a:lnTo>
                    <a:pt x="3576828" y="50291"/>
                  </a:lnTo>
                  <a:lnTo>
                    <a:pt x="3576828" y="25907"/>
                  </a:lnTo>
                  <a:close/>
                </a:path>
              </a:pathLst>
            </a:custGeom>
            <a:solidFill>
              <a:srgbClr val="FDBC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463039" y="5926835"/>
            <a:ext cx="3525520" cy="64516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708660" marR="153035" indent="-551815">
              <a:lnSpc>
                <a:spcPct val="100000"/>
              </a:lnSpc>
              <a:spcBef>
                <a:spcPts val="310"/>
              </a:spcBef>
            </a:pPr>
            <a:r>
              <a:rPr sz="1800" b="1" spc="-5" dirty="0">
                <a:latin typeface="TeX Gyre Bonum"/>
                <a:cs typeface="TeX Gyre Bonum"/>
              </a:rPr>
              <a:t>FDI : </a:t>
            </a:r>
            <a:r>
              <a:rPr sz="1800" b="1" dirty="0">
                <a:latin typeface="TeX Gyre Bonum"/>
                <a:cs typeface="TeX Gyre Bonum"/>
              </a:rPr>
              <a:t>Comment </a:t>
            </a:r>
            <a:r>
              <a:rPr sz="1800" b="1" spc="-5" dirty="0">
                <a:latin typeface="TeX Gyre Bonum"/>
                <a:cs typeface="TeX Gyre Bonum"/>
              </a:rPr>
              <a:t>détecter et  </a:t>
            </a:r>
            <a:r>
              <a:rPr sz="1800" b="1" dirty="0">
                <a:latin typeface="TeX Gyre Bonum"/>
                <a:cs typeface="TeX Gyre Bonum"/>
              </a:rPr>
              <a:t>isoler </a:t>
            </a:r>
            <a:r>
              <a:rPr sz="1800" b="1" spc="-5" dirty="0">
                <a:latin typeface="TeX Gyre Bonum"/>
                <a:cs typeface="TeX Gyre Bonum"/>
              </a:rPr>
              <a:t>un défaut</a:t>
            </a:r>
            <a:r>
              <a:rPr sz="1800" b="1" spc="-35" dirty="0">
                <a:latin typeface="TeX Gyre Bonum"/>
                <a:cs typeface="TeX Gyre Bonum"/>
              </a:rPr>
              <a:t> </a:t>
            </a:r>
            <a:r>
              <a:rPr sz="1800" b="1" dirty="0">
                <a:latin typeface="TeX Gyre Bonum"/>
                <a:cs typeface="TeX Gyre Bonum"/>
              </a:rPr>
              <a:t>?</a:t>
            </a:r>
            <a:endParaRPr sz="1800">
              <a:latin typeface="TeX Gyre Bonum"/>
              <a:cs typeface="TeX Gyre Bonum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5774435" y="5900928"/>
            <a:ext cx="3811904" cy="696595"/>
            <a:chOff x="5774435" y="5900928"/>
            <a:chExt cx="3811904" cy="696595"/>
          </a:xfrm>
        </p:grpSpPr>
        <p:sp>
          <p:nvSpPr>
            <p:cNvPr id="14" name="object 14"/>
            <p:cNvSpPr/>
            <p:nvPr/>
          </p:nvSpPr>
          <p:spPr>
            <a:xfrm>
              <a:off x="5798819" y="5926836"/>
              <a:ext cx="3761740" cy="645160"/>
            </a:xfrm>
            <a:custGeom>
              <a:avLst/>
              <a:gdLst/>
              <a:ahLst/>
              <a:cxnLst/>
              <a:rect l="l" t="t" r="r" b="b"/>
              <a:pathLst>
                <a:path w="3761740" h="645159">
                  <a:moveTo>
                    <a:pt x="3761231" y="0"/>
                  </a:moveTo>
                  <a:lnTo>
                    <a:pt x="0" y="0"/>
                  </a:lnTo>
                  <a:lnTo>
                    <a:pt x="0" y="644652"/>
                  </a:lnTo>
                  <a:lnTo>
                    <a:pt x="3761231" y="644652"/>
                  </a:lnTo>
                  <a:lnTo>
                    <a:pt x="3761231" y="0"/>
                  </a:lnTo>
                  <a:close/>
                </a:path>
              </a:pathLst>
            </a:custGeom>
            <a:solidFill>
              <a:srgbClr val="CC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774435" y="5900928"/>
              <a:ext cx="3811904" cy="696595"/>
            </a:xfrm>
            <a:custGeom>
              <a:avLst/>
              <a:gdLst/>
              <a:ahLst/>
              <a:cxnLst/>
              <a:rect l="l" t="t" r="r" b="b"/>
              <a:pathLst>
                <a:path w="3811904" h="696595">
                  <a:moveTo>
                    <a:pt x="3811523" y="0"/>
                  </a:moveTo>
                  <a:lnTo>
                    <a:pt x="0" y="0"/>
                  </a:lnTo>
                  <a:lnTo>
                    <a:pt x="0" y="696467"/>
                  </a:lnTo>
                  <a:lnTo>
                    <a:pt x="3811523" y="696467"/>
                  </a:lnTo>
                  <a:lnTo>
                    <a:pt x="3811523" y="670559"/>
                  </a:lnTo>
                  <a:lnTo>
                    <a:pt x="50291" y="670559"/>
                  </a:lnTo>
                  <a:lnTo>
                    <a:pt x="24384" y="644651"/>
                  </a:lnTo>
                  <a:lnTo>
                    <a:pt x="50291" y="644651"/>
                  </a:lnTo>
                  <a:lnTo>
                    <a:pt x="50291" y="50291"/>
                  </a:lnTo>
                  <a:lnTo>
                    <a:pt x="24384" y="50291"/>
                  </a:lnTo>
                  <a:lnTo>
                    <a:pt x="50291" y="25907"/>
                  </a:lnTo>
                  <a:lnTo>
                    <a:pt x="3811523" y="25907"/>
                  </a:lnTo>
                  <a:lnTo>
                    <a:pt x="3811523" y="0"/>
                  </a:lnTo>
                  <a:close/>
                </a:path>
                <a:path w="3811904" h="696595">
                  <a:moveTo>
                    <a:pt x="50291" y="644651"/>
                  </a:moveTo>
                  <a:lnTo>
                    <a:pt x="24384" y="644651"/>
                  </a:lnTo>
                  <a:lnTo>
                    <a:pt x="50291" y="670559"/>
                  </a:lnTo>
                  <a:lnTo>
                    <a:pt x="50291" y="644651"/>
                  </a:lnTo>
                  <a:close/>
                </a:path>
                <a:path w="3811904" h="696595">
                  <a:moveTo>
                    <a:pt x="3759708" y="644651"/>
                  </a:moveTo>
                  <a:lnTo>
                    <a:pt x="50291" y="644651"/>
                  </a:lnTo>
                  <a:lnTo>
                    <a:pt x="50291" y="670559"/>
                  </a:lnTo>
                  <a:lnTo>
                    <a:pt x="3759708" y="670559"/>
                  </a:lnTo>
                  <a:lnTo>
                    <a:pt x="3759708" y="644651"/>
                  </a:lnTo>
                  <a:close/>
                </a:path>
                <a:path w="3811904" h="696595">
                  <a:moveTo>
                    <a:pt x="3759708" y="25907"/>
                  </a:moveTo>
                  <a:lnTo>
                    <a:pt x="3759708" y="670559"/>
                  </a:lnTo>
                  <a:lnTo>
                    <a:pt x="3785616" y="644651"/>
                  </a:lnTo>
                  <a:lnTo>
                    <a:pt x="3811523" y="644651"/>
                  </a:lnTo>
                  <a:lnTo>
                    <a:pt x="3811523" y="50291"/>
                  </a:lnTo>
                  <a:lnTo>
                    <a:pt x="3785616" y="50291"/>
                  </a:lnTo>
                  <a:lnTo>
                    <a:pt x="3759708" y="25907"/>
                  </a:lnTo>
                  <a:close/>
                </a:path>
                <a:path w="3811904" h="696595">
                  <a:moveTo>
                    <a:pt x="3811523" y="644651"/>
                  </a:moveTo>
                  <a:lnTo>
                    <a:pt x="3785616" y="644651"/>
                  </a:lnTo>
                  <a:lnTo>
                    <a:pt x="3759708" y="670559"/>
                  </a:lnTo>
                  <a:lnTo>
                    <a:pt x="3811523" y="670559"/>
                  </a:lnTo>
                  <a:lnTo>
                    <a:pt x="3811523" y="644651"/>
                  </a:lnTo>
                  <a:close/>
                </a:path>
                <a:path w="3811904" h="696595">
                  <a:moveTo>
                    <a:pt x="50291" y="25907"/>
                  </a:moveTo>
                  <a:lnTo>
                    <a:pt x="24384" y="50291"/>
                  </a:lnTo>
                  <a:lnTo>
                    <a:pt x="50291" y="50291"/>
                  </a:lnTo>
                  <a:lnTo>
                    <a:pt x="50291" y="25907"/>
                  </a:lnTo>
                  <a:close/>
                </a:path>
                <a:path w="3811904" h="696595">
                  <a:moveTo>
                    <a:pt x="3759708" y="25907"/>
                  </a:moveTo>
                  <a:lnTo>
                    <a:pt x="50291" y="25907"/>
                  </a:lnTo>
                  <a:lnTo>
                    <a:pt x="50291" y="50291"/>
                  </a:lnTo>
                  <a:lnTo>
                    <a:pt x="3759708" y="50291"/>
                  </a:lnTo>
                  <a:lnTo>
                    <a:pt x="3759708" y="25907"/>
                  </a:lnTo>
                  <a:close/>
                </a:path>
                <a:path w="3811904" h="696595">
                  <a:moveTo>
                    <a:pt x="3811523" y="25907"/>
                  </a:moveTo>
                  <a:lnTo>
                    <a:pt x="3759708" y="25907"/>
                  </a:lnTo>
                  <a:lnTo>
                    <a:pt x="3785616" y="50291"/>
                  </a:lnTo>
                  <a:lnTo>
                    <a:pt x="3811523" y="50291"/>
                  </a:lnTo>
                  <a:lnTo>
                    <a:pt x="3811523" y="25907"/>
                  </a:lnTo>
                  <a:close/>
                </a:path>
              </a:pathLst>
            </a:custGeom>
            <a:solidFill>
              <a:srgbClr val="FDBC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5798820" y="5926835"/>
            <a:ext cx="3761740" cy="64516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441325" marR="169545" indent="-267335">
              <a:lnSpc>
                <a:spcPct val="100000"/>
              </a:lnSpc>
              <a:spcBef>
                <a:spcPts val="310"/>
              </a:spcBef>
              <a:tabLst>
                <a:tab pos="2210435" algn="l"/>
              </a:tabLst>
            </a:pPr>
            <a:r>
              <a:rPr sz="1800" b="1" spc="-5" dirty="0">
                <a:latin typeface="TeX Gyre Bonum"/>
                <a:cs typeface="TeX Gyre Bonum"/>
              </a:rPr>
              <a:t>FTC :</a:t>
            </a:r>
            <a:r>
              <a:rPr sz="1800" b="1" spc="5" dirty="0">
                <a:latin typeface="TeX Gyre Bonum"/>
                <a:cs typeface="TeX Gyre Bonum"/>
              </a:rPr>
              <a:t> </a:t>
            </a:r>
            <a:r>
              <a:rPr sz="1800" b="1" dirty="0">
                <a:latin typeface="TeX Gyre Bonum"/>
                <a:cs typeface="TeX Gyre Bonum"/>
              </a:rPr>
              <a:t>Comment	</a:t>
            </a:r>
            <a:r>
              <a:rPr sz="1800" b="1" spc="-5" dirty="0">
                <a:latin typeface="TeX Gyre Bonum"/>
                <a:cs typeface="TeX Gyre Bonum"/>
              </a:rPr>
              <a:t>continuer</a:t>
            </a:r>
            <a:r>
              <a:rPr sz="1800" b="1" spc="-75" dirty="0">
                <a:latin typeface="TeX Gyre Bonum"/>
                <a:cs typeface="TeX Gyre Bonum"/>
              </a:rPr>
              <a:t> </a:t>
            </a:r>
            <a:r>
              <a:rPr sz="1800" b="1" dirty="0">
                <a:latin typeface="TeX Gyre Bonum"/>
                <a:cs typeface="TeX Gyre Bonum"/>
              </a:rPr>
              <a:t>à  </a:t>
            </a:r>
            <a:r>
              <a:rPr sz="1800" b="1" spc="-5" dirty="0">
                <a:latin typeface="TeX Gyre Bonum"/>
                <a:cs typeface="TeX Gyre Bonum"/>
              </a:rPr>
              <a:t>contrôler un</a:t>
            </a:r>
            <a:r>
              <a:rPr sz="1800" b="1" spc="-40" dirty="0">
                <a:latin typeface="TeX Gyre Bonum"/>
                <a:cs typeface="TeX Gyre Bonum"/>
              </a:rPr>
              <a:t> </a:t>
            </a:r>
            <a:r>
              <a:rPr sz="1800" b="1" spc="-5" dirty="0">
                <a:latin typeface="TeX Gyre Bonum"/>
                <a:cs typeface="TeX Gyre Bonum"/>
              </a:rPr>
              <a:t>processus?</a:t>
            </a:r>
            <a:endParaRPr sz="1800">
              <a:latin typeface="TeX Gyre Bonum"/>
              <a:cs typeface="TeX Gyre Bonum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179064" y="4914900"/>
            <a:ext cx="4121150" cy="935990"/>
          </a:xfrm>
          <a:custGeom>
            <a:avLst/>
            <a:gdLst/>
            <a:ahLst/>
            <a:cxnLst/>
            <a:rect l="l" t="t" r="r" b="b"/>
            <a:pathLst>
              <a:path w="4121150" h="935989">
                <a:moveTo>
                  <a:pt x="4120896" y="821436"/>
                </a:moveTo>
                <a:lnTo>
                  <a:pt x="4082707" y="821436"/>
                </a:lnTo>
                <a:lnTo>
                  <a:pt x="4081272" y="478536"/>
                </a:lnTo>
                <a:lnTo>
                  <a:pt x="4070604" y="478536"/>
                </a:lnTo>
                <a:lnTo>
                  <a:pt x="4070604" y="454152"/>
                </a:lnTo>
                <a:lnTo>
                  <a:pt x="2002523" y="454939"/>
                </a:lnTo>
                <a:lnTo>
                  <a:pt x="2001012" y="0"/>
                </a:lnTo>
                <a:lnTo>
                  <a:pt x="1962912" y="0"/>
                </a:lnTo>
                <a:lnTo>
                  <a:pt x="1964423" y="454952"/>
                </a:lnTo>
                <a:lnTo>
                  <a:pt x="41148" y="455676"/>
                </a:lnTo>
                <a:lnTo>
                  <a:pt x="41148" y="478536"/>
                </a:lnTo>
                <a:lnTo>
                  <a:pt x="38100" y="478536"/>
                </a:lnTo>
                <a:lnTo>
                  <a:pt x="38100" y="821436"/>
                </a:lnTo>
                <a:lnTo>
                  <a:pt x="0" y="821436"/>
                </a:lnTo>
                <a:lnTo>
                  <a:pt x="57912" y="935736"/>
                </a:lnTo>
                <a:lnTo>
                  <a:pt x="105270" y="839724"/>
                </a:lnTo>
                <a:lnTo>
                  <a:pt x="114300" y="821436"/>
                </a:lnTo>
                <a:lnTo>
                  <a:pt x="76200" y="821436"/>
                </a:lnTo>
                <a:lnTo>
                  <a:pt x="76200" y="493763"/>
                </a:lnTo>
                <a:lnTo>
                  <a:pt x="4043222" y="492264"/>
                </a:lnTo>
                <a:lnTo>
                  <a:pt x="4044607" y="821436"/>
                </a:lnTo>
                <a:lnTo>
                  <a:pt x="4005072" y="821436"/>
                </a:lnTo>
                <a:lnTo>
                  <a:pt x="4062984" y="935736"/>
                </a:lnTo>
                <a:lnTo>
                  <a:pt x="4111625" y="839724"/>
                </a:lnTo>
                <a:lnTo>
                  <a:pt x="4120896" y="821436"/>
                </a:lnTo>
                <a:close/>
              </a:path>
            </a:pathLst>
          </a:custGeom>
          <a:solidFill>
            <a:srgbClr val="FDBC0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07591" y="1290827"/>
            <a:ext cx="8394700" cy="2489200"/>
            <a:chOff x="1307591" y="1290827"/>
            <a:chExt cx="8394700" cy="2489200"/>
          </a:xfrm>
        </p:grpSpPr>
        <p:sp>
          <p:nvSpPr>
            <p:cNvPr id="3" name="object 3"/>
            <p:cNvSpPr/>
            <p:nvPr/>
          </p:nvSpPr>
          <p:spPr>
            <a:xfrm>
              <a:off x="1327403" y="1310639"/>
              <a:ext cx="8356600" cy="2468880"/>
            </a:xfrm>
            <a:custGeom>
              <a:avLst/>
              <a:gdLst/>
              <a:ahLst/>
              <a:cxnLst/>
              <a:rect l="l" t="t" r="r" b="b"/>
              <a:pathLst>
                <a:path w="8356600" h="2468879">
                  <a:moveTo>
                    <a:pt x="8356092" y="0"/>
                  </a:moveTo>
                  <a:lnTo>
                    <a:pt x="0" y="0"/>
                  </a:lnTo>
                  <a:lnTo>
                    <a:pt x="0" y="2468880"/>
                  </a:lnTo>
                  <a:lnTo>
                    <a:pt x="8356092" y="2468880"/>
                  </a:lnTo>
                  <a:lnTo>
                    <a:pt x="8356092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307591" y="1290827"/>
              <a:ext cx="8394700" cy="2489200"/>
            </a:xfrm>
            <a:custGeom>
              <a:avLst/>
              <a:gdLst/>
              <a:ahLst/>
              <a:cxnLst/>
              <a:rect l="l" t="t" r="r" b="b"/>
              <a:pathLst>
                <a:path w="8394700" h="2489200">
                  <a:moveTo>
                    <a:pt x="8394191" y="0"/>
                  </a:moveTo>
                  <a:lnTo>
                    <a:pt x="0" y="0"/>
                  </a:lnTo>
                  <a:lnTo>
                    <a:pt x="0" y="2488692"/>
                  </a:lnTo>
                  <a:lnTo>
                    <a:pt x="38100" y="2488692"/>
                  </a:lnTo>
                  <a:lnTo>
                    <a:pt x="38100" y="38100"/>
                  </a:lnTo>
                  <a:lnTo>
                    <a:pt x="19812" y="38100"/>
                  </a:lnTo>
                  <a:lnTo>
                    <a:pt x="38100" y="19812"/>
                  </a:lnTo>
                  <a:lnTo>
                    <a:pt x="8394191" y="19812"/>
                  </a:lnTo>
                  <a:lnTo>
                    <a:pt x="8394191" y="0"/>
                  </a:lnTo>
                  <a:close/>
                </a:path>
                <a:path w="8394700" h="2489200">
                  <a:moveTo>
                    <a:pt x="8356091" y="19812"/>
                  </a:moveTo>
                  <a:lnTo>
                    <a:pt x="8356091" y="2488692"/>
                  </a:lnTo>
                  <a:lnTo>
                    <a:pt x="8394191" y="2488692"/>
                  </a:lnTo>
                  <a:lnTo>
                    <a:pt x="8394191" y="38100"/>
                  </a:lnTo>
                  <a:lnTo>
                    <a:pt x="8375904" y="38100"/>
                  </a:lnTo>
                  <a:lnTo>
                    <a:pt x="8356091" y="19812"/>
                  </a:lnTo>
                  <a:close/>
                </a:path>
                <a:path w="8394700" h="2489200">
                  <a:moveTo>
                    <a:pt x="38100" y="19812"/>
                  </a:moveTo>
                  <a:lnTo>
                    <a:pt x="19812" y="38100"/>
                  </a:lnTo>
                  <a:lnTo>
                    <a:pt x="38100" y="38100"/>
                  </a:lnTo>
                  <a:lnTo>
                    <a:pt x="38100" y="19812"/>
                  </a:lnTo>
                  <a:close/>
                </a:path>
                <a:path w="8394700" h="2489200">
                  <a:moveTo>
                    <a:pt x="8356091" y="19812"/>
                  </a:moveTo>
                  <a:lnTo>
                    <a:pt x="38100" y="19812"/>
                  </a:lnTo>
                  <a:lnTo>
                    <a:pt x="38100" y="38100"/>
                  </a:lnTo>
                  <a:lnTo>
                    <a:pt x="8356091" y="38100"/>
                  </a:lnTo>
                  <a:lnTo>
                    <a:pt x="8356091" y="19812"/>
                  </a:lnTo>
                  <a:close/>
                </a:path>
                <a:path w="8394700" h="2489200">
                  <a:moveTo>
                    <a:pt x="8394191" y="19812"/>
                  </a:moveTo>
                  <a:lnTo>
                    <a:pt x="8356091" y="19812"/>
                  </a:lnTo>
                  <a:lnTo>
                    <a:pt x="8375904" y="38100"/>
                  </a:lnTo>
                  <a:lnTo>
                    <a:pt x="8394191" y="38100"/>
                  </a:lnTo>
                  <a:lnTo>
                    <a:pt x="8394191" y="198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4044264" y="1419911"/>
            <a:ext cx="25996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spc="-5" dirty="0">
                <a:solidFill>
                  <a:srgbClr val="990033"/>
                </a:solidFill>
                <a:latin typeface="Arial"/>
                <a:cs typeface="Arial"/>
              </a:rPr>
              <a:t>REGION</a:t>
            </a:r>
            <a:r>
              <a:rPr sz="1800" b="1" i="1" spc="-90" dirty="0">
                <a:solidFill>
                  <a:srgbClr val="990033"/>
                </a:solidFill>
                <a:latin typeface="Arial"/>
                <a:cs typeface="Arial"/>
              </a:rPr>
              <a:t> </a:t>
            </a:r>
            <a:r>
              <a:rPr sz="1800" b="1" i="1" spc="-5" dirty="0">
                <a:solidFill>
                  <a:srgbClr val="990033"/>
                </a:solidFill>
                <a:latin typeface="Arial"/>
                <a:cs typeface="Arial"/>
              </a:rPr>
              <a:t>DANGEREUSE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761235" y="430986"/>
            <a:ext cx="716978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b="0" spc="-15" dirty="0">
                <a:solidFill>
                  <a:srgbClr val="000000"/>
                </a:solidFill>
                <a:latin typeface="Carlito"/>
                <a:cs typeface="Carlito"/>
              </a:rPr>
              <a:t>Relation </a:t>
            </a:r>
            <a:r>
              <a:rPr b="0" spc="-20" dirty="0">
                <a:solidFill>
                  <a:srgbClr val="000000"/>
                </a:solidFill>
                <a:latin typeface="Carlito"/>
                <a:cs typeface="Carlito"/>
              </a:rPr>
              <a:t>entre </a:t>
            </a:r>
            <a:r>
              <a:rPr b="0" dirty="0">
                <a:solidFill>
                  <a:srgbClr val="000000"/>
                </a:solidFill>
                <a:latin typeface="Carlito"/>
                <a:cs typeface="Carlito"/>
              </a:rPr>
              <a:t>FDI </a:t>
            </a:r>
            <a:r>
              <a:rPr b="0" spc="-20" dirty="0">
                <a:solidFill>
                  <a:srgbClr val="000000"/>
                </a:solidFill>
                <a:latin typeface="Carlito"/>
                <a:cs typeface="Carlito"/>
              </a:rPr>
              <a:t>et </a:t>
            </a:r>
            <a:r>
              <a:rPr b="0" spc="-25">
                <a:solidFill>
                  <a:srgbClr val="000000"/>
                </a:solidFill>
                <a:latin typeface="Carlito"/>
                <a:cs typeface="Carlito"/>
              </a:rPr>
              <a:t>FTC</a:t>
            </a:r>
            <a:r>
              <a:rPr b="0" spc="-65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endParaRPr b="0" spc="-30" dirty="0">
              <a:solidFill>
                <a:srgbClr val="000000"/>
              </a:solidFill>
              <a:latin typeface="Carlito"/>
              <a:cs typeface="Carlito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72668" y="1732788"/>
            <a:ext cx="9144000" cy="5476240"/>
            <a:chOff x="772668" y="1732788"/>
            <a:chExt cx="9144000" cy="5476240"/>
          </a:xfrm>
        </p:grpSpPr>
        <p:sp>
          <p:nvSpPr>
            <p:cNvPr id="8" name="object 8"/>
            <p:cNvSpPr/>
            <p:nvPr/>
          </p:nvSpPr>
          <p:spPr>
            <a:xfrm>
              <a:off x="2251484" y="1767840"/>
              <a:ext cx="6749415" cy="2011680"/>
            </a:xfrm>
            <a:custGeom>
              <a:avLst/>
              <a:gdLst/>
              <a:ahLst/>
              <a:cxnLst/>
              <a:rect l="l" t="t" r="r" b="b"/>
              <a:pathLst>
                <a:path w="6749415" h="2011679">
                  <a:moveTo>
                    <a:pt x="3044415" y="0"/>
                  </a:moveTo>
                  <a:lnTo>
                    <a:pt x="2917923" y="0"/>
                  </a:lnTo>
                  <a:lnTo>
                    <a:pt x="508479" y="74675"/>
                  </a:lnTo>
                  <a:lnTo>
                    <a:pt x="34515" y="187452"/>
                  </a:lnTo>
                  <a:lnTo>
                    <a:pt x="0" y="2011680"/>
                  </a:lnTo>
                  <a:lnTo>
                    <a:pt x="6643986" y="2011680"/>
                  </a:lnTo>
                  <a:lnTo>
                    <a:pt x="6749259" y="1313688"/>
                  </a:lnTo>
                  <a:lnTo>
                    <a:pt x="6385023" y="768096"/>
                  </a:lnTo>
                  <a:lnTo>
                    <a:pt x="6028935" y="150875"/>
                  </a:lnTo>
                  <a:lnTo>
                    <a:pt x="3836895" y="150875"/>
                  </a:lnTo>
                  <a:lnTo>
                    <a:pt x="3044415" y="0"/>
                  </a:lnTo>
                  <a:close/>
                </a:path>
                <a:path w="6749415" h="2011679">
                  <a:moveTo>
                    <a:pt x="5996403" y="94487"/>
                  </a:moveTo>
                  <a:lnTo>
                    <a:pt x="3836895" y="150875"/>
                  </a:lnTo>
                  <a:lnTo>
                    <a:pt x="6028935" y="150875"/>
                  </a:lnTo>
                  <a:lnTo>
                    <a:pt x="5996403" y="94487"/>
                  </a:lnTo>
                  <a:close/>
                </a:path>
              </a:pathLst>
            </a:custGeom>
            <a:solidFill>
              <a:srgbClr val="00FF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237768" y="1752600"/>
              <a:ext cx="6776720" cy="2026920"/>
            </a:xfrm>
            <a:custGeom>
              <a:avLst/>
              <a:gdLst/>
              <a:ahLst/>
              <a:cxnLst/>
              <a:rect l="l" t="t" r="r" b="b"/>
              <a:pathLst>
                <a:path w="6776720" h="2026920">
                  <a:moveTo>
                    <a:pt x="3061179" y="0"/>
                  </a:moveTo>
                  <a:lnTo>
                    <a:pt x="2931639" y="0"/>
                  </a:lnTo>
                  <a:lnTo>
                    <a:pt x="522195" y="74675"/>
                  </a:lnTo>
                  <a:lnTo>
                    <a:pt x="519147" y="74675"/>
                  </a:lnTo>
                  <a:lnTo>
                    <a:pt x="39087" y="190500"/>
                  </a:lnTo>
                  <a:lnTo>
                    <a:pt x="34515" y="195072"/>
                  </a:lnTo>
                  <a:lnTo>
                    <a:pt x="34515" y="202692"/>
                  </a:lnTo>
                  <a:lnTo>
                    <a:pt x="0" y="2026920"/>
                  </a:lnTo>
                  <a:lnTo>
                    <a:pt x="27677" y="2026920"/>
                  </a:lnTo>
                  <a:lnTo>
                    <a:pt x="63202" y="216408"/>
                  </a:lnTo>
                  <a:lnTo>
                    <a:pt x="52803" y="216408"/>
                  </a:lnTo>
                  <a:lnTo>
                    <a:pt x="63471" y="202692"/>
                  </a:lnTo>
                  <a:lnTo>
                    <a:pt x="110448" y="202692"/>
                  </a:lnTo>
                  <a:lnTo>
                    <a:pt x="526767" y="103632"/>
                  </a:lnTo>
                  <a:lnTo>
                    <a:pt x="523719" y="103632"/>
                  </a:lnTo>
                  <a:lnTo>
                    <a:pt x="2931639" y="28956"/>
                  </a:lnTo>
                  <a:lnTo>
                    <a:pt x="3211751" y="28956"/>
                  </a:lnTo>
                  <a:lnTo>
                    <a:pt x="3061179" y="0"/>
                  </a:lnTo>
                  <a:close/>
                </a:path>
                <a:path w="6776720" h="2026920">
                  <a:moveTo>
                    <a:pt x="6746992" y="1330844"/>
                  </a:moveTo>
                  <a:lnTo>
                    <a:pt x="6642739" y="2026920"/>
                  </a:lnTo>
                  <a:lnTo>
                    <a:pt x="6672380" y="2026920"/>
                  </a:lnTo>
                  <a:lnTo>
                    <a:pt x="6775778" y="1336548"/>
                  </a:lnTo>
                  <a:lnTo>
                    <a:pt x="6750783" y="1336548"/>
                  </a:lnTo>
                  <a:lnTo>
                    <a:pt x="6746992" y="1330844"/>
                  </a:lnTo>
                  <a:close/>
                </a:path>
                <a:path w="6776720" h="2026920">
                  <a:moveTo>
                    <a:pt x="6747735" y="1325880"/>
                  </a:moveTo>
                  <a:lnTo>
                    <a:pt x="6746992" y="1330844"/>
                  </a:lnTo>
                  <a:lnTo>
                    <a:pt x="6750783" y="1336548"/>
                  </a:lnTo>
                  <a:lnTo>
                    <a:pt x="6747735" y="1325880"/>
                  </a:lnTo>
                  <a:close/>
                </a:path>
                <a:path w="6776720" h="2026920">
                  <a:moveTo>
                    <a:pt x="6776691" y="1325880"/>
                  </a:moveTo>
                  <a:lnTo>
                    <a:pt x="6747735" y="1325880"/>
                  </a:lnTo>
                  <a:lnTo>
                    <a:pt x="6750783" y="1336548"/>
                  </a:lnTo>
                  <a:lnTo>
                    <a:pt x="6775778" y="1336548"/>
                  </a:lnTo>
                  <a:lnTo>
                    <a:pt x="6776633" y="1330844"/>
                  </a:lnTo>
                  <a:lnTo>
                    <a:pt x="6776691" y="1325880"/>
                  </a:lnTo>
                  <a:close/>
                </a:path>
                <a:path w="6776720" h="2026920">
                  <a:moveTo>
                    <a:pt x="6031104" y="117348"/>
                  </a:moveTo>
                  <a:lnTo>
                    <a:pt x="5997927" y="117348"/>
                  </a:lnTo>
                  <a:lnTo>
                    <a:pt x="6010119" y="123444"/>
                  </a:lnTo>
                  <a:lnTo>
                    <a:pt x="6001591" y="123672"/>
                  </a:lnTo>
                  <a:lnTo>
                    <a:pt x="6388071" y="790956"/>
                  </a:lnTo>
                  <a:lnTo>
                    <a:pt x="6746992" y="1330844"/>
                  </a:lnTo>
                  <a:lnTo>
                    <a:pt x="6747735" y="1325880"/>
                  </a:lnTo>
                  <a:lnTo>
                    <a:pt x="6776691" y="1325880"/>
                  </a:lnTo>
                  <a:lnTo>
                    <a:pt x="6776691" y="1322832"/>
                  </a:lnTo>
                  <a:lnTo>
                    <a:pt x="6773643" y="1319784"/>
                  </a:lnTo>
                  <a:lnTo>
                    <a:pt x="6410931" y="775715"/>
                  </a:lnTo>
                  <a:lnTo>
                    <a:pt x="6031104" y="117348"/>
                  </a:lnTo>
                  <a:close/>
                </a:path>
                <a:path w="6776720" h="2026920">
                  <a:moveTo>
                    <a:pt x="63471" y="202692"/>
                  </a:moveTo>
                  <a:lnTo>
                    <a:pt x="52803" y="216408"/>
                  </a:lnTo>
                  <a:lnTo>
                    <a:pt x="63251" y="213922"/>
                  </a:lnTo>
                  <a:lnTo>
                    <a:pt x="63471" y="202692"/>
                  </a:lnTo>
                  <a:close/>
                </a:path>
                <a:path w="6776720" h="2026920">
                  <a:moveTo>
                    <a:pt x="63251" y="213922"/>
                  </a:moveTo>
                  <a:lnTo>
                    <a:pt x="52803" y="216408"/>
                  </a:lnTo>
                  <a:lnTo>
                    <a:pt x="63202" y="216408"/>
                  </a:lnTo>
                  <a:lnTo>
                    <a:pt x="63251" y="213922"/>
                  </a:lnTo>
                  <a:close/>
                </a:path>
                <a:path w="6776720" h="2026920">
                  <a:moveTo>
                    <a:pt x="110448" y="202692"/>
                  </a:moveTo>
                  <a:lnTo>
                    <a:pt x="63471" y="202692"/>
                  </a:lnTo>
                  <a:lnTo>
                    <a:pt x="63251" y="213922"/>
                  </a:lnTo>
                  <a:lnTo>
                    <a:pt x="110448" y="202692"/>
                  </a:lnTo>
                  <a:close/>
                </a:path>
                <a:path w="6776720" h="2026920">
                  <a:moveTo>
                    <a:pt x="3211751" y="28956"/>
                  </a:moveTo>
                  <a:lnTo>
                    <a:pt x="3055083" y="28956"/>
                  </a:lnTo>
                  <a:lnTo>
                    <a:pt x="3847563" y="179832"/>
                  </a:lnTo>
                  <a:lnTo>
                    <a:pt x="3849087" y="179832"/>
                  </a:lnTo>
                  <a:lnTo>
                    <a:pt x="3850611" y="181356"/>
                  </a:lnTo>
                  <a:lnTo>
                    <a:pt x="4930365" y="152400"/>
                  </a:lnTo>
                  <a:lnTo>
                    <a:pt x="3850611" y="152400"/>
                  </a:lnTo>
                  <a:lnTo>
                    <a:pt x="3853295" y="152329"/>
                  </a:lnTo>
                  <a:lnTo>
                    <a:pt x="3211751" y="28956"/>
                  </a:lnTo>
                  <a:close/>
                </a:path>
                <a:path w="6776720" h="2026920">
                  <a:moveTo>
                    <a:pt x="3853295" y="152329"/>
                  </a:moveTo>
                  <a:lnTo>
                    <a:pt x="3850611" y="152400"/>
                  </a:lnTo>
                  <a:lnTo>
                    <a:pt x="3853659" y="152400"/>
                  </a:lnTo>
                  <a:lnTo>
                    <a:pt x="3853295" y="152329"/>
                  </a:lnTo>
                  <a:close/>
                </a:path>
                <a:path w="6776720" h="2026920">
                  <a:moveTo>
                    <a:pt x="6014691" y="96012"/>
                  </a:moveTo>
                  <a:lnTo>
                    <a:pt x="6008595" y="96012"/>
                  </a:lnTo>
                  <a:lnTo>
                    <a:pt x="3853295" y="152329"/>
                  </a:lnTo>
                  <a:lnTo>
                    <a:pt x="3853659" y="152400"/>
                  </a:lnTo>
                  <a:lnTo>
                    <a:pt x="4930365" y="152400"/>
                  </a:lnTo>
                  <a:lnTo>
                    <a:pt x="6001591" y="123672"/>
                  </a:lnTo>
                  <a:lnTo>
                    <a:pt x="5997927" y="117348"/>
                  </a:lnTo>
                  <a:lnTo>
                    <a:pt x="6031104" y="117348"/>
                  </a:lnTo>
                  <a:lnTo>
                    <a:pt x="6022311" y="102108"/>
                  </a:lnTo>
                  <a:lnTo>
                    <a:pt x="6019263" y="97536"/>
                  </a:lnTo>
                  <a:lnTo>
                    <a:pt x="6014691" y="96012"/>
                  </a:lnTo>
                  <a:close/>
                </a:path>
                <a:path w="6776720" h="2026920">
                  <a:moveTo>
                    <a:pt x="5997927" y="117348"/>
                  </a:moveTo>
                  <a:lnTo>
                    <a:pt x="6001591" y="123672"/>
                  </a:lnTo>
                  <a:lnTo>
                    <a:pt x="6010119" y="123444"/>
                  </a:lnTo>
                  <a:lnTo>
                    <a:pt x="5997927" y="11734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185160" y="2307336"/>
              <a:ext cx="5034280" cy="1472565"/>
            </a:xfrm>
            <a:custGeom>
              <a:avLst/>
              <a:gdLst/>
              <a:ahLst/>
              <a:cxnLst/>
              <a:rect l="l" t="t" r="r" b="b"/>
              <a:pathLst>
                <a:path w="5034280" h="1472564">
                  <a:moveTo>
                    <a:pt x="4485132" y="0"/>
                  </a:moveTo>
                  <a:lnTo>
                    <a:pt x="548639" y="0"/>
                  </a:lnTo>
                  <a:lnTo>
                    <a:pt x="501262" y="2011"/>
                  </a:lnTo>
                  <a:lnTo>
                    <a:pt x="455012" y="7937"/>
                  </a:lnTo>
                  <a:lnTo>
                    <a:pt x="410052" y="17613"/>
                  </a:lnTo>
                  <a:lnTo>
                    <a:pt x="366546" y="30875"/>
                  </a:lnTo>
                  <a:lnTo>
                    <a:pt x="324659" y="47559"/>
                  </a:lnTo>
                  <a:lnTo>
                    <a:pt x="284554" y="67502"/>
                  </a:lnTo>
                  <a:lnTo>
                    <a:pt x="246396" y="90538"/>
                  </a:lnTo>
                  <a:lnTo>
                    <a:pt x="210347" y="116505"/>
                  </a:lnTo>
                  <a:lnTo>
                    <a:pt x="176574" y="145238"/>
                  </a:lnTo>
                  <a:lnTo>
                    <a:pt x="145238" y="176574"/>
                  </a:lnTo>
                  <a:lnTo>
                    <a:pt x="116505" y="210347"/>
                  </a:lnTo>
                  <a:lnTo>
                    <a:pt x="90538" y="246396"/>
                  </a:lnTo>
                  <a:lnTo>
                    <a:pt x="67502" y="284554"/>
                  </a:lnTo>
                  <a:lnTo>
                    <a:pt x="47559" y="324659"/>
                  </a:lnTo>
                  <a:lnTo>
                    <a:pt x="30875" y="366546"/>
                  </a:lnTo>
                  <a:lnTo>
                    <a:pt x="17613" y="410052"/>
                  </a:lnTo>
                  <a:lnTo>
                    <a:pt x="7937" y="455012"/>
                  </a:lnTo>
                  <a:lnTo>
                    <a:pt x="2011" y="501262"/>
                  </a:lnTo>
                  <a:lnTo>
                    <a:pt x="0" y="548639"/>
                  </a:lnTo>
                  <a:lnTo>
                    <a:pt x="0" y="1472184"/>
                  </a:lnTo>
                  <a:lnTo>
                    <a:pt x="5033771" y="1472184"/>
                  </a:lnTo>
                  <a:lnTo>
                    <a:pt x="5033771" y="548639"/>
                  </a:lnTo>
                  <a:lnTo>
                    <a:pt x="5031760" y="501262"/>
                  </a:lnTo>
                  <a:lnTo>
                    <a:pt x="5025834" y="455012"/>
                  </a:lnTo>
                  <a:lnTo>
                    <a:pt x="5016158" y="410052"/>
                  </a:lnTo>
                  <a:lnTo>
                    <a:pt x="5002896" y="366546"/>
                  </a:lnTo>
                  <a:lnTo>
                    <a:pt x="4986212" y="324659"/>
                  </a:lnTo>
                  <a:lnTo>
                    <a:pt x="4966269" y="284554"/>
                  </a:lnTo>
                  <a:lnTo>
                    <a:pt x="4943233" y="246396"/>
                  </a:lnTo>
                  <a:lnTo>
                    <a:pt x="4917266" y="210347"/>
                  </a:lnTo>
                  <a:lnTo>
                    <a:pt x="4888533" y="176574"/>
                  </a:lnTo>
                  <a:lnTo>
                    <a:pt x="4857197" y="145238"/>
                  </a:lnTo>
                  <a:lnTo>
                    <a:pt x="4823424" y="116505"/>
                  </a:lnTo>
                  <a:lnTo>
                    <a:pt x="4787375" y="90538"/>
                  </a:lnTo>
                  <a:lnTo>
                    <a:pt x="4749217" y="67502"/>
                  </a:lnTo>
                  <a:lnTo>
                    <a:pt x="4709112" y="47559"/>
                  </a:lnTo>
                  <a:lnTo>
                    <a:pt x="4667225" y="30875"/>
                  </a:lnTo>
                  <a:lnTo>
                    <a:pt x="4623719" y="17613"/>
                  </a:lnTo>
                  <a:lnTo>
                    <a:pt x="4578759" y="7937"/>
                  </a:lnTo>
                  <a:lnTo>
                    <a:pt x="4532509" y="2011"/>
                  </a:lnTo>
                  <a:lnTo>
                    <a:pt x="4485132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166872" y="2287524"/>
              <a:ext cx="5072380" cy="1492250"/>
            </a:xfrm>
            <a:custGeom>
              <a:avLst/>
              <a:gdLst/>
              <a:ahLst/>
              <a:cxnLst/>
              <a:rect l="l" t="t" r="r" b="b"/>
              <a:pathLst>
                <a:path w="5072380" h="1492250">
                  <a:moveTo>
                    <a:pt x="4503420" y="0"/>
                  </a:moveTo>
                  <a:lnTo>
                    <a:pt x="566927" y="0"/>
                  </a:lnTo>
                  <a:lnTo>
                    <a:pt x="509015" y="3048"/>
                  </a:lnTo>
                  <a:lnTo>
                    <a:pt x="452627" y="12191"/>
                  </a:lnTo>
                  <a:lnTo>
                    <a:pt x="397763" y="25908"/>
                  </a:lnTo>
                  <a:lnTo>
                    <a:pt x="320039" y="56387"/>
                  </a:lnTo>
                  <a:lnTo>
                    <a:pt x="272795" y="82296"/>
                  </a:lnTo>
                  <a:lnTo>
                    <a:pt x="227075" y="114300"/>
                  </a:lnTo>
                  <a:lnTo>
                    <a:pt x="184403" y="147827"/>
                  </a:lnTo>
                  <a:lnTo>
                    <a:pt x="166115" y="167639"/>
                  </a:lnTo>
                  <a:lnTo>
                    <a:pt x="146303" y="187451"/>
                  </a:lnTo>
                  <a:lnTo>
                    <a:pt x="112775" y="228600"/>
                  </a:lnTo>
                  <a:lnTo>
                    <a:pt x="68579" y="297180"/>
                  </a:lnTo>
                  <a:lnTo>
                    <a:pt x="44195" y="347472"/>
                  </a:lnTo>
                  <a:lnTo>
                    <a:pt x="24383" y="399288"/>
                  </a:lnTo>
                  <a:lnTo>
                    <a:pt x="10667" y="454151"/>
                  </a:lnTo>
                  <a:lnTo>
                    <a:pt x="0" y="539496"/>
                  </a:lnTo>
                  <a:lnTo>
                    <a:pt x="0" y="1491996"/>
                  </a:lnTo>
                  <a:lnTo>
                    <a:pt x="38100" y="1491996"/>
                  </a:lnTo>
                  <a:lnTo>
                    <a:pt x="38100" y="541020"/>
                  </a:lnTo>
                  <a:lnTo>
                    <a:pt x="44195" y="486156"/>
                  </a:lnTo>
                  <a:lnTo>
                    <a:pt x="48767" y="460248"/>
                  </a:lnTo>
                  <a:lnTo>
                    <a:pt x="54863" y="435863"/>
                  </a:lnTo>
                  <a:lnTo>
                    <a:pt x="60959" y="409956"/>
                  </a:lnTo>
                  <a:lnTo>
                    <a:pt x="79247" y="361188"/>
                  </a:lnTo>
                  <a:lnTo>
                    <a:pt x="114300" y="292608"/>
                  </a:lnTo>
                  <a:lnTo>
                    <a:pt x="143255" y="251460"/>
                  </a:lnTo>
                  <a:lnTo>
                    <a:pt x="158495" y="230124"/>
                  </a:lnTo>
                  <a:lnTo>
                    <a:pt x="211836" y="175260"/>
                  </a:lnTo>
                  <a:lnTo>
                    <a:pt x="249936" y="143256"/>
                  </a:lnTo>
                  <a:lnTo>
                    <a:pt x="292607" y="114300"/>
                  </a:lnTo>
                  <a:lnTo>
                    <a:pt x="338327" y="89915"/>
                  </a:lnTo>
                  <a:lnTo>
                    <a:pt x="361188" y="80772"/>
                  </a:lnTo>
                  <a:lnTo>
                    <a:pt x="385572" y="70103"/>
                  </a:lnTo>
                  <a:lnTo>
                    <a:pt x="435863" y="54863"/>
                  </a:lnTo>
                  <a:lnTo>
                    <a:pt x="486155" y="44196"/>
                  </a:lnTo>
                  <a:lnTo>
                    <a:pt x="566927" y="38100"/>
                  </a:lnTo>
                  <a:lnTo>
                    <a:pt x="4707128" y="38100"/>
                  </a:lnTo>
                  <a:lnTo>
                    <a:pt x="4672583" y="25908"/>
                  </a:lnTo>
                  <a:lnTo>
                    <a:pt x="4645152" y="18287"/>
                  </a:lnTo>
                  <a:lnTo>
                    <a:pt x="4617720" y="12191"/>
                  </a:lnTo>
                  <a:lnTo>
                    <a:pt x="4561332" y="3048"/>
                  </a:lnTo>
                  <a:lnTo>
                    <a:pt x="4503420" y="0"/>
                  </a:lnTo>
                  <a:close/>
                </a:path>
                <a:path w="5072380" h="1492250">
                  <a:moveTo>
                    <a:pt x="4707128" y="38100"/>
                  </a:moveTo>
                  <a:lnTo>
                    <a:pt x="4503420" y="38100"/>
                  </a:lnTo>
                  <a:lnTo>
                    <a:pt x="4558283" y="41148"/>
                  </a:lnTo>
                  <a:lnTo>
                    <a:pt x="4584192" y="44196"/>
                  </a:lnTo>
                  <a:lnTo>
                    <a:pt x="4636008" y="54863"/>
                  </a:lnTo>
                  <a:lnTo>
                    <a:pt x="4710683" y="80772"/>
                  </a:lnTo>
                  <a:lnTo>
                    <a:pt x="4756404" y="102108"/>
                  </a:lnTo>
                  <a:lnTo>
                    <a:pt x="4800600" y="129539"/>
                  </a:lnTo>
                  <a:lnTo>
                    <a:pt x="4840224" y="160020"/>
                  </a:lnTo>
                  <a:lnTo>
                    <a:pt x="4878324" y="193548"/>
                  </a:lnTo>
                  <a:lnTo>
                    <a:pt x="4911852" y="231648"/>
                  </a:lnTo>
                  <a:lnTo>
                    <a:pt x="4928616" y="251460"/>
                  </a:lnTo>
                  <a:lnTo>
                    <a:pt x="4969763" y="315468"/>
                  </a:lnTo>
                  <a:lnTo>
                    <a:pt x="5001768" y="387096"/>
                  </a:lnTo>
                  <a:lnTo>
                    <a:pt x="5017008" y="435863"/>
                  </a:lnTo>
                  <a:lnTo>
                    <a:pt x="5027676" y="487680"/>
                  </a:lnTo>
                  <a:lnTo>
                    <a:pt x="5033687" y="566927"/>
                  </a:lnTo>
                  <a:lnTo>
                    <a:pt x="5033772" y="1491996"/>
                  </a:lnTo>
                  <a:lnTo>
                    <a:pt x="5071872" y="1491996"/>
                  </a:lnTo>
                  <a:lnTo>
                    <a:pt x="5071872" y="566927"/>
                  </a:lnTo>
                  <a:lnTo>
                    <a:pt x="5068824" y="509015"/>
                  </a:lnTo>
                  <a:lnTo>
                    <a:pt x="5064252" y="481584"/>
                  </a:lnTo>
                  <a:lnTo>
                    <a:pt x="5059680" y="452627"/>
                  </a:lnTo>
                  <a:lnTo>
                    <a:pt x="5053583" y="425196"/>
                  </a:lnTo>
                  <a:lnTo>
                    <a:pt x="5045963" y="399288"/>
                  </a:lnTo>
                  <a:lnTo>
                    <a:pt x="5036820" y="371856"/>
                  </a:lnTo>
                  <a:lnTo>
                    <a:pt x="5026152" y="347472"/>
                  </a:lnTo>
                  <a:lnTo>
                    <a:pt x="5015483" y="321563"/>
                  </a:lnTo>
                  <a:lnTo>
                    <a:pt x="4988052" y="272796"/>
                  </a:lnTo>
                  <a:lnTo>
                    <a:pt x="4924044" y="185927"/>
                  </a:lnTo>
                  <a:lnTo>
                    <a:pt x="4864608" y="129539"/>
                  </a:lnTo>
                  <a:lnTo>
                    <a:pt x="4797552" y="82296"/>
                  </a:lnTo>
                  <a:lnTo>
                    <a:pt x="4724400" y="44196"/>
                  </a:lnTo>
                  <a:lnTo>
                    <a:pt x="4707128" y="38100"/>
                  </a:lnTo>
                  <a:close/>
                </a:path>
              </a:pathLst>
            </a:custGeom>
            <a:solidFill>
              <a:srgbClr val="9900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41202" y="3168396"/>
              <a:ext cx="1932305" cy="611505"/>
            </a:xfrm>
            <a:custGeom>
              <a:avLst/>
              <a:gdLst/>
              <a:ahLst/>
              <a:cxnLst/>
              <a:rect l="l" t="t" r="r" b="b"/>
              <a:pathLst>
                <a:path w="1932304" h="611504">
                  <a:moveTo>
                    <a:pt x="966177" y="0"/>
                  </a:moveTo>
                  <a:lnTo>
                    <a:pt x="917550" y="1071"/>
                  </a:lnTo>
                  <a:lnTo>
                    <a:pt x="869493" y="4256"/>
                  </a:lnTo>
                  <a:lnTo>
                    <a:pt x="822050" y="9508"/>
                  </a:lnTo>
                  <a:lnTo>
                    <a:pt x="775269" y="16780"/>
                  </a:lnTo>
                  <a:lnTo>
                    <a:pt x="729196" y="26027"/>
                  </a:lnTo>
                  <a:lnTo>
                    <a:pt x="683877" y="37203"/>
                  </a:lnTo>
                  <a:lnTo>
                    <a:pt x="639359" y="50262"/>
                  </a:lnTo>
                  <a:lnTo>
                    <a:pt x="595688" y="65157"/>
                  </a:lnTo>
                  <a:lnTo>
                    <a:pt x="552911" y="81843"/>
                  </a:lnTo>
                  <a:lnTo>
                    <a:pt x="511074" y="100273"/>
                  </a:lnTo>
                  <a:lnTo>
                    <a:pt x="470223" y="120402"/>
                  </a:lnTo>
                  <a:lnTo>
                    <a:pt x="430406" y="142183"/>
                  </a:lnTo>
                  <a:lnTo>
                    <a:pt x="391668" y="165570"/>
                  </a:lnTo>
                  <a:lnTo>
                    <a:pt x="354056" y="190518"/>
                  </a:lnTo>
                  <a:lnTo>
                    <a:pt x="317617" y="216980"/>
                  </a:lnTo>
                  <a:lnTo>
                    <a:pt x="282396" y="244910"/>
                  </a:lnTo>
                  <a:lnTo>
                    <a:pt x="248441" y="274262"/>
                  </a:lnTo>
                  <a:lnTo>
                    <a:pt x="215797" y="304990"/>
                  </a:lnTo>
                  <a:lnTo>
                    <a:pt x="184512" y="337048"/>
                  </a:lnTo>
                  <a:lnTo>
                    <a:pt x="154631" y="370390"/>
                  </a:lnTo>
                  <a:lnTo>
                    <a:pt x="126201" y="404970"/>
                  </a:lnTo>
                  <a:lnTo>
                    <a:pt x="99269" y="440742"/>
                  </a:lnTo>
                  <a:lnTo>
                    <a:pt x="73881" y="477659"/>
                  </a:lnTo>
                  <a:lnTo>
                    <a:pt x="50083" y="515676"/>
                  </a:lnTo>
                  <a:lnTo>
                    <a:pt x="27922" y="554747"/>
                  </a:lnTo>
                  <a:lnTo>
                    <a:pt x="7445" y="594825"/>
                  </a:lnTo>
                  <a:lnTo>
                    <a:pt x="0" y="611124"/>
                  </a:lnTo>
                  <a:lnTo>
                    <a:pt x="1932115" y="611124"/>
                  </a:lnTo>
                  <a:lnTo>
                    <a:pt x="1904134" y="554747"/>
                  </a:lnTo>
                  <a:lnTo>
                    <a:pt x="1881931" y="515676"/>
                  </a:lnTo>
                  <a:lnTo>
                    <a:pt x="1858091" y="477659"/>
                  </a:lnTo>
                  <a:lnTo>
                    <a:pt x="1832662" y="440742"/>
                  </a:lnTo>
                  <a:lnTo>
                    <a:pt x="1805689" y="404970"/>
                  </a:lnTo>
                  <a:lnTo>
                    <a:pt x="1777221" y="370390"/>
                  </a:lnTo>
                  <a:lnTo>
                    <a:pt x="1747303" y="337048"/>
                  </a:lnTo>
                  <a:lnTo>
                    <a:pt x="1715985" y="304990"/>
                  </a:lnTo>
                  <a:lnTo>
                    <a:pt x="1683311" y="274262"/>
                  </a:lnTo>
                  <a:lnTo>
                    <a:pt x="1649330" y="244910"/>
                  </a:lnTo>
                  <a:lnTo>
                    <a:pt x="1614088" y="216980"/>
                  </a:lnTo>
                  <a:lnTo>
                    <a:pt x="1577633" y="190518"/>
                  </a:lnTo>
                  <a:lnTo>
                    <a:pt x="1540011" y="165570"/>
                  </a:lnTo>
                  <a:lnTo>
                    <a:pt x="1501270" y="142183"/>
                  </a:lnTo>
                  <a:lnTo>
                    <a:pt x="1461456" y="120402"/>
                  </a:lnTo>
                  <a:lnTo>
                    <a:pt x="1420617" y="100273"/>
                  </a:lnTo>
                  <a:lnTo>
                    <a:pt x="1378800" y="81843"/>
                  </a:lnTo>
                  <a:lnTo>
                    <a:pt x="1336051" y="65157"/>
                  </a:lnTo>
                  <a:lnTo>
                    <a:pt x="1292418" y="50262"/>
                  </a:lnTo>
                  <a:lnTo>
                    <a:pt x="1247947" y="37203"/>
                  </a:lnTo>
                  <a:lnTo>
                    <a:pt x="1202687" y="26027"/>
                  </a:lnTo>
                  <a:lnTo>
                    <a:pt x="1156683" y="16780"/>
                  </a:lnTo>
                  <a:lnTo>
                    <a:pt x="1109983" y="9508"/>
                  </a:lnTo>
                  <a:lnTo>
                    <a:pt x="1062634" y="4256"/>
                  </a:lnTo>
                  <a:lnTo>
                    <a:pt x="1014683" y="1071"/>
                  </a:lnTo>
                  <a:lnTo>
                    <a:pt x="966177" y="0"/>
                  </a:lnTo>
                  <a:close/>
                </a:path>
              </a:pathLst>
            </a:custGeom>
            <a:solidFill>
              <a:srgbClr val="CC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720031" y="3150108"/>
              <a:ext cx="1975485" cy="629920"/>
            </a:xfrm>
            <a:custGeom>
              <a:avLst/>
              <a:gdLst/>
              <a:ahLst/>
              <a:cxnLst/>
              <a:rect l="l" t="t" r="r" b="b"/>
              <a:pathLst>
                <a:path w="1975484" h="629920">
                  <a:moveTo>
                    <a:pt x="987348" y="0"/>
                  </a:moveTo>
                  <a:lnTo>
                    <a:pt x="959916" y="0"/>
                  </a:lnTo>
                  <a:lnTo>
                    <a:pt x="903528" y="3048"/>
                  </a:lnTo>
                  <a:lnTo>
                    <a:pt x="822756" y="12191"/>
                  </a:lnTo>
                  <a:lnTo>
                    <a:pt x="769416" y="21336"/>
                  </a:lnTo>
                  <a:lnTo>
                    <a:pt x="691692" y="39624"/>
                  </a:lnTo>
                  <a:lnTo>
                    <a:pt x="641400" y="54863"/>
                  </a:lnTo>
                  <a:lnTo>
                    <a:pt x="566724" y="83819"/>
                  </a:lnTo>
                  <a:lnTo>
                    <a:pt x="519480" y="105155"/>
                  </a:lnTo>
                  <a:lnTo>
                    <a:pt x="472236" y="128015"/>
                  </a:lnTo>
                  <a:lnTo>
                    <a:pt x="426516" y="153924"/>
                  </a:lnTo>
                  <a:lnTo>
                    <a:pt x="383844" y="181355"/>
                  </a:lnTo>
                  <a:lnTo>
                    <a:pt x="341172" y="210312"/>
                  </a:lnTo>
                  <a:lnTo>
                    <a:pt x="300024" y="242315"/>
                  </a:lnTo>
                  <a:lnTo>
                    <a:pt x="260400" y="275843"/>
                  </a:lnTo>
                  <a:lnTo>
                    <a:pt x="223824" y="310896"/>
                  </a:lnTo>
                  <a:lnTo>
                    <a:pt x="187248" y="347472"/>
                  </a:lnTo>
                  <a:lnTo>
                    <a:pt x="153720" y="385572"/>
                  </a:lnTo>
                  <a:lnTo>
                    <a:pt x="121716" y="425196"/>
                  </a:lnTo>
                  <a:lnTo>
                    <a:pt x="91236" y="466343"/>
                  </a:lnTo>
                  <a:lnTo>
                    <a:pt x="63804" y="510539"/>
                  </a:lnTo>
                  <a:lnTo>
                    <a:pt x="37896" y="554736"/>
                  </a:lnTo>
                  <a:lnTo>
                    <a:pt x="13512" y="600455"/>
                  </a:lnTo>
                  <a:lnTo>
                    <a:pt x="0" y="629412"/>
                  </a:lnTo>
                  <a:lnTo>
                    <a:pt x="42163" y="629412"/>
                  </a:lnTo>
                  <a:lnTo>
                    <a:pt x="48564" y="615696"/>
                  </a:lnTo>
                  <a:lnTo>
                    <a:pt x="71424" y="571500"/>
                  </a:lnTo>
                  <a:lnTo>
                    <a:pt x="95808" y="528827"/>
                  </a:lnTo>
                  <a:lnTo>
                    <a:pt x="123240" y="487679"/>
                  </a:lnTo>
                  <a:lnTo>
                    <a:pt x="152196" y="448055"/>
                  </a:lnTo>
                  <a:lnTo>
                    <a:pt x="216204" y="371855"/>
                  </a:lnTo>
                  <a:lnTo>
                    <a:pt x="251256" y="336803"/>
                  </a:lnTo>
                  <a:lnTo>
                    <a:pt x="286308" y="303275"/>
                  </a:lnTo>
                  <a:lnTo>
                    <a:pt x="324408" y="271272"/>
                  </a:lnTo>
                  <a:lnTo>
                    <a:pt x="364032" y="240791"/>
                  </a:lnTo>
                  <a:lnTo>
                    <a:pt x="405180" y="211836"/>
                  </a:lnTo>
                  <a:lnTo>
                    <a:pt x="447852" y="185927"/>
                  </a:lnTo>
                  <a:lnTo>
                    <a:pt x="490524" y="161543"/>
                  </a:lnTo>
                  <a:lnTo>
                    <a:pt x="536244" y="138684"/>
                  </a:lnTo>
                  <a:lnTo>
                    <a:pt x="581964" y="117348"/>
                  </a:lnTo>
                  <a:lnTo>
                    <a:pt x="629208" y="100584"/>
                  </a:lnTo>
                  <a:lnTo>
                    <a:pt x="653592" y="91439"/>
                  </a:lnTo>
                  <a:lnTo>
                    <a:pt x="702360" y="76200"/>
                  </a:lnTo>
                  <a:lnTo>
                    <a:pt x="726744" y="70103"/>
                  </a:lnTo>
                  <a:lnTo>
                    <a:pt x="752652" y="64007"/>
                  </a:lnTo>
                  <a:lnTo>
                    <a:pt x="777036" y="59436"/>
                  </a:lnTo>
                  <a:lnTo>
                    <a:pt x="802944" y="53339"/>
                  </a:lnTo>
                  <a:lnTo>
                    <a:pt x="828852" y="50291"/>
                  </a:lnTo>
                  <a:lnTo>
                    <a:pt x="854760" y="45719"/>
                  </a:lnTo>
                  <a:lnTo>
                    <a:pt x="880668" y="42672"/>
                  </a:lnTo>
                  <a:lnTo>
                    <a:pt x="959916" y="38100"/>
                  </a:lnTo>
                  <a:lnTo>
                    <a:pt x="982776" y="38100"/>
                  </a:lnTo>
                  <a:lnTo>
                    <a:pt x="976680" y="36575"/>
                  </a:lnTo>
                  <a:lnTo>
                    <a:pt x="973632" y="32003"/>
                  </a:lnTo>
                  <a:lnTo>
                    <a:pt x="1250619" y="32003"/>
                  </a:lnTo>
                  <a:lnTo>
                    <a:pt x="1205280" y="21336"/>
                  </a:lnTo>
                  <a:lnTo>
                    <a:pt x="1151940" y="12191"/>
                  </a:lnTo>
                  <a:lnTo>
                    <a:pt x="1097076" y="6096"/>
                  </a:lnTo>
                  <a:lnTo>
                    <a:pt x="1001064" y="6096"/>
                  </a:lnTo>
                  <a:lnTo>
                    <a:pt x="987348" y="0"/>
                  </a:lnTo>
                  <a:close/>
                </a:path>
                <a:path w="1975484" h="629920">
                  <a:moveTo>
                    <a:pt x="1250619" y="32003"/>
                  </a:moveTo>
                  <a:lnTo>
                    <a:pt x="973632" y="32003"/>
                  </a:lnTo>
                  <a:lnTo>
                    <a:pt x="987348" y="38100"/>
                  </a:lnTo>
                  <a:lnTo>
                    <a:pt x="1014780" y="38100"/>
                  </a:lnTo>
                  <a:lnTo>
                    <a:pt x="1094028" y="42672"/>
                  </a:lnTo>
                  <a:lnTo>
                    <a:pt x="1119936" y="45719"/>
                  </a:lnTo>
                  <a:lnTo>
                    <a:pt x="1145844" y="50291"/>
                  </a:lnTo>
                  <a:lnTo>
                    <a:pt x="1171752" y="53339"/>
                  </a:lnTo>
                  <a:lnTo>
                    <a:pt x="1197660" y="59436"/>
                  </a:lnTo>
                  <a:lnTo>
                    <a:pt x="1223568" y="64007"/>
                  </a:lnTo>
                  <a:lnTo>
                    <a:pt x="1272336" y="76200"/>
                  </a:lnTo>
                  <a:lnTo>
                    <a:pt x="1321104" y="91439"/>
                  </a:lnTo>
                  <a:lnTo>
                    <a:pt x="1392732" y="118872"/>
                  </a:lnTo>
                  <a:lnTo>
                    <a:pt x="1439976" y="138684"/>
                  </a:lnTo>
                  <a:lnTo>
                    <a:pt x="1484172" y="161543"/>
                  </a:lnTo>
                  <a:lnTo>
                    <a:pt x="1528368" y="185927"/>
                  </a:lnTo>
                  <a:lnTo>
                    <a:pt x="1571040" y="213360"/>
                  </a:lnTo>
                  <a:lnTo>
                    <a:pt x="1610664" y="240791"/>
                  </a:lnTo>
                  <a:lnTo>
                    <a:pt x="1650288" y="271272"/>
                  </a:lnTo>
                  <a:lnTo>
                    <a:pt x="1688388" y="303275"/>
                  </a:lnTo>
                  <a:lnTo>
                    <a:pt x="1724964" y="336803"/>
                  </a:lnTo>
                  <a:lnTo>
                    <a:pt x="1792020" y="409955"/>
                  </a:lnTo>
                  <a:lnTo>
                    <a:pt x="1822500" y="448055"/>
                  </a:lnTo>
                  <a:lnTo>
                    <a:pt x="1851456" y="489203"/>
                  </a:lnTo>
                  <a:lnTo>
                    <a:pt x="1878888" y="530351"/>
                  </a:lnTo>
                  <a:lnTo>
                    <a:pt x="1903272" y="573024"/>
                  </a:lnTo>
                  <a:lnTo>
                    <a:pt x="1926132" y="617219"/>
                  </a:lnTo>
                  <a:lnTo>
                    <a:pt x="1932018" y="629412"/>
                  </a:lnTo>
                  <a:lnTo>
                    <a:pt x="1974949" y="629412"/>
                  </a:lnTo>
                  <a:lnTo>
                    <a:pt x="1936800" y="553212"/>
                  </a:lnTo>
                  <a:lnTo>
                    <a:pt x="1910892" y="509015"/>
                  </a:lnTo>
                  <a:lnTo>
                    <a:pt x="1881936" y="466343"/>
                  </a:lnTo>
                  <a:lnTo>
                    <a:pt x="1852980" y="425196"/>
                  </a:lnTo>
                  <a:lnTo>
                    <a:pt x="1820976" y="384048"/>
                  </a:lnTo>
                  <a:lnTo>
                    <a:pt x="1785924" y="345948"/>
                  </a:lnTo>
                  <a:lnTo>
                    <a:pt x="1750872" y="309372"/>
                  </a:lnTo>
                  <a:lnTo>
                    <a:pt x="1712772" y="274319"/>
                  </a:lnTo>
                  <a:lnTo>
                    <a:pt x="1673148" y="240791"/>
                  </a:lnTo>
                  <a:lnTo>
                    <a:pt x="1633524" y="210312"/>
                  </a:lnTo>
                  <a:lnTo>
                    <a:pt x="1590852" y="179831"/>
                  </a:lnTo>
                  <a:lnTo>
                    <a:pt x="1546656" y="152400"/>
                  </a:lnTo>
                  <a:lnTo>
                    <a:pt x="1455216" y="103631"/>
                  </a:lnTo>
                  <a:lnTo>
                    <a:pt x="1406448" y="82296"/>
                  </a:lnTo>
                  <a:lnTo>
                    <a:pt x="1333296" y="54863"/>
                  </a:lnTo>
                  <a:lnTo>
                    <a:pt x="1307388" y="47243"/>
                  </a:lnTo>
                  <a:lnTo>
                    <a:pt x="1283004" y="39624"/>
                  </a:lnTo>
                  <a:lnTo>
                    <a:pt x="1250619" y="32003"/>
                  </a:lnTo>
                  <a:close/>
                </a:path>
                <a:path w="1975484" h="629920">
                  <a:moveTo>
                    <a:pt x="973632" y="32003"/>
                  </a:moveTo>
                  <a:lnTo>
                    <a:pt x="976680" y="36575"/>
                  </a:lnTo>
                  <a:lnTo>
                    <a:pt x="982776" y="38100"/>
                  </a:lnTo>
                  <a:lnTo>
                    <a:pt x="987348" y="38100"/>
                  </a:lnTo>
                  <a:lnTo>
                    <a:pt x="973632" y="32003"/>
                  </a:lnTo>
                  <a:close/>
                </a:path>
                <a:path w="1975484" h="629920">
                  <a:moveTo>
                    <a:pt x="991920" y="0"/>
                  </a:moveTo>
                  <a:lnTo>
                    <a:pt x="987348" y="0"/>
                  </a:lnTo>
                  <a:lnTo>
                    <a:pt x="1001064" y="6096"/>
                  </a:lnTo>
                  <a:lnTo>
                    <a:pt x="996492" y="1524"/>
                  </a:lnTo>
                  <a:lnTo>
                    <a:pt x="991920" y="0"/>
                  </a:lnTo>
                  <a:close/>
                </a:path>
                <a:path w="1975484" h="629920">
                  <a:moveTo>
                    <a:pt x="1014780" y="0"/>
                  </a:moveTo>
                  <a:lnTo>
                    <a:pt x="991920" y="0"/>
                  </a:lnTo>
                  <a:lnTo>
                    <a:pt x="996492" y="1524"/>
                  </a:lnTo>
                  <a:lnTo>
                    <a:pt x="1001064" y="6096"/>
                  </a:lnTo>
                  <a:lnTo>
                    <a:pt x="1097076" y="6096"/>
                  </a:lnTo>
                  <a:lnTo>
                    <a:pt x="1069644" y="3048"/>
                  </a:lnTo>
                  <a:lnTo>
                    <a:pt x="1014780" y="0"/>
                  </a:lnTo>
                  <a:close/>
                </a:path>
              </a:pathLst>
            </a:custGeom>
            <a:solidFill>
              <a:srgbClr val="00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84504" y="1732788"/>
              <a:ext cx="85725" cy="2047239"/>
            </a:xfrm>
            <a:custGeom>
              <a:avLst/>
              <a:gdLst/>
              <a:ahLst/>
              <a:cxnLst/>
              <a:rect l="l" t="t" r="r" b="b"/>
              <a:pathLst>
                <a:path w="85725" h="2047239">
                  <a:moveTo>
                    <a:pt x="56387" y="71627"/>
                  </a:moveTo>
                  <a:lnTo>
                    <a:pt x="28956" y="71627"/>
                  </a:lnTo>
                  <a:lnTo>
                    <a:pt x="33869" y="2046732"/>
                  </a:lnTo>
                  <a:lnTo>
                    <a:pt x="61915" y="2046732"/>
                  </a:lnTo>
                  <a:lnTo>
                    <a:pt x="56387" y="71627"/>
                  </a:lnTo>
                  <a:close/>
                </a:path>
                <a:path w="85725" h="2047239">
                  <a:moveTo>
                    <a:pt x="42671" y="0"/>
                  </a:moveTo>
                  <a:lnTo>
                    <a:pt x="0" y="85344"/>
                  </a:lnTo>
                  <a:lnTo>
                    <a:pt x="28990" y="85344"/>
                  </a:lnTo>
                  <a:lnTo>
                    <a:pt x="28956" y="71627"/>
                  </a:lnTo>
                  <a:lnTo>
                    <a:pt x="78485" y="71627"/>
                  </a:lnTo>
                  <a:lnTo>
                    <a:pt x="42671" y="0"/>
                  </a:lnTo>
                  <a:close/>
                </a:path>
                <a:path w="85725" h="2047239">
                  <a:moveTo>
                    <a:pt x="78485" y="71627"/>
                  </a:moveTo>
                  <a:lnTo>
                    <a:pt x="56387" y="71627"/>
                  </a:lnTo>
                  <a:lnTo>
                    <a:pt x="56426" y="85344"/>
                  </a:lnTo>
                  <a:lnTo>
                    <a:pt x="85343" y="85344"/>
                  </a:lnTo>
                  <a:lnTo>
                    <a:pt x="78485" y="71627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72668" y="3779520"/>
              <a:ext cx="9144000" cy="3429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327404" y="3779520"/>
              <a:ext cx="8356600" cy="2651760"/>
            </a:xfrm>
            <a:custGeom>
              <a:avLst/>
              <a:gdLst/>
              <a:ahLst/>
              <a:cxnLst/>
              <a:rect l="l" t="t" r="r" b="b"/>
              <a:pathLst>
                <a:path w="8356600" h="2651760">
                  <a:moveTo>
                    <a:pt x="8356092" y="0"/>
                  </a:moveTo>
                  <a:lnTo>
                    <a:pt x="0" y="0"/>
                  </a:lnTo>
                  <a:lnTo>
                    <a:pt x="0" y="2651760"/>
                  </a:lnTo>
                  <a:lnTo>
                    <a:pt x="8356092" y="2651760"/>
                  </a:lnTo>
                  <a:lnTo>
                    <a:pt x="8356092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307591" y="3779520"/>
              <a:ext cx="8394700" cy="2672080"/>
            </a:xfrm>
            <a:custGeom>
              <a:avLst/>
              <a:gdLst/>
              <a:ahLst/>
              <a:cxnLst/>
              <a:rect l="l" t="t" r="r" b="b"/>
              <a:pathLst>
                <a:path w="8394700" h="2672079">
                  <a:moveTo>
                    <a:pt x="38100" y="0"/>
                  </a:moveTo>
                  <a:lnTo>
                    <a:pt x="0" y="0"/>
                  </a:lnTo>
                  <a:lnTo>
                    <a:pt x="0" y="2671572"/>
                  </a:lnTo>
                  <a:lnTo>
                    <a:pt x="8394191" y="2671572"/>
                  </a:lnTo>
                  <a:lnTo>
                    <a:pt x="8394191" y="2651760"/>
                  </a:lnTo>
                  <a:lnTo>
                    <a:pt x="38100" y="2651760"/>
                  </a:lnTo>
                  <a:lnTo>
                    <a:pt x="19812" y="2633472"/>
                  </a:lnTo>
                  <a:lnTo>
                    <a:pt x="38100" y="2633471"/>
                  </a:lnTo>
                  <a:lnTo>
                    <a:pt x="38100" y="0"/>
                  </a:lnTo>
                  <a:close/>
                </a:path>
                <a:path w="8394700" h="2672079">
                  <a:moveTo>
                    <a:pt x="38100" y="2633472"/>
                  </a:moveTo>
                  <a:lnTo>
                    <a:pt x="19812" y="2633472"/>
                  </a:lnTo>
                  <a:lnTo>
                    <a:pt x="38100" y="2651760"/>
                  </a:lnTo>
                  <a:lnTo>
                    <a:pt x="38100" y="2633472"/>
                  </a:lnTo>
                  <a:close/>
                </a:path>
                <a:path w="8394700" h="2672079">
                  <a:moveTo>
                    <a:pt x="8356091" y="2633472"/>
                  </a:moveTo>
                  <a:lnTo>
                    <a:pt x="38100" y="2633472"/>
                  </a:lnTo>
                  <a:lnTo>
                    <a:pt x="38100" y="2651760"/>
                  </a:lnTo>
                  <a:lnTo>
                    <a:pt x="8356091" y="2651760"/>
                  </a:lnTo>
                  <a:lnTo>
                    <a:pt x="8356091" y="2633472"/>
                  </a:lnTo>
                  <a:close/>
                </a:path>
                <a:path w="8394700" h="2672079">
                  <a:moveTo>
                    <a:pt x="8394191" y="0"/>
                  </a:moveTo>
                  <a:lnTo>
                    <a:pt x="8356091" y="0"/>
                  </a:lnTo>
                  <a:lnTo>
                    <a:pt x="8356091" y="2651760"/>
                  </a:lnTo>
                  <a:lnTo>
                    <a:pt x="8375904" y="2633472"/>
                  </a:lnTo>
                  <a:lnTo>
                    <a:pt x="8394191" y="2633471"/>
                  </a:lnTo>
                  <a:lnTo>
                    <a:pt x="8394191" y="0"/>
                  </a:lnTo>
                  <a:close/>
                </a:path>
                <a:path w="8394700" h="2672079">
                  <a:moveTo>
                    <a:pt x="8394191" y="2633471"/>
                  </a:moveTo>
                  <a:lnTo>
                    <a:pt x="8375904" y="2633472"/>
                  </a:lnTo>
                  <a:lnTo>
                    <a:pt x="8356091" y="2651760"/>
                  </a:lnTo>
                  <a:lnTo>
                    <a:pt x="8394191" y="2651760"/>
                  </a:lnTo>
                  <a:lnTo>
                    <a:pt x="8394191" y="26334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860552" y="1296466"/>
            <a:ext cx="3067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10" dirty="0">
                <a:solidFill>
                  <a:srgbClr val="FFFF00"/>
                </a:solidFill>
                <a:latin typeface="Arial"/>
                <a:cs typeface="Arial"/>
              </a:rPr>
              <a:t>Y</a:t>
            </a:r>
            <a:r>
              <a:rPr sz="1800" b="1" dirty="0">
                <a:solidFill>
                  <a:srgbClr val="FFFF00"/>
                </a:solidFill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691450" y="3029221"/>
            <a:ext cx="281305" cy="259969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b="1" i="1" spc="-5" dirty="0">
                <a:solidFill>
                  <a:srgbClr val="990033"/>
                </a:solidFill>
                <a:latin typeface="Arial"/>
                <a:cs typeface="Arial"/>
              </a:rPr>
              <a:t>REGION</a:t>
            </a:r>
            <a:r>
              <a:rPr sz="1800" b="1" i="1" spc="-90" dirty="0">
                <a:solidFill>
                  <a:srgbClr val="990033"/>
                </a:solidFill>
                <a:latin typeface="Arial"/>
                <a:cs typeface="Arial"/>
              </a:rPr>
              <a:t> </a:t>
            </a:r>
            <a:r>
              <a:rPr sz="1800" b="1" i="1" spc="-5" dirty="0">
                <a:solidFill>
                  <a:srgbClr val="990033"/>
                </a:solidFill>
                <a:latin typeface="Arial"/>
                <a:cs typeface="Arial"/>
              </a:rPr>
              <a:t>DANGEREUSE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9207818" y="3116010"/>
            <a:ext cx="281305" cy="259969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b="1" i="1" spc="-5" dirty="0">
                <a:solidFill>
                  <a:srgbClr val="990033"/>
                </a:solidFill>
                <a:latin typeface="Arial"/>
                <a:cs typeface="Arial"/>
              </a:rPr>
              <a:t>REGION</a:t>
            </a:r>
            <a:r>
              <a:rPr sz="1800" b="1" i="1" spc="-90" dirty="0">
                <a:solidFill>
                  <a:srgbClr val="990033"/>
                </a:solidFill>
                <a:latin typeface="Arial"/>
                <a:cs typeface="Arial"/>
              </a:rPr>
              <a:t> </a:t>
            </a:r>
            <a:r>
              <a:rPr sz="1800" b="1" i="1" spc="-5" dirty="0">
                <a:solidFill>
                  <a:srgbClr val="990033"/>
                </a:solidFill>
                <a:latin typeface="Arial"/>
                <a:cs typeface="Arial"/>
              </a:rPr>
              <a:t>DANGEREUSE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772668" y="3779520"/>
            <a:ext cx="8237220" cy="2926080"/>
            <a:chOff x="772668" y="3779520"/>
            <a:chExt cx="8237220" cy="2926080"/>
          </a:xfrm>
        </p:grpSpPr>
        <p:sp>
          <p:nvSpPr>
            <p:cNvPr id="22" name="object 22"/>
            <p:cNvSpPr/>
            <p:nvPr/>
          </p:nvSpPr>
          <p:spPr>
            <a:xfrm>
              <a:off x="772668" y="3779532"/>
              <a:ext cx="8237220" cy="2926080"/>
            </a:xfrm>
            <a:custGeom>
              <a:avLst/>
              <a:gdLst/>
              <a:ahLst/>
              <a:cxnLst/>
              <a:rect l="l" t="t" r="r" b="b"/>
              <a:pathLst>
                <a:path w="8237220" h="2926079">
                  <a:moveTo>
                    <a:pt x="8237220" y="2790431"/>
                  </a:moveTo>
                  <a:lnTo>
                    <a:pt x="8206740" y="2775191"/>
                  </a:lnTo>
                  <a:lnTo>
                    <a:pt x="8151876" y="2747759"/>
                  </a:lnTo>
                  <a:lnTo>
                    <a:pt x="8151876" y="2775191"/>
                  </a:lnTo>
                  <a:lnTo>
                    <a:pt x="281508" y="2775191"/>
                  </a:lnTo>
                  <a:lnTo>
                    <a:pt x="273748" y="0"/>
                  </a:lnTo>
                  <a:lnTo>
                    <a:pt x="245694" y="0"/>
                  </a:lnTo>
                  <a:lnTo>
                    <a:pt x="252603" y="2775191"/>
                  </a:lnTo>
                  <a:lnTo>
                    <a:pt x="0" y="2775191"/>
                  </a:lnTo>
                  <a:lnTo>
                    <a:pt x="0" y="2804147"/>
                  </a:lnTo>
                  <a:lnTo>
                    <a:pt x="252679" y="2804147"/>
                  </a:lnTo>
                  <a:lnTo>
                    <a:pt x="252984" y="2926067"/>
                  </a:lnTo>
                  <a:lnTo>
                    <a:pt x="281940" y="2926067"/>
                  </a:lnTo>
                  <a:lnTo>
                    <a:pt x="281597" y="2804147"/>
                  </a:lnTo>
                  <a:lnTo>
                    <a:pt x="8151876" y="2804147"/>
                  </a:lnTo>
                  <a:lnTo>
                    <a:pt x="8151876" y="2833103"/>
                  </a:lnTo>
                  <a:lnTo>
                    <a:pt x="8209788" y="2804147"/>
                  </a:lnTo>
                  <a:lnTo>
                    <a:pt x="8237220" y="2790431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244851" y="3779520"/>
              <a:ext cx="6650990" cy="2451100"/>
            </a:xfrm>
            <a:custGeom>
              <a:avLst/>
              <a:gdLst/>
              <a:ahLst/>
              <a:cxnLst/>
              <a:rect l="l" t="t" r="r" b="b"/>
              <a:pathLst>
                <a:path w="6650990" h="2451100">
                  <a:moveTo>
                    <a:pt x="6650618" y="0"/>
                  </a:moveTo>
                  <a:lnTo>
                    <a:pt x="6632" y="0"/>
                  </a:lnTo>
                  <a:lnTo>
                    <a:pt x="0" y="350519"/>
                  </a:lnTo>
                  <a:lnTo>
                    <a:pt x="960120" y="2372867"/>
                  </a:lnTo>
                  <a:lnTo>
                    <a:pt x="5320283" y="2450591"/>
                  </a:lnTo>
                  <a:lnTo>
                    <a:pt x="6504432" y="969263"/>
                  </a:lnTo>
                  <a:lnTo>
                    <a:pt x="6650618" y="0"/>
                  </a:lnTo>
                  <a:close/>
                </a:path>
              </a:pathLst>
            </a:custGeom>
            <a:solidFill>
              <a:srgbClr val="00FF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231135" y="3779520"/>
              <a:ext cx="6679565" cy="2464435"/>
            </a:xfrm>
            <a:custGeom>
              <a:avLst/>
              <a:gdLst/>
              <a:ahLst/>
              <a:cxnLst/>
              <a:rect l="l" t="t" r="r" b="b"/>
              <a:pathLst>
                <a:path w="6679565" h="2464435">
                  <a:moveTo>
                    <a:pt x="34309" y="0"/>
                  </a:moveTo>
                  <a:lnTo>
                    <a:pt x="6632" y="0"/>
                  </a:lnTo>
                  <a:lnTo>
                    <a:pt x="115" y="344424"/>
                  </a:lnTo>
                  <a:lnTo>
                    <a:pt x="0" y="356615"/>
                  </a:lnTo>
                  <a:lnTo>
                    <a:pt x="961644" y="2378964"/>
                  </a:lnTo>
                  <a:lnTo>
                    <a:pt x="964691" y="2383536"/>
                  </a:lnTo>
                  <a:lnTo>
                    <a:pt x="969263" y="2388108"/>
                  </a:lnTo>
                  <a:lnTo>
                    <a:pt x="973836" y="2388108"/>
                  </a:lnTo>
                  <a:lnTo>
                    <a:pt x="5333999" y="2464308"/>
                  </a:lnTo>
                  <a:lnTo>
                    <a:pt x="5338571" y="2464308"/>
                  </a:lnTo>
                  <a:lnTo>
                    <a:pt x="5343144" y="2462784"/>
                  </a:lnTo>
                  <a:lnTo>
                    <a:pt x="5344668" y="2459736"/>
                  </a:lnTo>
                  <a:lnTo>
                    <a:pt x="5359305" y="2441447"/>
                  </a:lnTo>
                  <a:lnTo>
                    <a:pt x="5323332" y="2441447"/>
                  </a:lnTo>
                  <a:lnTo>
                    <a:pt x="5328284" y="2435252"/>
                  </a:lnTo>
                  <a:lnTo>
                    <a:pt x="1411223" y="2366772"/>
                  </a:lnTo>
                  <a:lnTo>
                    <a:pt x="987551" y="2366772"/>
                  </a:lnTo>
                  <a:lnTo>
                    <a:pt x="975359" y="2359152"/>
                  </a:lnTo>
                  <a:lnTo>
                    <a:pt x="983928" y="2359152"/>
                  </a:lnTo>
                  <a:lnTo>
                    <a:pt x="28806" y="350519"/>
                  </a:lnTo>
                  <a:lnTo>
                    <a:pt x="27431" y="350519"/>
                  </a:lnTo>
                  <a:lnTo>
                    <a:pt x="25907" y="344424"/>
                  </a:lnTo>
                  <a:lnTo>
                    <a:pt x="27551" y="344424"/>
                  </a:lnTo>
                  <a:lnTo>
                    <a:pt x="34309" y="0"/>
                  </a:lnTo>
                  <a:close/>
                </a:path>
                <a:path w="6679565" h="2464435">
                  <a:moveTo>
                    <a:pt x="5328284" y="2435252"/>
                  </a:moveTo>
                  <a:lnTo>
                    <a:pt x="5323332" y="2441447"/>
                  </a:lnTo>
                  <a:lnTo>
                    <a:pt x="5333999" y="2435352"/>
                  </a:lnTo>
                  <a:lnTo>
                    <a:pt x="5328284" y="2435252"/>
                  </a:lnTo>
                  <a:close/>
                </a:path>
                <a:path w="6679565" h="2464435">
                  <a:moveTo>
                    <a:pt x="6505133" y="963055"/>
                  </a:moveTo>
                  <a:lnTo>
                    <a:pt x="5328284" y="2435252"/>
                  </a:lnTo>
                  <a:lnTo>
                    <a:pt x="5333999" y="2435352"/>
                  </a:lnTo>
                  <a:lnTo>
                    <a:pt x="5323332" y="2441447"/>
                  </a:lnTo>
                  <a:lnTo>
                    <a:pt x="5359305" y="2441447"/>
                  </a:lnTo>
                  <a:lnTo>
                    <a:pt x="6530340" y="978407"/>
                  </a:lnTo>
                  <a:lnTo>
                    <a:pt x="6531863" y="976883"/>
                  </a:lnTo>
                  <a:lnTo>
                    <a:pt x="6531863" y="973835"/>
                  </a:lnTo>
                  <a:lnTo>
                    <a:pt x="6533388" y="972311"/>
                  </a:lnTo>
                  <a:lnTo>
                    <a:pt x="6534072" y="967739"/>
                  </a:lnTo>
                  <a:lnTo>
                    <a:pt x="6504432" y="967739"/>
                  </a:lnTo>
                  <a:lnTo>
                    <a:pt x="6505133" y="963055"/>
                  </a:lnTo>
                  <a:close/>
                </a:path>
                <a:path w="6679565" h="2464435">
                  <a:moveTo>
                    <a:pt x="975359" y="2359152"/>
                  </a:moveTo>
                  <a:lnTo>
                    <a:pt x="987551" y="2366772"/>
                  </a:lnTo>
                  <a:lnTo>
                    <a:pt x="984000" y="2359303"/>
                  </a:lnTo>
                  <a:lnTo>
                    <a:pt x="975359" y="2359152"/>
                  </a:lnTo>
                  <a:close/>
                </a:path>
                <a:path w="6679565" h="2464435">
                  <a:moveTo>
                    <a:pt x="984000" y="2359303"/>
                  </a:moveTo>
                  <a:lnTo>
                    <a:pt x="987551" y="2366772"/>
                  </a:lnTo>
                  <a:lnTo>
                    <a:pt x="1411223" y="2366772"/>
                  </a:lnTo>
                  <a:lnTo>
                    <a:pt x="984000" y="2359303"/>
                  </a:lnTo>
                  <a:close/>
                </a:path>
                <a:path w="6679565" h="2464435">
                  <a:moveTo>
                    <a:pt x="983928" y="2359152"/>
                  </a:moveTo>
                  <a:lnTo>
                    <a:pt x="975359" y="2359152"/>
                  </a:lnTo>
                  <a:lnTo>
                    <a:pt x="984000" y="2359303"/>
                  </a:lnTo>
                  <a:lnTo>
                    <a:pt x="983928" y="2359152"/>
                  </a:lnTo>
                  <a:close/>
                </a:path>
                <a:path w="6679565" h="2464435">
                  <a:moveTo>
                    <a:pt x="6507480" y="960119"/>
                  </a:moveTo>
                  <a:lnTo>
                    <a:pt x="6505133" y="963055"/>
                  </a:lnTo>
                  <a:lnTo>
                    <a:pt x="6504432" y="967739"/>
                  </a:lnTo>
                  <a:lnTo>
                    <a:pt x="6507480" y="960119"/>
                  </a:lnTo>
                  <a:close/>
                </a:path>
                <a:path w="6679565" h="2464435">
                  <a:moveTo>
                    <a:pt x="6535214" y="960119"/>
                  </a:moveTo>
                  <a:lnTo>
                    <a:pt x="6507480" y="960119"/>
                  </a:lnTo>
                  <a:lnTo>
                    <a:pt x="6504432" y="967739"/>
                  </a:lnTo>
                  <a:lnTo>
                    <a:pt x="6534072" y="967739"/>
                  </a:lnTo>
                  <a:lnTo>
                    <a:pt x="6535214" y="960119"/>
                  </a:lnTo>
                  <a:close/>
                </a:path>
                <a:path w="6679565" h="2464435">
                  <a:moveTo>
                    <a:pt x="6679012" y="0"/>
                  </a:moveTo>
                  <a:lnTo>
                    <a:pt x="6649372" y="0"/>
                  </a:lnTo>
                  <a:lnTo>
                    <a:pt x="6505133" y="963055"/>
                  </a:lnTo>
                  <a:lnTo>
                    <a:pt x="6507480" y="960119"/>
                  </a:lnTo>
                  <a:lnTo>
                    <a:pt x="6535214" y="960119"/>
                  </a:lnTo>
                  <a:lnTo>
                    <a:pt x="6679012" y="0"/>
                  </a:lnTo>
                  <a:close/>
                </a:path>
                <a:path w="6679565" h="2464435">
                  <a:moveTo>
                    <a:pt x="25907" y="344424"/>
                  </a:moveTo>
                  <a:lnTo>
                    <a:pt x="27431" y="350519"/>
                  </a:lnTo>
                  <a:lnTo>
                    <a:pt x="27486" y="347743"/>
                  </a:lnTo>
                  <a:lnTo>
                    <a:pt x="25907" y="344424"/>
                  </a:lnTo>
                  <a:close/>
                </a:path>
                <a:path w="6679565" h="2464435">
                  <a:moveTo>
                    <a:pt x="27486" y="347743"/>
                  </a:moveTo>
                  <a:lnTo>
                    <a:pt x="27431" y="350519"/>
                  </a:lnTo>
                  <a:lnTo>
                    <a:pt x="28806" y="350519"/>
                  </a:lnTo>
                  <a:lnTo>
                    <a:pt x="27486" y="347743"/>
                  </a:lnTo>
                  <a:close/>
                </a:path>
                <a:path w="6679565" h="2464435">
                  <a:moveTo>
                    <a:pt x="27551" y="344424"/>
                  </a:moveTo>
                  <a:lnTo>
                    <a:pt x="25907" y="344424"/>
                  </a:lnTo>
                  <a:lnTo>
                    <a:pt x="27486" y="347743"/>
                  </a:lnTo>
                  <a:lnTo>
                    <a:pt x="27551" y="3444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185160" y="3779520"/>
              <a:ext cx="5034280" cy="1818639"/>
            </a:xfrm>
            <a:custGeom>
              <a:avLst/>
              <a:gdLst/>
              <a:ahLst/>
              <a:cxnLst/>
              <a:rect l="l" t="t" r="r" b="b"/>
              <a:pathLst>
                <a:path w="5034280" h="1818639">
                  <a:moveTo>
                    <a:pt x="5033771" y="0"/>
                  </a:moveTo>
                  <a:lnTo>
                    <a:pt x="0" y="0"/>
                  </a:lnTo>
                  <a:lnTo>
                    <a:pt x="0" y="1269491"/>
                  </a:lnTo>
                  <a:lnTo>
                    <a:pt x="2011" y="1316869"/>
                  </a:lnTo>
                  <a:lnTo>
                    <a:pt x="7937" y="1363119"/>
                  </a:lnTo>
                  <a:lnTo>
                    <a:pt x="17613" y="1408079"/>
                  </a:lnTo>
                  <a:lnTo>
                    <a:pt x="30875" y="1451585"/>
                  </a:lnTo>
                  <a:lnTo>
                    <a:pt x="47559" y="1493472"/>
                  </a:lnTo>
                  <a:lnTo>
                    <a:pt x="67502" y="1533577"/>
                  </a:lnTo>
                  <a:lnTo>
                    <a:pt x="90538" y="1571735"/>
                  </a:lnTo>
                  <a:lnTo>
                    <a:pt x="116505" y="1607784"/>
                  </a:lnTo>
                  <a:lnTo>
                    <a:pt x="145238" y="1641557"/>
                  </a:lnTo>
                  <a:lnTo>
                    <a:pt x="176574" y="1672893"/>
                  </a:lnTo>
                  <a:lnTo>
                    <a:pt x="210347" y="1701626"/>
                  </a:lnTo>
                  <a:lnTo>
                    <a:pt x="246396" y="1727593"/>
                  </a:lnTo>
                  <a:lnTo>
                    <a:pt x="284554" y="1750629"/>
                  </a:lnTo>
                  <a:lnTo>
                    <a:pt x="324659" y="1770572"/>
                  </a:lnTo>
                  <a:lnTo>
                    <a:pt x="366546" y="1787256"/>
                  </a:lnTo>
                  <a:lnTo>
                    <a:pt x="410052" y="1800518"/>
                  </a:lnTo>
                  <a:lnTo>
                    <a:pt x="455012" y="1810194"/>
                  </a:lnTo>
                  <a:lnTo>
                    <a:pt x="501262" y="1816120"/>
                  </a:lnTo>
                  <a:lnTo>
                    <a:pt x="548639" y="1818132"/>
                  </a:lnTo>
                  <a:lnTo>
                    <a:pt x="4485132" y="1818132"/>
                  </a:lnTo>
                  <a:lnTo>
                    <a:pt x="4532509" y="1816120"/>
                  </a:lnTo>
                  <a:lnTo>
                    <a:pt x="4578759" y="1810194"/>
                  </a:lnTo>
                  <a:lnTo>
                    <a:pt x="4623719" y="1800518"/>
                  </a:lnTo>
                  <a:lnTo>
                    <a:pt x="4667225" y="1787256"/>
                  </a:lnTo>
                  <a:lnTo>
                    <a:pt x="4709112" y="1770572"/>
                  </a:lnTo>
                  <a:lnTo>
                    <a:pt x="4749217" y="1750629"/>
                  </a:lnTo>
                  <a:lnTo>
                    <a:pt x="4787375" y="1727593"/>
                  </a:lnTo>
                  <a:lnTo>
                    <a:pt x="4823424" y="1701626"/>
                  </a:lnTo>
                  <a:lnTo>
                    <a:pt x="4857197" y="1672893"/>
                  </a:lnTo>
                  <a:lnTo>
                    <a:pt x="4888533" y="1641557"/>
                  </a:lnTo>
                  <a:lnTo>
                    <a:pt x="4917266" y="1607784"/>
                  </a:lnTo>
                  <a:lnTo>
                    <a:pt x="4943233" y="1571735"/>
                  </a:lnTo>
                  <a:lnTo>
                    <a:pt x="4966269" y="1533577"/>
                  </a:lnTo>
                  <a:lnTo>
                    <a:pt x="4986212" y="1493472"/>
                  </a:lnTo>
                  <a:lnTo>
                    <a:pt x="5002896" y="1451585"/>
                  </a:lnTo>
                  <a:lnTo>
                    <a:pt x="5016158" y="1408079"/>
                  </a:lnTo>
                  <a:lnTo>
                    <a:pt x="5025834" y="1363119"/>
                  </a:lnTo>
                  <a:lnTo>
                    <a:pt x="5031760" y="1316869"/>
                  </a:lnTo>
                  <a:lnTo>
                    <a:pt x="5033771" y="1269491"/>
                  </a:lnTo>
                  <a:lnTo>
                    <a:pt x="5033771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166872" y="3779520"/>
              <a:ext cx="5072380" cy="1838325"/>
            </a:xfrm>
            <a:custGeom>
              <a:avLst/>
              <a:gdLst/>
              <a:ahLst/>
              <a:cxnLst/>
              <a:rect l="l" t="t" r="r" b="b"/>
              <a:pathLst>
                <a:path w="5072380" h="1838325">
                  <a:moveTo>
                    <a:pt x="38100" y="0"/>
                  </a:moveTo>
                  <a:lnTo>
                    <a:pt x="0" y="0"/>
                  </a:lnTo>
                  <a:lnTo>
                    <a:pt x="0" y="1299971"/>
                  </a:lnTo>
                  <a:lnTo>
                    <a:pt x="6095" y="1356359"/>
                  </a:lnTo>
                  <a:lnTo>
                    <a:pt x="18287" y="1412747"/>
                  </a:lnTo>
                  <a:lnTo>
                    <a:pt x="25907" y="1438656"/>
                  </a:lnTo>
                  <a:lnTo>
                    <a:pt x="33527" y="1466088"/>
                  </a:lnTo>
                  <a:lnTo>
                    <a:pt x="68579" y="1540764"/>
                  </a:lnTo>
                  <a:lnTo>
                    <a:pt x="96012" y="1588008"/>
                  </a:lnTo>
                  <a:lnTo>
                    <a:pt x="129539" y="1630679"/>
                  </a:lnTo>
                  <a:lnTo>
                    <a:pt x="166115" y="1671827"/>
                  </a:lnTo>
                  <a:lnTo>
                    <a:pt x="205739" y="1708403"/>
                  </a:lnTo>
                  <a:lnTo>
                    <a:pt x="249936" y="1740408"/>
                  </a:lnTo>
                  <a:lnTo>
                    <a:pt x="297179" y="1769364"/>
                  </a:lnTo>
                  <a:lnTo>
                    <a:pt x="345948" y="1793747"/>
                  </a:lnTo>
                  <a:lnTo>
                    <a:pt x="399288" y="1812035"/>
                  </a:lnTo>
                  <a:lnTo>
                    <a:pt x="452627" y="1825752"/>
                  </a:lnTo>
                  <a:lnTo>
                    <a:pt x="509015" y="1834895"/>
                  </a:lnTo>
                  <a:lnTo>
                    <a:pt x="566927" y="1837944"/>
                  </a:lnTo>
                  <a:lnTo>
                    <a:pt x="4503420" y="1837944"/>
                  </a:lnTo>
                  <a:lnTo>
                    <a:pt x="4562856" y="1834895"/>
                  </a:lnTo>
                  <a:lnTo>
                    <a:pt x="4619244" y="1825752"/>
                  </a:lnTo>
                  <a:lnTo>
                    <a:pt x="4672583" y="1812035"/>
                  </a:lnTo>
                  <a:lnTo>
                    <a:pt x="4705894" y="1799844"/>
                  </a:lnTo>
                  <a:lnTo>
                    <a:pt x="566927" y="1799844"/>
                  </a:lnTo>
                  <a:lnTo>
                    <a:pt x="512063" y="1796795"/>
                  </a:lnTo>
                  <a:lnTo>
                    <a:pt x="486155" y="1793747"/>
                  </a:lnTo>
                  <a:lnTo>
                    <a:pt x="460248" y="1789176"/>
                  </a:lnTo>
                  <a:lnTo>
                    <a:pt x="434339" y="1783079"/>
                  </a:lnTo>
                  <a:lnTo>
                    <a:pt x="409955" y="1775459"/>
                  </a:lnTo>
                  <a:lnTo>
                    <a:pt x="384048" y="1767839"/>
                  </a:lnTo>
                  <a:lnTo>
                    <a:pt x="361188" y="1757171"/>
                  </a:lnTo>
                  <a:lnTo>
                    <a:pt x="336803" y="1746503"/>
                  </a:lnTo>
                  <a:lnTo>
                    <a:pt x="313943" y="1735835"/>
                  </a:lnTo>
                  <a:lnTo>
                    <a:pt x="249936" y="1694688"/>
                  </a:lnTo>
                  <a:lnTo>
                    <a:pt x="210312" y="1661159"/>
                  </a:lnTo>
                  <a:lnTo>
                    <a:pt x="175260" y="1626108"/>
                  </a:lnTo>
                  <a:lnTo>
                    <a:pt x="143255" y="1586483"/>
                  </a:lnTo>
                  <a:lnTo>
                    <a:pt x="100583" y="1522476"/>
                  </a:lnTo>
                  <a:lnTo>
                    <a:pt x="79247" y="1475232"/>
                  </a:lnTo>
                  <a:lnTo>
                    <a:pt x="60959" y="1426464"/>
                  </a:lnTo>
                  <a:lnTo>
                    <a:pt x="48767" y="1376171"/>
                  </a:lnTo>
                  <a:lnTo>
                    <a:pt x="39623" y="1324356"/>
                  </a:lnTo>
                  <a:lnTo>
                    <a:pt x="38100" y="1296923"/>
                  </a:lnTo>
                  <a:lnTo>
                    <a:pt x="38100" y="0"/>
                  </a:lnTo>
                  <a:close/>
                </a:path>
                <a:path w="5072380" h="1838325">
                  <a:moveTo>
                    <a:pt x="5071872" y="0"/>
                  </a:moveTo>
                  <a:lnTo>
                    <a:pt x="5033772" y="0"/>
                  </a:lnTo>
                  <a:lnTo>
                    <a:pt x="5033772" y="1269491"/>
                  </a:lnTo>
                  <a:lnTo>
                    <a:pt x="5030724" y="1324356"/>
                  </a:lnTo>
                  <a:lnTo>
                    <a:pt x="5027676" y="1351788"/>
                  </a:lnTo>
                  <a:lnTo>
                    <a:pt x="5021580" y="1377695"/>
                  </a:lnTo>
                  <a:lnTo>
                    <a:pt x="5017008" y="1402079"/>
                  </a:lnTo>
                  <a:lnTo>
                    <a:pt x="4991100" y="1476756"/>
                  </a:lnTo>
                  <a:lnTo>
                    <a:pt x="4969763" y="1522476"/>
                  </a:lnTo>
                  <a:lnTo>
                    <a:pt x="4942332" y="1566671"/>
                  </a:lnTo>
                  <a:lnTo>
                    <a:pt x="4911852" y="1606295"/>
                  </a:lnTo>
                  <a:lnTo>
                    <a:pt x="4878324" y="1644395"/>
                  </a:lnTo>
                  <a:lnTo>
                    <a:pt x="4840224" y="1679447"/>
                  </a:lnTo>
                  <a:lnTo>
                    <a:pt x="4799076" y="1709927"/>
                  </a:lnTo>
                  <a:lnTo>
                    <a:pt x="4754880" y="1735835"/>
                  </a:lnTo>
                  <a:lnTo>
                    <a:pt x="4733544" y="1748027"/>
                  </a:lnTo>
                  <a:lnTo>
                    <a:pt x="4684776" y="1767839"/>
                  </a:lnTo>
                  <a:lnTo>
                    <a:pt x="4636008" y="1783079"/>
                  </a:lnTo>
                  <a:lnTo>
                    <a:pt x="4584192" y="1793747"/>
                  </a:lnTo>
                  <a:lnTo>
                    <a:pt x="4503420" y="1799844"/>
                  </a:lnTo>
                  <a:lnTo>
                    <a:pt x="4705894" y="1799844"/>
                  </a:lnTo>
                  <a:lnTo>
                    <a:pt x="4750308" y="1781556"/>
                  </a:lnTo>
                  <a:lnTo>
                    <a:pt x="4799076" y="1755647"/>
                  </a:lnTo>
                  <a:lnTo>
                    <a:pt x="4843272" y="1725167"/>
                  </a:lnTo>
                  <a:lnTo>
                    <a:pt x="4864608" y="1706879"/>
                  </a:lnTo>
                  <a:lnTo>
                    <a:pt x="4885944" y="1690115"/>
                  </a:lnTo>
                  <a:lnTo>
                    <a:pt x="4942332" y="1630679"/>
                  </a:lnTo>
                  <a:lnTo>
                    <a:pt x="4989576" y="1563623"/>
                  </a:lnTo>
                  <a:lnTo>
                    <a:pt x="5015483" y="1514856"/>
                  </a:lnTo>
                  <a:lnTo>
                    <a:pt x="5036820" y="1464564"/>
                  </a:lnTo>
                  <a:lnTo>
                    <a:pt x="5053583" y="1411223"/>
                  </a:lnTo>
                  <a:lnTo>
                    <a:pt x="5064252" y="1356359"/>
                  </a:lnTo>
                  <a:lnTo>
                    <a:pt x="5071872" y="1269491"/>
                  </a:lnTo>
                  <a:lnTo>
                    <a:pt x="5071872" y="0"/>
                  </a:lnTo>
                  <a:close/>
                </a:path>
              </a:pathLst>
            </a:custGeom>
            <a:solidFill>
              <a:srgbClr val="9900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9106839" y="6468770"/>
            <a:ext cx="305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00"/>
                </a:solidFill>
                <a:latin typeface="Arial"/>
                <a:cs typeface="Arial"/>
              </a:rPr>
              <a:t>Y1</a:t>
            </a:r>
            <a:endParaRPr sz="18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037718" y="3190384"/>
            <a:ext cx="555625" cy="1967864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259079" marR="5080" indent="-247015">
              <a:lnSpc>
                <a:spcPts val="2160"/>
              </a:lnSpc>
            </a:pPr>
            <a:r>
              <a:rPr sz="1800" b="1" i="1" dirty="0">
                <a:solidFill>
                  <a:srgbClr val="002060"/>
                </a:solidFill>
                <a:latin typeface="Arial"/>
                <a:cs typeface="Arial"/>
              </a:rPr>
              <a:t>PERFOR</a:t>
            </a:r>
            <a:r>
              <a:rPr sz="1800" b="1" i="1" spc="-5" dirty="0">
                <a:solidFill>
                  <a:srgbClr val="002060"/>
                </a:solidFill>
                <a:latin typeface="Arial"/>
                <a:cs typeface="Arial"/>
              </a:rPr>
              <a:t>MA</a:t>
            </a:r>
            <a:r>
              <a:rPr sz="1800" b="1" i="1" spc="-10" dirty="0">
                <a:solidFill>
                  <a:srgbClr val="002060"/>
                </a:solidFill>
                <a:latin typeface="Arial"/>
                <a:cs typeface="Arial"/>
              </a:rPr>
              <a:t>N</a:t>
            </a:r>
            <a:r>
              <a:rPr sz="1800" b="1" i="1" spc="-5" dirty="0">
                <a:solidFill>
                  <a:srgbClr val="002060"/>
                </a:solidFill>
                <a:latin typeface="Arial"/>
                <a:cs typeface="Arial"/>
              </a:rPr>
              <a:t>CES  DÉGRADÉES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3619500" y="3779520"/>
            <a:ext cx="3168650" cy="1713230"/>
            <a:chOff x="3619500" y="3779520"/>
            <a:chExt cx="3168650" cy="1713230"/>
          </a:xfrm>
        </p:grpSpPr>
        <p:sp>
          <p:nvSpPr>
            <p:cNvPr id="30" name="object 30"/>
            <p:cNvSpPr/>
            <p:nvPr/>
          </p:nvSpPr>
          <p:spPr>
            <a:xfrm>
              <a:off x="4646675" y="3779520"/>
              <a:ext cx="2121535" cy="1469390"/>
            </a:xfrm>
            <a:custGeom>
              <a:avLst/>
              <a:gdLst/>
              <a:ahLst/>
              <a:cxnLst/>
              <a:rect l="l" t="t" r="r" b="b"/>
              <a:pathLst>
                <a:path w="2121534" h="1469389">
                  <a:moveTo>
                    <a:pt x="2026642" y="0"/>
                  </a:moveTo>
                  <a:lnTo>
                    <a:pt x="94526" y="0"/>
                  </a:lnTo>
                  <a:lnTo>
                    <a:pt x="83224" y="24741"/>
                  </a:lnTo>
                  <a:lnTo>
                    <a:pt x="66253" y="66696"/>
                  </a:lnTo>
                  <a:lnTo>
                    <a:pt x="51104" y="109521"/>
                  </a:lnTo>
                  <a:lnTo>
                    <a:pt x="37824" y="153169"/>
                  </a:lnTo>
                  <a:lnTo>
                    <a:pt x="26460" y="197594"/>
                  </a:lnTo>
                  <a:lnTo>
                    <a:pt x="17058" y="242750"/>
                  </a:lnTo>
                  <a:lnTo>
                    <a:pt x="9665" y="288592"/>
                  </a:lnTo>
                  <a:lnTo>
                    <a:pt x="4326" y="335073"/>
                  </a:lnTo>
                  <a:lnTo>
                    <a:pt x="1089" y="382147"/>
                  </a:lnTo>
                  <a:lnTo>
                    <a:pt x="0" y="429767"/>
                  </a:lnTo>
                  <a:lnTo>
                    <a:pt x="1089" y="477385"/>
                  </a:lnTo>
                  <a:lnTo>
                    <a:pt x="4326" y="524449"/>
                  </a:lnTo>
                  <a:lnTo>
                    <a:pt x="9665" y="570913"/>
                  </a:lnTo>
                  <a:lnTo>
                    <a:pt x="17058" y="616732"/>
                  </a:lnTo>
                  <a:lnTo>
                    <a:pt x="26460" y="661861"/>
                  </a:lnTo>
                  <a:lnTo>
                    <a:pt x="37824" y="706254"/>
                  </a:lnTo>
                  <a:lnTo>
                    <a:pt x="51104" y="749864"/>
                  </a:lnTo>
                  <a:lnTo>
                    <a:pt x="66253" y="792647"/>
                  </a:lnTo>
                  <a:lnTo>
                    <a:pt x="83224" y="834556"/>
                  </a:lnTo>
                  <a:lnTo>
                    <a:pt x="101972" y="875547"/>
                  </a:lnTo>
                  <a:lnTo>
                    <a:pt x="122449" y="915572"/>
                  </a:lnTo>
                  <a:lnTo>
                    <a:pt x="144610" y="954588"/>
                  </a:lnTo>
                  <a:lnTo>
                    <a:pt x="168408" y="992547"/>
                  </a:lnTo>
                  <a:lnTo>
                    <a:pt x="193796" y="1029405"/>
                  </a:lnTo>
                  <a:lnTo>
                    <a:pt x="220728" y="1065116"/>
                  </a:lnTo>
                  <a:lnTo>
                    <a:pt x="249158" y="1099633"/>
                  </a:lnTo>
                  <a:lnTo>
                    <a:pt x="279039" y="1132912"/>
                  </a:lnTo>
                  <a:lnTo>
                    <a:pt x="310324" y="1164907"/>
                  </a:lnTo>
                  <a:lnTo>
                    <a:pt x="342968" y="1195572"/>
                  </a:lnTo>
                  <a:lnTo>
                    <a:pt x="376923" y="1224861"/>
                  </a:lnTo>
                  <a:lnTo>
                    <a:pt x="412144" y="1252728"/>
                  </a:lnTo>
                  <a:lnTo>
                    <a:pt x="448583" y="1279129"/>
                  </a:lnTo>
                  <a:lnTo>
                    <a:pt x="486195" y="1304017"/>
                  </a:lnTo>
                  <a:lnTo>
                    <a:pt x="524933" y="1327347"/>
                  </a:lnTo>
                  <a:lnTo>
                    <a:pt x="564750" y="1349073"/>
                  </a:lnTo>
                  <a:lnTo>
                    <a:pt x="605601" y="1369149"/>
                  </a:lnTo>
                  <a:lnTo>
                    <a:pt x="647438" y="1387530"/>
                  </a:lnTo>
                  <a:lnTo>
                    <a:pt x="690215" y="1404170"/>
                  </a:lnTo>
                  <a:lnTo>
                    <a:pt x="733886" y="1419023"/>
                  </a:lnTo>
                  <a:lnTo>
                    <a:pt x="778404" y="1432044"/>
                  </a:lnTo>
                  <a:lnTo>
                    <a:pt x="823723" y="1443188"/>
                  </a:lnTo>
                  <a:lnTo>
                    <a:pt x="869796" y="1452407"/>
                  </a:lnTo>
                  <a:lnTo>
                    <a:pt x="916577" y="1459657"/>
                  </a:lnTo>
                  <a:lnTo>
                    <a:pt x="964020" y="1464892"/>
                  </a:lnTo>
                  <a:lnTo>
                    <a:pt x="1012077" y="1468067"/>
                  </a:lnTo>
                  <a:lnTo>
                    <a:pt x="1060703" y="1469135"/>
                  </a:lnTo>
                  <a:lnTo>
                    <a:pt x="1109210" y="1468067"/>
                  </a:lnTo>
                  <a:lnTo>
                    <a:pt x="1157161" y="1464892"/>
                  </a:lnTo>
                  <a:lnTo>
                    <a:pt x="1204510" y="1459657"/>
                  </a:lnTo>
                  <a:lnTo>
                    <a:pt x="1251210" y="1452407"/>
                  </a:lnTo>
                  <a:lnTo>
                    <a:pt x="1297214" y="1443188"/>
                  </a:lnTo>
                  <a:lnTo>
                    <a:pt x="1342474" y="1432044"/>
                  </a:lnTo>
                  <a:lnTo>
                    <a:pt x="1386945" y="1419023"/>
                  </a:lnTo>
                  <a:lnTo>
                    <a:pt x="1430578" y="1404170"/>
                  </a:lnTo>
                  <a:lnTo>
                    <a:pt x="1473326" y="1387530"/>
                  </a:lnTo>
                  <a:lnTo>
                    <a:pt x="1515144" y="1369149"/>
                  </a:lnTo>
                  <a:lnTo>
                    <a:pt x="1555983" y="1349073"/>
                  </a:lnTo>
                  <a:lnTo>
                    <a:pt x="1595797" y="1327347"/>
                  </a:lnTo>
                  <a:lnTo>
                    <a:pt x="1634538" y="1304017"/>
                  </a:lnTo>
                  <a:lnTo>
                    <a:pt x="1672160" y="1279129"/>
                  </a:lnTo>
                  <a:lnTo>
                    <a:pt x="1708615" y="1252728"/>
                  </a:lnTo>
                  <a:lnTo>
                    <a:pt x="1743857" y="1224861"/>
                  </a:lnTo>
                  <a:lnTo>
                    <a:pt x="1777838" y="1195572"/>
                  </a:lnTo>
                  <a:lnTo>
                    <a:pt x="1810511" y="1164907"/>
                  </a:lnTo>
                  <a:lnTo>
                    <a:pt x="1841830" y="1132912"/>
                  </a:lnTo>
                  <a:lnTo>
                    <a:pt x="1871747" y="1099633"/>
                  </a:lnTo>
                  <a:lnTo>
                    <a:pt x="1900216" y="1065116"/>
                  </a:lnTo>
                  <a:lnTo>
                    <a:pt x="1927188" y="1029405"/>
                  </a:lnTo>
                  <a:lnTo>
                    <a:pt x="1952618" y="992547"/>
                  </a:lnTo>
                  <a:lnTo>
                    <a:pt x="1976458" y="954588"/>
                  </a:lnTo>
                  <a:lnTo>
                    <a:pt x="1998661" y="915572"/>
                  </a:lnTo>
                  <a:lnTo>
                    <a:pt x="2019180" y="875547"/>
                  </a:lnTo>
                  <a:lnTo>
                    <a:pt x="2037969" y="834556"/>
                  </a:lnTo>
                  <a:lnTo>
                    <a:pt x="2054979" y="792647"/>
                  </a:lnTo>
                  <a:lnTo>
                    <a:pt x="2070164" y="749864"/>
                  </a:lnTo>
                  <a:lnTo>
                    <a:pt x="2083477" y="706254"/>
                  </a:lnTo>
                  <a:lnTo>
                    <a:pt x="2094871" y="661861"/>
                  </a:lnTo>
                  <a:lnTo>
                    <a:pt x="2104299" y="616732"/>
                  </a:lnTo>
                  <a:lnTo>
                    <a:pt x="2111713" y="570913"/>
                  </a:lnTo>
                  <a:lnTo>
                    <a:pt x="2117068" y="524449"/>
                  </a:lnTo>
                  <a:lnTo>
                    <a:pt x="2120315" y="477385"/>
                  </a:lnTo>
                  <a:lnTo>
                    <a:pt x="2121407" y="429767"/>
                  </a:lnTo>
                  <a:lnTo>
                    <a:pt x="2120315" y="382147"/>
                  </a:lnTo>
                  <a:lnTo>
                    <a:pt x="2117068" y="335073"/>
                  </a:lnTo>
                  <a:lnTo>
                    <a:pt x="2111713" y="288592"/>
                  </a:lnTo>
                  <a:lnTo>
                    <a:pt x="2104299" y="242750"/>
                  </a:lnTo>
                  <a:lnTo>
                    <a:pt x="2094871" y="197594"/>
                  </a:lnTo>
                  <a:lnTo>
                    <a:pt x="2083477" y="153169"/>
                  </a:lnTo>
                  <a:lnTo>
                    <a:pt x="2070164" y="109521"/>
                  </a:lnTo>
                  <a:lnTo>
                    <a:pt x="2054979" y="66696"/>
                  </a:lnTo>
                  <a:lnTo>
                    <a:pt x="2037969" y="24741"/>
                  </a:lnTo>
                  <a:lnTo>
                    <a:pt x="2026642" y="0"/>
                  </a:lnTo>
                  <a:close/>
                </a:path>
              </a:pathLst>
            </a:custGeom>
            <a:solidFill>
              <a:srgbClr val="CC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626863" y="3782568"/>
              <a:ext cx="2161540" cy="1485900"/>
            </a:xfrm>
            <a:custGeom>
              <a:avLst/>
              <a:gdLst/>
              <a:ahLst/>
              <a:cxnLst/>
              <a:rect l="l" t="t" r="r" b="b"/>
              <a:pathLst>
                <a:path w="2161540" h="1485900">
                  <a:moveTo>
                    <a:pt x="1060703" y="1473200"/>
                  </a:moveTo>
                  <a:lnTo>
                    <a:pt x="890015" y="1473200"/>
                  </a:lnTo>
                  <a:lnTo>
                    <a:pt x="915924" y="1485900"/>
                  </a:lnTo>
                  <a:lnTo>
                    <a:pt x="1065276" y="1485900"/>
                  </a:lnTo>
                  <a:lnTo>
                    <a:pt x="1060703" y="1473200"/>
                  </a:lnTo>
                  <a:close/>
                </a:path>
                <a:path w="2161540" h="1485900">
                  <a:moveTo>
                    <a:pt x="1080515" y="1447800"/>
                  </a:moveTo>
                  <a:lnTo>
                    <a:pt x="1072896" y="1447800"/>
                  </a:lnTo>
                  <a:lnTo>
                    <a:pt x="1066800" y="1460500"/>
                  </a:lnTo>
                  <a:lnTo>
                    <a:pt x="1063752" y="1460500"/>
                  </a:lnTo>
                  <a:lnTo>
                    <a:pt x="1059180" y="1473200"/>
                  </a:lnTo>
                  <a:lnTo>
                    <a:pt x="1060703" y="1473200"/>
                  </a:lnTo>
                  <a:lnTo>
                    <a:pt x="1065276" y="1485900"/>
                  </a:lnTo>
                  <a:lnTo>
                    <a:pt x="1080515" y="1447800"/>
                  </a:lnTo>
                  <a:close/>
                </a:path>
                <a:path w="2161540" h="1485900">
                  <a:moveTo>
                    <a:pt x="1376172" y="1447800"/>
                  </a:moveTo>
                  <a:lnTo>
                    <a:pt x="1080515" y="1447800"/>
                  </a:lnTo>
                  <a:lnTo>
                    <a:pt x="1065276" y="1485900"/>
                  </a:lnTo>
                  <a:lnTo>
                    <a:pt x="1080515" y="1485900"/>
                  </a:lnTo>
                  <a:lnTo>
                    <a:pt x="1095756" y="1460500"/>
                  </a:lnTo>
                  <a:lnTo>
                    <a:pt x="1350264" y="1460500"/>
                  </a:lnTo>
                  <a:lnTo>
                    <a:pt x="1376172" y="1447800"/>
                  </a:lnTo>
                  <a:close/>
                </a:path>
                <a:path w="2161540" h="1485900">
                  <a:moveTo>
                    <a:pt x="1100327" y="1460500"/>
                  </a:moveTo>
                  <a:lnTo>
                    <a:pt x="1095756" y="1460500"/>
                  </a:lnTo>
                  <a:lnTo>
                    <a:pt x="1080515" y="1485900"/>
                  </a:lnTo>
                  <a:lnTo>
                    <a:pt x="1097280" y="1485900"/>
                  </a:lnTo>
                  <a:lnTo>
                    <a:pt x="1100327" y="1473200"/>
                  </a:lnTo>
                  <a:lnTo>
                    <a:pt x="1100327" y="1460500"/>
                  </a:lnTo>
                  <a:close/>
                </a:path>
                <a:path w="2161540" h="1485900">
                  <a:moveTo>
                    <a:pt x="1324356" y="1460500"/>
                  </a:moveTo>
                  <a:lnTo>
                    <a:pt x="1100327" y="1460500"/>
                  </a:lnTo>
                  <a:lnTo>
                    <a:pt x="1100327" y="1473200"/>
                  </a:lnTo>
                  <a:lnTo>
                    <a:pt x="1097280" y="1485900"/>
                  </a:lnTo>
                  <a:lnTo>
                    <a:pt x="1217676" y="1485900"/>
                  </a:lnTo>
                  <a:lnTo>
                    <a:pt x="1245108" y="1473200"/>
                  </a:lnTo>
                  <a:lnTo>
                    <a:pt x="1298448" y="1473200"/>
                  </a:lnTo>
                  <a:lnTo>
                    <a:pt x="1324356" y="1460500"/>
                  </a:lnTo>
                  <a:close/>
                </a:path>
                <a:path w="2161540" h="1485900">
                  <a:moveTo>
                    <a:pt x="1063752" y="1460500"/>
                  </a:moveTo>
                  <a:lnTo>
                    <a:pt x="836676" y="1460500"/>
                  </a:lnTo>
                  <a:lnTo>
                    <a:pt x="862584" y="1473200"/>
                  </a:lnTo>
                  <a:lnTo>
                    <a:pt x="1059180" y="1473200"/>
                  </a:lnTo>
                  <a:lnTo>
                    <a:pt x="1063752" y="1460500"/>
                  </a:lnTo>
                  <a:close/>
                </a:path>
                <a:path w="2161540" h="1485900">
                  <a:moveTo>
                    <a:pt x="38862" y="419100"/>
                  </a:moveTo>
                  <a:lnTo>
                    <a:pt x="24384" y="419100"/>
                  </a:lnTo>
                  <a:lnTo>
                    <a:pt x="0" y="431800"/>
                  </a:lnTo>
                  <a:lnTo>
                    <a:pt x="0" y="457200"/>
                  </a:lnTo>
                  <a:lnTo>
                    <a:pt x="3048" y="508000"/>
                  </a:lnTo>
                  <a:lnTo>
                    <a:pt x="6096" y="546100"/>
                  </a:lnTo>
                  <a:lnTo>
                    <a:pt x="12191" y="596900"/>
                  </a:lnTo>
                  <a:lnTo>
                    <a:pt x="16763" y="622300"/>
                  </a:lnTo>
                  <a:lnTo>
                    <a:pt x="22860" y="647700"/>
                  </a:lnTo>
                  <a:lnTo>
                    <a:pt x="27432" y="673100"/>
                  </a:lnTo>
                  <a:lnTo>
                    <a:pt x="35051" y="698500"/>
                  </a:lnTo>
                  <a:lnTo>
                    <a:pt x="41148" y="723900"/>
                  </a:lnTo>
                  <a:lnTo>
                    <a:pt x="48768" y="749300"/>
                  </a:lnTo>
                  <a:lnTo>
                    <a:pt x="57912" y="774700"/>
                  </a:lnTo>
                  <a:lnTo>
                    <a:pt x="65532" y="800100"/>
                  </a:lnTo>
                  <a:lnTo>
                    <a:pt x="74675" y="825500"/>
                  </a:lnTo>
                  <a:lnTo>
                    <a:pt x="85344" y="850900"/>
                  </a:lnTo>
                  <a:lnTo>
                    <a:pt x="106680" y="889000"/>
                  </a:lnTo>
                  <a:lnTo>
                    <a:pt x="131063" y="939800"/>
                  </a:lnTo>
                  <a:lnTo>
                    <a:pt x="156972" y="977900"/>
                  </a:lnTo>
                  <a:lnTo>
                    <a:pt x="185927" y="1028700"/>
                  </a:lnTo>
                  <a:lnTo>
                    <a:pt x="214884" y="1066800"/>
                  </a:lnTo>
                  <a:lnTo>
                    <a:pt x="246887" y="1104900"/>
                  </a:lnTo>
                  <a:lnTo>
                    <a:pt x="316991" y="1181100"/>
                  </a:lnTo>
                  <a:lnTo>
                    <a:pt x="355091" y="1219200"/>
                  </a:lnTo>
                  <a:lnTo>
                    <a:pt x="394715" y="1244600"/>
                  </a:lnTo>
                  <a:lnTo>
                    <a:pt x="434339" y="1282700"/>
                  </a:lnTo>
                  <a:lnTo>
                    <a:pt x="477012" y="1308100"/>
                  </a:lnTo>
                  <a:lnTo>
                    <a:pt x="521208" y="1333500"/>
                  </a:lnTo>
                  <a:lnTo>
                    <a:pt x="612648" y="1384300"/>
                  </a:lnTo>
                  <a:lnTo>
                    <a:pt x="661415" y="1409700"/>
                  </a:lnTo>
                  <a:lnTo>
                    <a:pt x="734568" y="1435100"/>
                  </a:lnTo>
                  <a:lnTo>
                    <a:pt x="758951" y="1447800"/>
                  </a:lnTo>
                  <a:lnTo>
                    <a:pt x="810768" y="1460500"/>
                  </a:lnTo>
                  <a:lnTo>
                    <a:pt x="1066800" y="1460500"/>
                  </a:lnTo>
                  <a:lnTo>
                    <a:pt x="1072896" y="1447800"/>
                  </a:lnTo>
                  <a:lnTo>
                    <a:pt x="922020" y="1447800"/>
                  </a:lnTo>
                  <a:lnTo>
                    <a:pt x="870203" y="1435100"/>
                  </a:lnTo>
                  <a:lnTo>
                    <a:pt x="844296" y="1422400"/>
                  </a:lnTo>
                  <a:lnTo>
                    <a:pt x="795527" y="1409700"/>
                  </a:lnTo>
                  <a:lnTo>
                    <a:pt x="769620" y="1409700"/>
                  </a:lnTo>
                  <a:lnTo>
                    <a:pt x="746760" y="1397000"/>
                  </a:lnTo>
                  <a:lnTo>
                    <a:pt x="722376" y="1397000"/>
                  </a:lnTo>
                  <a:lnTo>
                    <a:pt x="627888" y="1346200"/>
                  </a:lnTo>
                  <a:lnTo>
                    <a:pt x="583691" y="1333500"/>
                  </a:lnTo>
                  <a:lnTo>
                    <a:pt x="539496" y="1308100"/>
                  </a:lnTo>
                  <a:lnTo>
                    <a:pt x="496824" y="1282700"/>
                  </a:lnTo>
                  <a:lnTo>
                    <a:pt x="457200" y="1244600"/>
                  </a:lnTo>
                  <a:lnTo>
                    <a:pt x="417575" y="1219200"/>
                  </a:lnTo>
                  <a:lnTo>
                    <a:pt x="379475" y="1181100"/>
                  </a:lnTo>
                  <a:lnTo>
                    <a:pt x="342900" y="1155700"/>
                  </a:lnTo>
                  <a:lnTo>
                    <a:pt x="275844" y="1079500"/>
                  </a:lnTo>
                  <a:lnTo>
                    <a:pt x="245363" y="1041400"/>
                  </a:lnTo>
                  <a:lnTo>
                    <a:pt x="216408" y="1003300"/>
                  </a:lnTo>
                  <a:lnTo>
                    <a:pt x="188975" y="965200"/>
                  </a:lnTo>
                  <a:lnTo>
                    <a:pt x="164591" y="914400"/>
                  </a:lnTo>
                  <a:lnTo>
                    <a:pt x="140208" y="876300"/>
                  </a:lnTo>
                  <a:lnTo>
                    <a:pt x="120396" y="825500"/>
                  </a:lnTo>
                  <a:lnTo>
                    <a:pt x="102108" y="787400"/>
                  </a:lnTo>
                  <a:lnTo>
                    <a:pt x="92963" y="762000"/>
                  </a:lnTo>
                  <a:lnTo>
                    <a:pt x="77724" y="711200"/>
                  </a:lnTo>
                  <a:lnTo>
                    <a:pt x="59436" y="635000"/>
                  </a:lnTo>
                  <a:lnTo>
                    <a:pt x="50291" y="584200"/>
                  </a:lnTo>
                  <a:lnTo>
                    <a:pt x="41148" y="508000"/>
                  </a:lnTo>
                  <a:lnTo>
                    <a:pt x="38100" y="457200"/>
                  </a:lnTo>
                  <a:lnTo>
                    <a:pt x="15239" y="457200"/>
                  </a:lnTo>
                  <a:lnTo>
                    <a:pt x="38100" y="431800"/>
                  </a:lnTo>
                  <a:lnTo>
                    <a:pt x="38862" y="419100"/>
                  </a:lnTo>
                  <a:close/>
                </a:path>
                <a:path w="2161540" h="1485900">
                  <a:moveTo>
                    <a:pt x="2122932" y="431800"/>
                  </a:moveTo>
                  <a:lnTo>
                    <a:pt x="2121408" y="457200"/>
                  </a:lnTo>
                  <a:lnTo>
                    <a:pt x="2121408" y="482600"/>
                  </a:lnTo>
                  <a:lnTo>
                    <a:pt x="2119884" y="508000"/>
                  </a:lnTo>
                  <a:lnTo>
                    <a:pt x="2110740" y="584200"/>
                  </a:lnTo>
                  <a:lnTo>
                    <a:pt x="2101595" y="635000"/>
                  </a:lnTo>
                  <a:lnTo>
                    <a:pt x="2083308" y="711200"/>
                  </a:lnTo>
                  <a:lnTo>
                    <a:pt x="2068067" y="762000"/>
                  </a:lnTo>
                  <a:lnTo>
                    <a:pt x="2049780" y="800100"/>
                  </a:lnTo>
                  <a:lnTo>
                    <a:pt x="2040636" y="825500"/>
                  </a:lnTo>
                  <a:lnTo>
                    <a:pt x="2019300" y="876300"/>
                  </a:lnTo>
                  <a:lnTo>
                    <a:pt x="1996439" y="914400"/>
                  </a:lnTo>
                  <a:lnTo>
                    <a:pt x="1972056" y="965200"/>
                  </a:lnTo>
                  <a:lnTo>
                    <a:pt x="1944624" y="1003300"/>
                  </a:lnTo>
                  <a:lnTo>
                    <a:pt x="1915667" y="1041400"/>
                  </a:lnTo>
                  <a:lnTo>
                    <a:pt x="1851660" y="1117600"/>
                  </a:lnTo>
                  <a:lnTo>
                    <a:pt x="1816608" y="1155700"/>
                  </a:lnTo>
                  <a:lnTo>
                    <a:pt x="1780032" y="1193800"/>
                  </a:lnTo>
                  <a:lnTo>
                    <a:pt x="1743456" y="1219200"/>
                  </a:lnTo>
                  <a:lnTo>
                    <a:pt x="1703832" y="1257300"/>
                  </a:lnTo>
                  <a:lnTo>
                    <a:pt x="1662684" y="1282700"/>
                  </a:lnTo>
                  <a:lnTo>
                    <a:pt x="1577339" y="1333500"/>
                  </a:lnTo>
                  <a:lnTo>
                    <a:pt x="1485900" y="1371600"/>
                  </a:lnTo>
                  <a:lnTo>
                    <a:pt x="1438656" y="1397000"/>
                  </a:lnTo>
                  <a:lnTo>
                    <a:pt x="1365503" y="1409700"/>
                  </a:lnTo>
                  <a:lnTo>
                    <a:pt x="1341120" y="1422400"/>
                  </a:lnTo>
                  <a:lnTo>
                    <a:pt x="1315212" y="1422400"/>
                  </a:lnTo>
                  <a:lnTo>
                    <a:pt x="1290827" y="1435100"/>
                  </a:lnTo>
                  <a:lnTo>
                    <a:pt x="1239012" y="1447800"/>
                  </a:lnTo>
                  <a:lnTo>
                    <a:pt x="1402080" y="1447800"/>
                  </a:lnTo>
                  <a:lnTo>
                    <a:pt x="1426464" y="1435100"/>
                  </a:lnTo>
                  <a:lnTo>
                    <a:pt x="1452372" y="1422400"/>
                  </a:lnTo>
                  <a:lnTo>
                    <a:pt x="1501139" y="1409700"/>
                  </a:lnTo>
                  <a:lnTo>
                    <a:pt x="1595627" y="1358900"/>
                  </a:lnTo>
                  <a:lnTo>
                    <a:pt x="1641348" y="1333500"/>
                  </a:lnTo>
                  <a:lnTo>
                    <a:pt x="1726691" y="1282700"/>
                  </a:lnTo>
                  <a:lnTo>
                    <a:pt x="1767839" y="1244600"/>
                  </a:lnTo>
                  <a:lnTo>
                    <a:pt x="1807464" y="1219200"/>
                  </a:lnTo>
                  <a:lnTo>
                    <a:pt x="1880615" y="1143000"/>
                  </a:lnTo>
                  <a:lnTo>
                    <a:pt x="1914143" y="1104900"/>
                  </a:lnTo>
                  <a:lnTo>
                    <a:pt x="1946147" y="1066800"/>
                  </a:lnTo>
                  <a:lnTo>
                    <a:pt x="1976628" y="1028700"/>
                  </a:lnTo>
                  <a:lnTo>
                    <a:pt x="2004060" y="977900"/>
                  </a:lnTo>
                  <a:lnTo>
                    <a:pt x="2029967" y="939800"/>
                  </a:lnTo>
                  <a:lnTo>
                    <a:pt x="2054352" y="889000"/>
                  </a:lnTo>
                  <a:lnTo>
                    <a:pt x="2075688" y="838200"/>
                  </a:lnTo>
                  <a:lnTo>
                    <a:pt x="2084832" y="825500"/>
                  </a:lnTo>
                  <a:lnTo>
                    <a:pt x="2095500" y="800100"/>
                  </a:lnTo>
                  <a:lnTo>
                    <a:pt x="2103119" y="774700"/>
                  </a:lnTo>
                  <a:lnTo>
                    <a:pt x="2112264" y="749300"/>
                  </a:lnTo>
                  <a:lnTo>
                    <a:pt x="2119884" y="723900"/>
                  </a:lnTo>
                  <a:lnTo>
                    <a:pt x="2125980" y="698500"/>
                  </a:lnTo>
                  <a:lnTo>
                    <a:pt x="2133600" y="673100"/>
                  </a:lnTo>
                  <a:lnTo>
                    <a:pt x="2138171" y="647700"/>
                  </a:lnTo>
                  <a:lnTo>
                    <a:pt x="2144267" y="622300"/>
                  </a:lnTo>
                  <a:lnTo>
                    <a:pt x="2148840" y="596900"/>
                  </a:lnTo>
                  <a:lnTo>
                    <a:pt x="2154936" y="546100"/>
                  </a:lnTo>
                  <a:lnTo>
                    <a:pt x="2157984" y="508000"/>
                  </a:lnTo>
                  <a:lnTo>
                    <a:pt x="2159508" y="482600"/>
                  </a:lnTo>
                  <a:lnTo>
                    <a:pt x="2159508" y="457200"/>
                  </a:lnTo>
                  <a:lnTo>
                    <a:pt x="2141219" y="457200"/>
                  </a:lnTo>
                  <a:lnTo>
                    <a:pt x="2132076" y="444500"/>
                  </a:lnTo>
                  <a:lnTo>
                    <a:pt x="2124289" y="444500"/>
                  </a:lnTo>
                  <a:lnTo>
                    <a:pt x="2122932" y="431800"/>
                  </a:lnTo>
                  <a:close/>
                </a:path>
                <a:path w="2161540" h="1485900">
                  <a:moveTo>
                    <a:pt x="38100" y="431800"/>
                  </a:moveTo>
                  <a:lnTo>
                    <a:pt x="15239" y="457200"/>
                  </a:lnTo>
                  <a:lnTo>
                    <a:pt x="27432" y="457200"/>
                  </a:lnTo>
                  <a:lnTo>
                    <a:pt x="32003" y="444500"/>
                  </a:lnTo>
                  <a:lnTo>
                    <a:pt x="38100" y="444500"/>
                  </a:lnTo>
                  <a:lnTo>
                    <a:pt x="38100" y="431800"/>
                  </a:lnTo>
                  <a:close/>
                </a:path>
                <a:path w="2161540" h="1485900">
                  <a:moveTo>
                    <a:pt x="38100" y="444500"/>
                  </a:moveTo>
                  <a:lnTo>
                    <a:pt x="32003" y="444500"/>
                  </a:lnTo>
                  <a:lnTo>
                    <a:pt x="27432" y="457200"/>
                  </a:lnTo>
                  <a:lnTo>
                    <a:pt x="38100" y="457200"/>
                  </a:lnTo>
                  <a:lnTo>
                    <a:pt x="38100" y="444500"/>
                  </a:lnTo>
                  <a:close/>
                </a:path>
                <a:path w="2161540" h="1485900">
                  <a:moveTo>
                    <a:pt x="2068117" y="0"/>
                  </a:moveTo>
                  <a:lnTo>
                    <a:pt x="2025185" y="0"/>
                  </a:lnTo>
                  <a:lnTo>
                    <a:pt x="2040636" y="38100"/>
                  </a:lnTo>
                  <a:lnTo>
                    <a:pt x="2058924" y="88900"/>
                  </a:lnTo>
                  <a:lnTo>
                    <a:pt x="2083308" y="152400"/>
                  </a:lnTo>
                  <a:lnTo>
                    <a:pt x="2101595" y="228600"/>
                  </a:lnTo>
                  <a:lnTo>
                    <a:pt x="2110740" y="279400"/>
                  </a:lnTo>
                  <a:lnTo>
                    <a:pt x="2119884" y="355600"/>
                  </a:lnTo>
                  <a:lnTo>
                    <a:pt x="2121408" y="381000"/>
                  </a:lnTo>
                  <a:lnTo>
                    <a:pt x="2121408" y="406400"/>
                  </a:lnTo>
                  <a:lnTo>
                    <a:pt x="2122932" y="431800"/>
                  </a:lnTo>
                  <a:lnTo>
                    <a:pt x="2132076" y="444500"/>
                  </a:lnTo>
                  <a:lnTo>
                    <a:pt x="2133861" y="444500"/>
                  </a:lnTo>
                  <a:lnTo>
                    <a:pt x="2141219" y="457200"/>
                  </a:lnTo>
                  <a:lnTo>
                    <a:pt x="2159508" y="457200"/>
                  </a:lnTo>
                  <a:lnTo>
                    <a:pt x="2161032" y="431800"/>
                  </a:lnTo>
                  <a:lnTo>
                    <a:pt x="2141219" y="419100"/>
                  </a:lnTo>
                  <a:lnTo>
                    <a:pt x="2160270" y="419100"/>
                  </a:lnTo>
                  <a:lnTo>
                    <a:pt x="2159508" y="406400"/>
                  </a:lnTo>
                  <a:lnTo>
                    <a:pt x="2159508" y="381000"/>
                  </a:lnTo>
                  <a:lnTo>
                    <a:pt x="2156460" y="355600"/>
                  </a:lnTo>
                  <a:lnTo>
                    <a:pt x="2151888" y="292100"/>
                  </a:lnTo>
                  <a:lnTo>
                    <a:pt x="2138171" y="215900"/>
                  </a:lnTo>
                  <a:lnTo>
                    <a:pt x="2119884" y="139700"/>
                  </a:lnTo>
                  <a:lnTo>
                    <a:pt x="2075688" y="25400"/>
                  </a:lnTo>
                  <a:lnTo>
                    <a:pt x="2068117" y="0"/>
                  </a:lnTo>
                  <a:close/>
                </a:path>
                <a:path w="2161540" h="1485900">
                  <a:moveTo>
                    <a:pt x="2122932" y="431800"/>
                  </a:moveTo>
                  <a:lnTo>
                    <a:pt x="2124289" y="444500"/>
                  </a:lnTo>
                  <a:lnTo>
                    <a:pt x="2132076" y="444500"/>
                  </a:lnTo>
                  <a:lnTo>
                    <a:pt x="2122932" y="431800"/>
                  </a:lnTo>
                  <a:close/>
                </a:path>
                <a:path w="2161540" h="1485900">
                  <a:moveTo>
                    <a:pt x="135331" y="0"/>
                  </a:moveTo>
                  <a:lnTo>
                    <a:pt x="93167" y="0"/>
                  </a:lnTo>
                  <a:lnTo>
                    <a:pt x="85344" y="25400"/>
                  </a:lnTo>
                  <a:lnTo>
                    <a:pt x="76200" y="50800"/>
                  </a:lnTo>
                  <a:lnTo>
                    <a:pt x="65532" y="63500"/>
                  </a:lnTo>
                  <a:lnTo>
                    <a:pt x="57912" y="88900"/>
                  </a:lnTo>
                  <a:lnTo>
                    <a:pt x="48768" y="114300"/>
                  </a:lnTo>
                  <a:lnTo>
                    <a:pt x="41148" y="139700"/>
                  </a:lnTo>
                  <a:lnTo>
                    <a:pt x="35051" y="165100"/>
                  </a:lnTo>
                  <a:lnTo>
                    <a:pt x="27432" y="190500"/>
                  </a:lnTo>
                  <a:lnTo>
                    <a:pt x="22860" y="215900"/>
                  </a:lnTo>
                  <a:lnTo>
                    <a:pt x="16763" y="241300"/>
                  </a:lnTo>
                  <a:lnTo>
                    <a:pt x="12191" y="266700"/>
                  </a:lnTo>
                  <a:lnTo>
                    <a:pt x="9144" y="292100"/>
                  </a:lnTo>
                  <a:lnTo>
                    <a:pt x="6096" y="330200"/>
                  </a:lnTo>
                  <a:lnTo>
                    <a:pt x="3048" y="355600"/>
                  </a:lnTo>
                  <a:lnTo>
                    <a:pt x="1524" y="381000"/>
                  </a:lnTo>
                  <a:lnTo>
                    <a:pt x="1524" y="406400"/>
                  </a:lnTo>
                  <a:lnTo>
                    <a:pt x="0" y="431800"/>
                  </a:lnTo>
                  <a:lnTo>
                    <a:pt x="3048" y="419100"/>
                  </a:lnTo>
                  <a:lnTo>
                    <a:pt x="38862" y="419100"/>
                  </a:lnTo>
                  <a:lnTo>
                    <a:pt x="39624" y="406400"/>
                  </a:lnTo>
                  <a:lnTo>
                    <a:pt x="39624" y="381000"/>
                  </a:lnTo>
                  <a:lnTo>
                    <a:pt x="41148" y="355600"/>
                  </a:lnTo>
                  <a:lnTo>
                    <a:pt x="50291" y="279400"/>
                  </a:lnTo>
                  <a:lnTo>
                    <a:pt x="59436" y="228600"/>
                  </a:lnTo>
                  <a:lnTo>
                    <a:pt x="77724" y="152400"/>
                  </a:lnTo>
                  <a:lnTo>
                    <a:pt x="92963" y="101600"/>
                  </a:lnTo>
                  <a:lnTo>
                    <a:pt x="120396" y="38100"/>
                  </a:lnTo>
                  <a:lnTo>
                    <a:pt x="135331" y="0"/>
                  </a:lnTo>
                  <a:close/>
                </a:path>
                <a:path w="2161540" h="1485900">
                  <a:moveTo>
                    <a:pt x="24384" y="419100"/>
                  </a:moveTo>
                  <a:lnTo>
                    <a:pt x="3048" y="419100"/>
                  </a:lnTo>
                  <a:lnTo>
                    <a:pt x="0" y="431800"/>
                  </a:lnTo>
                  <a:lnTo>
                    <a:pt x="24384" y="419100"/>
                  </a:lnTo>
                  <a:close/>
                </a:path>
                <a:path w="2161540" h="1485900">
                  <a:moveTo>
                    <a:pt x="2157984" y="419100"/>
                  </a:moveTo>
                  <a:lnTo>
                    <a:pt x="2141219" y="419100"/>
                  </a:lnTo>
                  <a:lnTo>
                    <a:pt x="2161032" y="431800"/>
                  </a:lnTo>
                  <a:lnTo>
                    <a:pt x="2157984" y="419100"/>
                  </a:lnTo>
                  <a:close/>
                </a:path>
                <a:path w="2161540" h="1485900">
                  <a:moveTo>
                    <a:pt x="2160270" y="419100"/>
                  </a:moveTo>
                  <a:lnTo>
                    <a:pt x="2157984" y="419100"/>
                  </a:lnTo>
                  <a:lnTo>
                    <a:pt x="2161032" y="431800"/>
                  </a:lnTo>
                  <a:lnTo>
                    <a:pt x="2160270" y="419100"/>
                  </a:lnTo>
                  <a:close/>
                </a:path>
              </a:pathLst>
            </a:custGeom>
            <a:solidFill>
              <a:srgbClr val="00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619500" y="4872228"/>
              <a:ext cx="1725295" cy="620395"/>
            </a:xfrm>
            <a:custGeom>
              <a:avLst/>
              <a:gdLst/>
              <a:ahLst/>
              <a:cxnLst/>
              <a:rect l="l" t="t" r="r" b="b"/>
              <a:pathLst>
                <a:path w="1725295" h="620395">
                  <a:moveTo>
                    <a:pt x="13715" y="435863"/>
                  </a:moveTo>
                  <a:lnTo>
                    <a:pt x="0" y="512063"/>
                  </a:lnTo>
                  <a:lnTo>
                    <a:pt x="166115" y="539495"/>
                  </a:lnTo>
                  <a:lnTo>
                    <a:pt x="248412" y="554735"/>
                  </a:lnTo>
                  <a:lnTo>
                    <a:pt x="413003" y="579119"/>
                  </a:lnTo>
                  <a:lnTo>
                    <a:pt x="571500" y="600455"/>
                  </a:lnTo>
                  <a:lnTo>
                    <a:pt x="647700" y="608075"/>
                  </a:lnTo>
                  <a:lnTo>
                    <a:pt x="723900" y="614171"/>
                  </a:lnTo>
                  <a:lnTo>
                    <a:pt x="760476" y="615695"/>
                  </a:lnTo>
                  <a:lnTo>
                    <a:pt x="797051" y="618743"/>
                  </a:lnTo>
                  <a:lnTo>
                    <a:pt x="833627" y="618743"/>
                  </a:lnTo>
                  <a:lnTo>
                    <a:pt x="868679" y="620267"/>
                  </a:lnTo>
                  <a:lnTo>
                    <a:pt x="903732" y="620267"/>
                  </a:lnTo>
                  <a:lnTo>
                    <a:pt x="1005839" y="615695"/>
                  </a:lnTo>
                  <a:lnTo>
                    <a:pt x="1069848" y="609599"/>
                  </a:lnTo>
                  <a:lnTo>
                    <a:pt x="1130808" y="598931"/>
                  </a:lnTo>
                  <a:lnTo>
                    <a:pt x="1188720" y="585215"/>
                  </a:lnTo>
                  <a:lnTo>
                    <a:pt x="1243584" y="568451"/>
                  </a:lnTo>
                  <a:lnTo>
                    <a:pt x="1293876" y="547115"/>
                  </a:lnTo>
                  <a:lnTo>
                    <a:pt x="1299971" y="544067"/>
                  </a:lnTo>
                  <a:lnTo>
                    <a:pt x="870203" y="544067"/>
                  </a:lnTo>
                  <a:lnTo>
                    <a:pt x="836676" y="542543"/>
                  </a:lnTo>
                  <a:lnTo>
                    <a:pt x="801624" y="542543"/>
                  </a:lnTo>
                  <a:lnTo>
                    <a:pt x="766572" y="539495"/>
                  </a:lnTo>
                  <a:lnTo>
                    <a:pt x="729996" y="537971"/>
                  </a:lnTo>
                  <a:lnTo>
                    <a:pt x="656844" y="531875"/>
                  </a:lnTo>
                  <a:lnTo>
                    <a:pt x="580644" y="524255"/>
                  </a:lnTo>
                  <a:lnTo>
                    <a:pt x="502920" y="515111"/>
                  </a:lnTo>
                  <a:lnTo>
                    <a:pt x="423672" y="504443"/>
                  </a:lnTo>
                  <a:lnTo>
                    <a:pt x="342900" y="492251"/>
                  </a:lnTo>
                  <a:lnTo>
                    <a:pt x="13715" y="435863"/>
                  </a:lnTo>
                  <a:close/>
                </a:path>
                <a:path w="1725295" h="620395">
                  <a:moveTo>
                    <a:pt x="1577629" y="178688"/>
                  </a:moveTo>
                  <a:lnTo>
                    <a:pt x="1540764" y="233171"/>
                  </a:lnTo>
                  <a:lnTo>
                    <a:pt x="1511808" y="271271"/>
                  </a:lnTo>
                  <a:lnTo>
                    <a:pt x="1482852" y="307847"/>
                  </a:lnTo>
                  <a:lnTo>
                    <a:pt x="1450848" y="342899"/>
                  </a:lnTo>
                  <a:lnTo>
                    <a:pt x="1434084" y="358139"/>
                  </a:lnTo>
                  <a:lnTo>
                    <a:pt x="1418844" y="373379"/>
                  </a:lnTo>
                  <a:lnTo>
                    <a:pt x="1400555" y="388619"/>
                  </a:lnTo>
                  <a:lnTo>
                    <a:pt x="1383791" y="403859"/>
                  </a:lnTo>
                  <a:lnTo>
                    <a:pt x="1365503" y="417575"/>
                  </a:lnTo>
                  <a:lnTo>
                    <a:pt x="1306067" y="455675"/>
                  </a:lnTo>
                  <a:lnTo>
                    <a:pt x="1242060" y="487679"/>
                  </a:lnTo>
                  <a:lnTo>
                    <a:pt x="1194815" y="504443"/>
                  </a:lnTo>
                  <a:lnTo>
                    <a:pt x="1117091" y="524255"/>
                  </a:lnTo>
                  <a:lnTo>
                    <a:pt x="1060703" y="533399"/>
                  </a:lnTo>
                  <a:lnTo>
                    <a:pt x="999744" y="539495"/>
                  </a:lnTo>
                  <a:lnTo>
                    <a:pt x="903732" y="544067"/>
                  </a:lnTo>
                  <a:lnTo>
                    <a:pt x="1299971" y="544067"/>
                  </a:lnTo>
                  <a:lnTo>
                    <a:pt x="1342644" y="522731"/>
                  </a:lnTo>
                  <a:lnTo>
                    <a:pt x="1386839" y="495299"/>
                  </a:lnTo>
                  <a:lnTo>
                    <a:pt x="1429512" y="464819"/>
                  </a:lnTo>
                  <a:lnTo>
                    <a:pt x="1467612" y="431291"/>
                  </a:lnTo>
                  <a:lnTo>
                    <a:pt x="1487424" y="414527"/>
                  </a:lnTo>
                  <a:lnTo>
                    <a:pt x="1539239" y="359663"/>
                  </a:lnTo>
                  <a:lnTo>
                    <a:pt x="1571244" y="320039"/>
                  </a:lnTo>
                  <a:lnTo>
                    <a:pt x="1601724" y="278891"/>
                  </a:lnTo>
                  <a:lnTo>
                    <a:pt x="1630679" y="237743"/>
                  </a:lnTo>
                  <a:lnTo>
                    <a:pt x="1643135" y="216984"/>
                  </a:lnTo>
                  <a:lnTo>
                    <a:pt x="1577629" y="178688"/>
                  </a:lnTo>
                  <a:close/>
                </a:path>
                <a:path w="1725295" h="620395">
                  <a:moveTo>
                    <a:pt x="1716550" y="144779"/>
                  </a:moveTo>
                  <a:lnTo>
                    <a:pt x="1597152" y="144779"/>
                  </a:lnTo>
                  <a:lnTo>
                    <a:pt x="1662684" y="184403"/>
                  </a:lnTo>
                  <a:lnTo>
                    <a:pt x="1643135" y="216984"/>
                  </a:lnTo>
                  <a:lnTo>
                    <a:pt x="1709927" y="256031"/>
                  </a:lnTo>
                  <a:lnTo>
                    <a:pt x="1716550" y="144779"/>
                  </a:lnTo>
                  <a:close/>
                </a:path>
                <a:path w="1725295" h="620395">
                  <a:moveTo>
                    <a:pt x="1597152" y="144779"/>
                  </a:moveTo>
                  <a:lnTo>
                    <a:pt x="1577629" y="178688"/>
                  </a:lnTo>
                  <a:lnTo>
                    <a:pt x="1643135" y="216984"/>
                  </a:lnTo>
                  <a:lnTo>
                    <a:pt x="1662684" y="184403"/>
                  </a:lnTo>
                  <a:lnTo>
                    <a:pt x="1597152" y="144779"/>
                  </a:lnTo>
                  <a:close/>
                </a:path>
                <a:path w="1725295" h="620395">
                  <a:moveTo>
                    <a:pt x="1725167" y="0"/>
                  </a:moveTo>
                  <a:lnTo>
                    <a:pt x="1511808" y="140207"/>
                  </a:lnTo>
                  <a:lnTo>
                    <a:pt x="1577629" y="178688"/>
                  </a:lnTo>
                  <a:lnTo>
                    <a:pt x="1597152" y="144779"/>
                  </a:lnTo>
                  <a:lnTo>
                    <a:pt x="1716550" y="144779"/>
                  </a:lnTo>
                  <a:lnTo>
                    <a:pt x="1725167" y="0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3468192" y="1927402"/>
            <a:ext cx="4112895" cy="4090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165" algn="ctr">
              <a:lnSpc>
                <a:spcPct val="100000"/>
              </a:lnSpc>
              <a:spcBef>
                <a:spcPts val="100"/>
              </a:spcBef>
            </a:pPr>
            <a:r>
              <a:rPr sz="1800" b="1" i="1" spc="-5" dirty="0">
                <a:latin typeface="Arial"/>
                <a:cs typeface="Arial"/>
              </a:rPr>
              <a:t>PERFORMANCES</a:t>
            </a:r>
            <a:r>
              <a:rPr sz="1800" b="1" i="1" spc="-25" dirty="0">
                <a:latin typeface="Arial"/>
                <a:cs typeface="Arial"/>
              </a:rPr>
              <a:t> </a:t>
            </a:r>
            <a:r>
              <a:rPr sz="1800" b="1" i="1" spc="-15" dirty="0">
                <a:latin typeface="Arial"/>
                <a:cs typeface="Arial"/>
              </a:rPr>
              <a:t>INACCEPTABLES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600" dirty="0">
              <a:latin typeface="Arial"/>
              <a:cs typeface="Arial"/>
            </a:endParaRPr>
          </a:p>
          <a:p>
            <a:pPr marL="1080770" marR="1081405" algn="ctr">
              <a:lnSpc>
                <a:spcPct val="100000"/>
              </a:lnSpc>
            </a:pPr>
            <a:r>
              <a:rPr sz="1800" b="1" i="1" dirty="0">
                <a:solidFill>
                  <a:srgbClr val="002060"/>
                </a:solidFill>
                <a:latin typeface="Arial"/>
                <a:cs typeface="Arial"/>
              </a:rPr>
              <a:t>PERFORMA</a:t>
            </a:r>
            <a:r>
              <a:rPr sz="1800" b="1" i="1" spc="-10" dirty="0">
                <a:solidFill>
                  <a:srgbClr val="002060"/>
                </a:solidFill>
                <a:latin typeface="Arial"/>
                <a:cs typeface="Arial"/>
              </a:rPr>
              <a:t>N</a:t>
            </a:r>
            <a:r>
              <a:rPr sz="1800" b="1" i="1" spc="-5" dirty="0">
                <a:solidFill>
                  <a:srgbClr val="002060"/>
                </a:solidFill>
                <a:latin typeface="Arial"/>
                <a:cs typeface="Arial"/>
              </a:rPr>
              <a:t>CES  </a:t>
            </a:r>
            <a:r>
              <a:rPr sz="1800" b="1" i="1" spc="-10" dirty="0">
                <a:solidFill>
                  <a:srgbClr val="002060"/>
                </a:solidFill>
                <a:latin typeface="Arial"/>
                <a:cs typeface="Arial"/>
              </a:rPr>
              <a:t>DÉGRADÉES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200" dirty="0">
              <a:latin typeface="Arial"/>
              <a:cs typeface="Arial"/>
            </a:endParaRPr>
          </a:p>
          <a:p>
            <a:pPr marL="135890">
              <a:lnSpc>
                <a:spcPct val="100000"/>
              </a:lnSpc>
              <a:tabLst>
                <a:tab pos="1120775" algn="l"/>
              </a:tabLst>
            </a:pPr>
            <a:r>
              <a:rPr sz="1800" b="1" spc="-50" dirty="0">
                <a:solidFill>
                  <a:srgbClr val="FF0000"/>
                </a:solidFill>
                <a:latin typeface="Arial"/>
                <a:cs typeface="Arial"/>
              </a:rPr>
              <a:t>Déf</a:t>
            </a:r>
            <a:r>
              <a:rPr sz="1800" b="1" u="heavy" spc="-50" dirty="0">
                <a:solidFill>
                  <a:srgbClr val="FF0000"/>
                </a:solidFill>
                <a:uFill>
                  <a:solidFill>
                    <a:srgbClr val="003366"/>
                  </a:solidFill>
                </a:uFill>
                <a:latin typeface="Arial"/>
                <a:cs typeface="Arial"/>
              </a:rPr>
              <a:t>aut	</a:t>
            </a:r>
            <a:endParaRPr sz="1800" dirty="0">
              <a:latin typeface="Arial"/>
              <a:cs typeface="Arial"/>
            </a:endParaRPr>
          </a:p>
          <a:p>
            <a:pPr marL="1679575" marR="893444" indent="-411480">
              <a:lnSpc>
                <a:spcPct val="100000"/>
              </a:lnSpc>
              <a:spcBef>
                <a:spcPts val="1405"/>
              </a:spcBef>
            </a:pPr>
            <a:r>
              <a:rPr sz="1800" b="1" i="1" dirty="0">
                <a:latin typeface="Arial"/>
                <a:cs typeface="Arial"/>
              </a:rPr>
              <a:t>PERFORMA</a:t>
            </a:r>
            <a:r>
              <a:rPr sz="1800" b="1" i="1" spc="-10" dirty="0">
                <a:latin typeface="Arial"/>
                <a:cs typeface="Arial"/>
              </a:rPr>
              <a:t>N</a:t>
            </a:r>
            <a:r>
              <a:rPr sz="1800" b="1" i="1" spc="-5" dirty="0">
                <a:latin typeface="Arial"/>
                <a:cs typeface="Arial"/>
              </a:rPr>
              <a:t>CES  REQUISES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5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spc="-85" dirty="0">
                <a:solidFill>
                  <a:srgbClr val="FF0000"/>
                </a:solidFill>
                <a:latin typeface="Arial"/>
                <a:cs typeface="Arial"/>
              </a:rPr>
              <a:t>Reconfiguration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400" dirty="0">
              <a:latin typeface="Arial"/>
              <a:cs typeface="Arial"/>
            </a:endParaRPr>
          </a:p>
          <a:p>
            <a:pPr marL="168910">
              <a:lnSpc>
                <a:spcPct val="100000"/>
              </a:lnSpc>
              <a:spcBef>
                <a:spcPts val="1989"/>
              </a:spcBef>
            </a:pPr>
            <a:r>
              <a:rPr sz="1800" b="1" i="1" spc="-5" dirty="0">
                <a:latin typeface="Arial"/>
                <a:cs typeface="Arial"/>
              </a:rPr>
              <a:t>PERFORMANCES</a:t>
            </a:r>
            <a:r>
              <a:rPr sz="1800" b="1" i="1" spc="-40" dirty="0">
                <a:latin typeface="Arial"/>
                <a:cs typeface="Arial"/>
              </a:rPr>
              <a:t> </a:t>
            </a:r>
            <a:r>
              <a:rPr sz="1800" b="1" i="1" spc="-15" dirty="0">
                <a:latin typeface="Arial"/>
                <a:cs typeface="Arial"/>
              </a:rPr>
              <a:t>INACCEPTABLES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3521964" y="3779520"/>
            <a:ext cx="1400810" cy="706120"/>
          </a:xfrm>
          <a:custGeom>
            <a:avLst/>
            <a:gdLst/>
            <a:ahLst/>
            <a:cxnLst/>
            <a:rect l="l" t="t" r="r" b="b"/>
            <a:pathLst>
              <a:path w="1400810" h="706120">
                <a:moveTo>
                  <a:pt x="0" y="451103"/>
                </a:moveTo>
                <a:lnTo>
                  <a:pt x="28956" y="705611"/>
                </a:lnTo>
                <a:lnTo>
                  <a:pt x="205183" y="539495"/>
                </a:lnTo>
                <a:lnTo>
                  <a:pt x="129539" y="539495"/>
                </a:lnTo>
                <a:lnTo>
                  <a:pt x="57912" y="513588"/>
                </a:lnTo>
                <a:lnTo>
                  <a:pt x="72765" y="477939"/>
                </a:lnTo>
                <a:lnTo>
                  <a:pt x="0" y="451103"/>
                </a:lnTo>
                <a:close/>
              </a:path>
              <a:path w="1400810" h="706120">
                <a:moveTo>
                  <a:pt x="72765" y="477939"/>
                </a:moveTo>
                <a:lnTo>
                  <a:pt x="57912" y="513588"/>
                </a:lnTo>
                <a:lnTo>
                  <a:pt x="129539" y="539495"/>
                </a:lnTo>
                <a:lnTo>
                  <a:pt x="143256" y="505967"/>
                </a:lnTo>
                <a:lnTo>
                  <a:pt x="143936" y="504187"/>
                </a:lnTo>
                <a:lnTo>
                  <a:pt x="72765" y="477939"/>
                </a:lnTo>
                <a:close/>
              </a:path>
              <a:path w="1400810" h="706120">
                <a:moveTo>
                  <a:pt x="143936" y="504187"/>
                </a:moveTo>
                <a:lnTo>
                  <a:pt x="143256" y="505967"/>
                </a:lnTo>
                <a:lnTo>
                  <a:pt x="129539" y="539495"/>
                </a:lnTo>
                <a:lnTo>
                  <a:pt x="205183" y="539495"/>
                </a:lnTo>
                <a:lnTo>
                  <a:pt x="214884" y="530351"/>
                </a:lnTo>
                <a:lnTo>
                  <a:pt x="143936" y="504187"/>
                </a:lnTo>
                <a:close/>
              </a:path>
              <a:path w="1400810" h="706120">
                <a:moveTo>
                  <a:pt x="1067308" y="0"/>
                </a:moveTo>
                <a:lnTo>
                  <a:pt x="434993" y="0"/>
                </a:lnTo>
                <a:lnTo>
                  <a:pt x="425196" y="4572"/>
                </a:lnTo>
                <a:lnTo>
                  <a:pt x="382524" y="28955"/>
                </a:lnTo>
                <a:lnTo>
                  <a:pt x="341375" y="57912"/>
                </a:lnTo>
                <a:lnTo>
                  <a:pt x="304800" y="89915"/>
                </a:lnTo>
                <a:lnTo>
                  <a:pt x="269748" y="126491"/>
                </a:lnTo>
                <a:lnTo>
                  <a:pt x="222503" y="185927"/>
                </a:lnTo>
                <a:lnTo>
                  <a:pt x="193548" y="230124"/>
                </a:lnTo>
                <a:lnTo>
                  <a:pt x="166115" y="275843"/>
                </a:lnTo>
                <a:lnTo>
                  <a:pt x="140208" y="323088"/>
                </a:lnTo>
                <a:lnTo>
                  <a:pt x="94487" y="423672"/>
                </a:lnTo>
                <a:lnTo>
                  <a:pt x="73151" y="477012"/>
                </a:lnTo>
                <a:lnTo>
                  <a:pt x="72765" y="477939"/>
                </a:lnTo>
                <a:lnTo>
                  <a:pt x="143936" y="504187"/>
                </a:lnTo>
                <a:lnTo>
                  <a:pt x="163068" y="454151"/>
                </a:lnTo>
                <a:lnTo>
                  <a:pt x="207263" y="359663"/>
                </a:lnTo>
                <a:lnTo>
                  <a:pt x="231648" y="313943"/>
                </a:lnTo>
                <a:lnTo>
                  <a:pt x="243839" y="292607"/>
                </a:lnTo>
                <a:lnTo>
                  <a:pt x="257556" y="271272"/>
                </a:lnTo>
                <a:lnTo>
                  <a:pt x="269748" y="251460"/>
                </a:lnTo>
                <a:lnTo>
                  <a:pt x="310896" y="195072"/>
                </a:lnTo>
                <a:lnTo>
                  <a:pt x="339851" y="161543"/>
                </a:lnTo>
                <a:lnTo>
                  <a:pt x="371856" y="132587"/>
                </a:lnTo>
                <a:lnTo>
                  <a:pt x="387096" y="118872"/>
                </a:lnTo>
                <a:lnTo>
                  <a:pt x="420624" y="94487"/>
                </a:lnTo>
                <a:lnTo>
                  <a:pt x="457200" y="73151"/>
                </a:lnTo>
                <a:lnTo>
                  <a:pt x="495300" y="56387"/>
                </a:lnTo>
                <a:lnTo>
                  <a:pt x="537972" y="44195"/>
                </a:lnTo>
                <a:lnTo>
                  <a:pt x="582168" y="35051"/>
                </a:lnTo>
                <a:lnTo>
                  <a:pt x="629412" y="28955"/>
                </a:lnTo>
                <a:lnTo>
                  <a:pt x="653796" y="27431"/>
                </a:lnTo>
                <a:lnTo>
                  <a:pt x="1184300" y="27431"/>
                </a:lnTo>
                <a:lnTo>
                  <a:pt x="1074420" y="1524"/>
                </a:lnTo>
                <a:lnTo>
                  <a:pt x="1067308" y="0"/>
                </a:lnTo>
                <a:close/>
              </a:path>
              <a:path w="1400810" h="706120">
                <a:moveTo>
                  <a:pt x="1184300" y="27431"/>
                </a:moveTo>
                <a:lnTo>
                  <a:pt x="733044" y="27431"/>
                </a:lnTo>
                <a:lnTo>
                  <a:pt x="787908" y="30479"/>
                </a:lnTo>
                <a:lnTo>
                  <a:pt x="844296" y="36575"/>
                </a:lnTo>
                <a:lnTo>
                  <a:pt x="932688" y="50291"/>
                </a:lnTo>
                <a:lnTo>
                  <a:pt x="995172" y="62484"/>
                </a:lnTo>
                <a:lnTo>
                  <a:pt x="1120139" y="89915"/>
                </a:lnTo>
                <a:lnTo>
                  <a:pt x="1315212" y="140207"/>
                </a:lnTo>
                <a:lnTo>
                  <a:pt x="1380744" y="158495"/>
                </a:lnTo>
                <a:lnTo>
                  <a:pt x="1400556" y="85343"/>
                </a:lnTo>
                <a:lnTo>
                  <a:pt x="1269491" y="48767"/>
                </a:lnTo>
                <a:lnTo>
                  <a:pt x="1203960" y="32003"/>
                </a:lnTo>
                <a:lnTo>
                  <a:pt x="1184300" y="27431"/>
                </a:lnTo>
                <a:close/>
              </a:path>
            </a:pathLst>
          </a:custGeom>
          <a:solidFill>
            <a:srgbClr val="0033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3448" y="377494"/>
            <a:ext cx="52044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10" dirty="0">
                <a:solidFill>
                  <a:srgbClr val="000000"/>
                </a:solidFill>
                <a:latin typeface="Carlito"/>
                <a:cs typeface="Carlito"/>
              </a:rPr>
              <a:t>SUPERVISION </a:t>
            </a:r>
            <a:r>
              <a:rPr b="0" dirty="0">
                <a:solidFill>
                  <a:srgbClr val="000000"/>
                </a:solidFill>
                <a:latin typeface="Carlito"/>
                <a:cs typeface="Carlito"/>
              </a:rPr>
              <a:t>en</a:t>
            </a:r>
            <a:r>
              <a:rPr b="0" spc="-3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b="0" spc="-10" dirty="0">
                <a:solidFill>
                  <a:srgbClr val="000000"/>
                </a:solidFill>
                <a:latin typeface="Carlito"/>
                <a:cs typeface="Carlito"/>
              </a:rPr>
              <a:t>INDUSTRIE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523988" y="990600"/>
            <a:ext cx="2392680" cy="1655445"/>
            <a:chOff x="7523988" y="990600"/>
            <a:chExt cx="2392680" cy="1655445"/>
          </a:xfrm>
        </p:grpSpPr>
        <p:sp>
          <p:nvSpPr>
            <p:cNvPr id="4" name="object 4"/>
            <p:cNvSpPr/>
            <p:nvPr/>
          </p:nvSpPr>
          <p:spPr>
            <a:xfrm>
              <a:off x="7549896" y="1016507"/>
              <a:ext cx="2367280" cy="1603375"/>
            </a:xfrm>
            <a:custGeom>
              <a:avLst/>
              <a:gdLst/>
              <a:ahLst/>
              <a:cxnLst/>
              <a:rect l="l" t="t" r="r" b="b"/>
              <a:pathLst>
                <a:path w="2367279" h="1603375">
                  <a:moveTo>
                    <a:pt x="2366772" y="0"/>
                  </a:moveTo>
                  <a:lnTo>
                    <a:pt x="0" y="0"/>
                  </a:lnTo>
                  <a:lnTo>
                    <a:pt x="0" y="1603248"/>
                  </a:lnTo>
                  <a:lnTo>
                    <a:pt x="2366772" y="1603248"/>
                  </a:lnTo>
                  <a:lnTo>
                    <a:pt x="2366772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523988" y="990600"/>
              <a:ext cx="2392680" cy="1655445"/>
            </a:xfrm>
            <a:custGeom>
              <a:avLst/>
              <a:gdLst/>
              <a:ahLst/>
              <a:cxnLst/>
              <a:rect l="l" t="t" r="r" b="b"/>
              <a:pathLst>
                <a:path w="2392679" h="1655445">
                  <a:moveTo>
                    <a:pt x="2392679" y="0"/>
                  </a:moveTo>
                  <a:lnTo>
                    <a:pt x="0" y="0"/>
                  </a:lnTo>
                  <a:lnTo>
                    <a:pt x="0" y="1655063"/>
                  </a:lnTo>
                  <a:lnTo>
                    <a:pt x="2392679" y="1655063"/>
                  </a:lnTo>
                  <a:lnTo>
                    <a:pt x="2392679" y="1629155"/>
                  </a:lnTo>
                  <a:lnTo>
                    <a:pt x="50291" y="1629155"/>
                  </a:lnTo>
                  <a:lnTo>
                    <a:pt x="25907" y="1603247"/>
                  </a:lnTo>
                  <a:lnTo>
                    <a:pt x="50291" y="1603247"/>
                  </a:lnTo>
                  <a:lnTo>
                    <a:pt x="50291" y="51815"/>
                  </a:lnTo>
                  <a:lnTo>
                    <a:pt x="25907" y="51815"/>
                  </a:lnTo>
                  <a:lnTo>
                    <a:pt x="50291" y="25907"/>
                  </a:lnTo>
                  <a:lnTo>
                    <a:pt x="2392679" y="25907"/>
                  </a:lnTo>
                  <a:lnTo>
                    <a:pt x="2392679" y="0"/>
                  </a:lnTo>
                  <a:close/>
                </a:path>
                <a:path w="2392679" h="1655445">
                  <a:moveTo>
                    <a:pt x="50291" y="1603247"/>
                  </a:moveTo>
                  <a:lnTo>
                    <a:pt x="25907" y="1603247"/>
                  </a:lnTo>
                  <a:lnTo>
                    <a:pt x="50291" y="1629155"/>
                  </a:lnTo>
                  <a:lnTo>
                    <a:pt x="50291" y="1603247"/>
                  </a:lnTo>
                  <a:close/>
                </a:path>
                <a:path w="2392679" h="1655445">
                  <a:moveTo>
                    <a:pt x="2368295" y="1603247"/>
                  </a:moveTo>
                  <a:lnTo>
                    <a:pt x="50291" y="1603247"/>
                  </a:lnTo>
                  <a:lnTo>
                    <a:pt x="50291" y="1629155"/>
                  </a:lnTo>
                  <a:lnTo>
                    <a:pt x="2368295" y="1629155"/>
                  </a:lnTo>
                  <a:lnTo>
                    <a:pt x="2368295" y="1603247"/>
                  </a:lnTo>
                  <a:close/>
                </a:path>
                <a:path w="2392679" h="1655445">
                  <a:moveTo>
                    <a:pt x="2368295" y="25907"/>
                  </a:moveTo>
                  <a:lnTo>
                    <a:pt x="2368295" y="1629155"/>
                  </a:lnTo>
                  <a:lnTo>
                    <a:pt x="2392679" y="1603247"/>
                  </a:lnTo>
                  <a:lnTo>
                    <a:pt x="2392679" y="51815"/>
                  </a:lnTo>
                  <a:lnTo>
                    <a:pt x="2368295" y="25907"/>
                  </a:lnTo>
                  <a:close/>
                </a:path>
                <a:path w="2392679" h="1655445">
                  <a:moveTo>
                    <a:pt x="2392679" y="1603247"/>
                  </a:moveTo>
                  <a:lnTo>
                    <a:pt x="2368295" y="1629155"/>
                  </a:lnTo>
                  <a:lnTo>
                    <a:pt x="2392679" y="1629155"/>
                  </a:lnTo>
                  <a:lnTo>
                    <a:pt x="2392679" y="1603247"/>
                  </a:lnTo>
                  <a:close/>
                </a:path>
                <a:path w="2392679" h="1655445">
                  <a:moveTo>
                    <a:pt x="50291" y="25907"/>
                  </a:moveTo>
                  <a:lnTo>
                    <a:pt x="25907" y="51815"/>
                  </a:lnTo>
                  <a:lnTo>
                    <a:pt x="50291" y="51815"/>
                  </a:lnTo>
                  <a:lnTo>
                    <a:pt x="50291" y="25907"/>
                  </a:lnTo>
                  <a:close/>
                </a:path>
                <a:path w="2392679" h="1655445">
                  <a:moveTo>
                    <a:pt x="2368295" y="25907"/>
                  </a:moveTo>
                  <a:lnTo>
                    <a:pt x="50291" y="25907"/>
                  </a:lnTo>
                  <a:lnTo>
                    <a:pt x="50291" y="51815"/>
                  </a:lnTo>
                  <a:lnTo>
                    <a:pt x="2368295" y="51815"/>
                  </a:lnTo>
                  <a:lnTo>
                    <a:pt x="2368295" y="25907"/>
                  </a:lnTo>
                  <a:close/>
                </a:path>
                <a:path w="2392679" h="1655445">
                  <a:moveTo>
                    <a:pt x="2392679" y="25907"/>
                  </a:moveTo>
                  <a:lnTo>
                    <a:pt x="2368295" y="25907"/>
                  </a:lnTo>
                  <a:lnTo>
                    <a:pt x="2392679" y="51815"/>
                  </a:lnTo>
                  <a:lnTo>
                    <a:pt x="2392679" y="25907"/>
                  </a:lnTo>
                  <a:close/>
                </a:path>
              </a:pathLst>
            </a:custGeom>
            <a:solidFill>
              <a:srgbClr val="0000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549895" y="1016508"/>
            <a:ext cx="2367280" cy="1603375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363855">
              <a:lnSpc>
                <a:spcPct val="100000"/>
              </a:lnSpc>
              <a:spcBef>
                <a:spcPts val="190"/>
              </a:spcBef>
            </a:pPr>
            <a:r>
              <a:rPr sz="2400" spc="-5" dirty="0">
                <a:solidFill>
                  <a:srgbClr val="000099"/>
                </a:solidFill>
                <a:latin typeface="Carlito"/>
                <a:cs typeface="Carlito"/>
              </a:rPr>
              <a:t>Maintenance</a:t>
            </a:r>
            <a:endParaRPr sz="2400">
              <a:latin typeface="Carlito"/>
              <a:cs typeface="Carlito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235451" y="1528572"/>
            <a:ext cx="6052185" cy="2092960"/>
            <a:chOff x="3235451" y="1528572"/>
            <a:chExt cx="6052185" cy="2092960"/>
          </a:xfrm>
        </p:grpSpPr>
        <p:sp>
          <p:nvSpPr>
            <p:cNvPr id="8" name="object 8"/>
            <p:cNvSpPr/>
            <p:nvPr/>
          </p:nvSpPr>
          <p:spPr>
            <a:xfrm>
              <a:off x="8299704" y="1528572"/>
              <a:ext cx="987551" cy="98450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307836" y="2654807"/>
              <a:ext cx="2458720" cy="774700"/>
            </a:xfrm>
            <a:custGeom>
              <a:avLst/>
              <a:gdLst/>
              <a:ahLst/>
              <a:cxnLst/>
              <a:rect l="l" t="t" r="r" b="b"/>
              <a:pathLst>
                <a:path w="2458720" h="774700">
                  <a:moveTo>
                    <a:pt x="2458212" y="172212"/>
                  </a:moveTo>
                  <a:lnTo>
                    <a:pt x="2443861" y="143256"/>
                  </a:lnTo>
                  <a:lnTo>
                    <a:pt x="2372868" y="0"/>
                  </a:lnTo>
                  <a:lnTo>
                    <a:pt x="2287524" y="172212"/>
                  </a:lnTo>
                  <a:lnTo>
                    <a:pt x="2344051" y="172212"/>
                  </a:lnTo>
                  <a:lnTo>
                    <a:pt x="2346807" y="713333"/>
                  </a:lnTo>
                  <a:lnTo>
                    <a:pt x="0" y="717804"/>
                  </a:lnTo>
                  <a:lnTo>
                    <a:pt x="0" y="774192"/>
                  </a:lnTo>
                  <a:lnTo>
                    <a:pt x="2395728" y="769620"/>
                  </a:lnTo>
                  <a:lnTo>
                    <a:pt x="2395728" y="742188"/>
                  </a:lnTo>
                  <a:lnTo>
                    <a:pt x="2403348" y="742188"/>
                  </a:lnTo>
                  <a:lnTo>
                    <a:pt x="2401887" y="172212"/>
                  </a:lnTo>
                  <a:lnTo>
                    <a:pt x="2458212" y="172212"/>
                  </a:lnTo>
                  <a:close/>
                </a:path>
              </a:pathLst>
            </a:custGeom>
            <a:solidFill>
              <a:srgbClr val="0020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527803" y="2753868"/>
              <a:ext cx="259079" cy="358140"/>
            </a:xfrm>
            <a:custGeom>
              <a:avLst/>
              <a:gdLst/>
              <a:ahLst/>
              <a:cxnLst/>
              <a:rect l="l" t="t" r="r" b="b"/>
              <a:pathLst>
                <a:path w="259079" h="358139">
                  <a:moveTo>
                    <a:pt x="129540" y="0"/>
                  </a:moveTo>
                  <a:lnTo>
                    <a:pt x="0" y="103631"/>
                  </a:lnTo>
                  <a:lnTo>
                    <a:pt x="65532" y="103631"/>
                  </a:lnTo>
                  <a:lnTo>
                    <a:pt x="65532" y="358139"/>
                  </a:lnTo>
                  <a:lnTo>
                    <a:pt x="195072" y="358139"/>
                  </a:lnTo>
                  <a:lnTo>
                    <a:pt x="195072" y="103631"/>
                  </a:lnTo>
                  <a:lnTo>
                    <a:pt x="259080" y="103631"/>
                  </a:lnTo>
                  <a:lnTo>
                    <a:pt x="129540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456175" y="2720339"/>
              <a:ext cx="402590" cy="417830"/>
            </a:xfrm>
            <a:custGeom>
              <a:avLst/>
              <a:gdLst/>
              <a:ahLst/>
              <a:cxnLst/>
              <a:rect l="l" t="t" r="r" b="b"/>
              <a:pathLst>
                <a:path w="402589" h="417830">
                  <a:moveTo>
                    <a:pt x="111944" y="137852"/>
                  </a:moveTo>
                  <a:lnTo>
                    <a:pt x="111251" y="138415"/>
                  </a:lnTo>
                  <a:lnTo>
                    <a:pt x="111251" y="417575"/>
                  </a:lnTo>
                  <a:lnTo>
                    <a:pt x="291084" y="417575"/>
                  </a:lnTo>
                  <a:lnTo>
                    <a:pt x="291084" y="391668"/>
                  </a:lnTo>
                  <a:lnTo>
                    <a:pt x="161544" y="391668"/>
                  </a:lnTo>
                  <a:lnTo>
                    <a:pt x="137160" y="365760"/>
                  </a:lnTo>
                  <a:lnTo>
                    <a:pt x="161544" y="365760"/>
                  </a:lnTo>
                  <a:lnTo>
                    <a:pt x="161544" y="163068"/>
                  </a:lnTo>
                  <a:lnTo>
                    <a:pt x="137160" y="163068"/>
                  </a:lnTo>
                  <a:lnTo>
                    <a:pt x="111944" y="137852"/>
                  </a:lnTo>
                  <a:close/>
                </a:path>
                <a:path w="402589" h="417830">
                  <a:moveTo>
                    <a:pt x="161544" y="365760"/>
                  </a:moveTo>
                  <a:lnTo>
                    <a:pt x="137160" y="365760"/>
                  </a:lnTo>
                  <a:lnTo>
                    <a:pt x="161544" y="391668"/>
                  </a:lnTo>
                  <a:lnTo>
                    <a:pt x="161544" y="365760"/>
                  </a:lnTo>
                  <a:close/>
                </a:path>
                <a:path w="402589" h="417830">
                  <a:moveTo>
                    <a:pt x="240791" y="365760"/>
                  </a:moveTo>
                  <a:lnTo>
                    <a:pt x="161544" y="365760"/>
                  </a:lnTo>
                  <a:lnTo>
                    <a:pt x="161544" y="391668"/>
                  </a:lnTo>
                  <a:lnTo>
                    <a:pt x="240791" y="391668"/>
                  </a:lnTo>
                  <a:lnTo>
                    <a:pt x="240791" y="365760"/>
                  </a:lnTo>
                  <a:close/>
                </a:path>
                <a:path w="402589" h="417830">
                  <a:moveTo>
                    <a:pt x="261023" y="112775"/>
                  </a:moveTo>
                  <a:lnTo>
                    <a:pt x="240791" y="112775"/>
                  </a:lnTo>
                  <a:lnTo>
                    <a:pt x="240791" y="391668"/>
                  </a:lnTo>
                  <a:lnTo>
                    <a:pt x="266700" y="365760"/>
                  </a:lnTo>
                  <a:lnTo>
                    <a:pt x="291084" y="365760"/>
                  </a:lnTo>
                  <a:lnTo>
                    <a:pt x="291084" y="163068"/>
                  </a:lnTo>
                  <a:lnTo>
                    <a:pt x="266700" y="163068"/>
                  </a:lnTo>
                  <a:lnTo>
                    <a:pt x="291067" y="137177"/>
                  </a:lnTo>
                  <a:lnTo>
                    <a:pt x="261023" y="112775"/>
                  </a:lnTo>
                  <a:close/>
                </a:path>
                <a:path w="402589" h="417830">
                  <a:moveTo>
                    <a:pt x="291084" y="365760"/>
                  </a:moveTo>
                  <a:lnTo>
                    <a:pt x="266700" y="365760"/>
                  </a:lnTo>
                  <a:lnTo>
                    <a:pt x="240791" y="391668"/>
                  </a:lnTo>
                  <a:lnTo>
                    <a:pt x="291084" y="391668"/>
                  </a:lnTo>
                  <a:lnTo>
                    <a:pt x="291084" y="365760"/>
                  </a:lnTo>
                  <a:close/>
                </a:path>
                <a:path w="402589" h="417830">
                  <a:moveTo>
                    <a:pt x="201168" y="0"/>
                  </a:moveTo>
                  <a:lnTo>
                    <a:pt x="0" y="163068"/>
                  </a:lnTo>
                  <a:lnTo>
                    <a:pt x="111251" y="163068"/>
                  </a:lnTo>
                  <a:lnTo>
                    <a:pt x="111251" y="156972"/>
                  </a:lnTo>
                  <a:lnTo>
                    <a:pt x="88391" y="156972"/>
                  </a:lnTo>
                  <a:lnTo>
                    <a:pt x="71627" y="112775"/>
                  </a:lnTo>
                  <a:lnTo>
                    <a:pt x="142836" y="112775"/>
                  </a:lnTo>
                  <a:lnTo>
                    <a:pt x="201929" y="64805"/>
                  </a:lnTo>
                  <a:lnTo>
                    <a:pt x="185927" y="51816"/>
                  </a:lnTo>
                  <a:lnTo>
                    <a:pt x="265090" y="51816"/>
                  </a:lnTo>
                  <a:lnTo>
                    <a:pt x="201168" y="0"/>
                  </a:lnTo>
                  <a:close/>
                </a:path>
                <a:path w="402589" h="417830">
                  <a:moveTo>
                    <a:pt x="161544" y="112775"/>
                  </a:moveTo>
                  <a:lnTo>
                    <a:pt x="142836" y="112775"/>
                  </a:lnTo>
                  <a:lnTo>
                    <a:pt x="111944" y="137852"/>
                  </a:lnTo>
                  <a:lnTo>
                    <a:pt x="137160" y="163068"/>
                  </a:lnTo>
                  <a:lnTo>
                    <a:pt x="161544" y="163068"/>
                  </a:lnTo>
                  <a:lnTo>
                    <a:pt x="161544" y="112775"/>
                  </a:lnTo>
                  <a:close/>
                </a:path>
                <a:path w="402589" h="417830">
                  <a:moveTo>
                    <a:pt x="291074" y="137170"/>
                  </a:moveTo>
                  <a:lnTo>
                    <a:pt x="266700" y="163068"/>
                  </a:lnTo>
                  <a:lnTo>
                    <a:pt x="291084" y="163068"/>
                  </a:lnTo>
                  <a:lnTo>
                    <a:pt x="291074" y="137170"/>
                  </a:lnTo>
                  <a:close/>
                </a:path>
                <a:path w="402589" h="417830">
                  <a:moveTo>
                    <a:pt x="291084" y="137177"/>
                  </a:moveTo>
                  <a:lnTo>
                    <a:pt x="291084" y="163068"/>
                  </a:lnTo>
                  <a:lnTo>
                    <a:pt x="402336" y="163068"/>
                  </a:lnTo>
                  <a:lnTo>
                    <a:pt x="394815" y="156972"/>
                  </a:lnTo>
                  <a:lnTo>
                    <a:pt x="315468" y="156972"/>
                  </a:lnTo>
                  <a:lnTo>
                    <a:pt x="291084" y="137177"/>
                  </a:lnTo>
                  <a:close/>
                </a:path>
                <a:path w="402589" h="417830">
                  <a:moveTo>
                    <a:pt x="142836" y="112775"/>
                  </a:moveTo>
                  <a:lnTo>
                    <a:pt x="71627" y="112775"/>
                  </a:lnTo>
                  <a:lnTo>
                    <a:pt x="88391" y="156972"/>
                  </a:lnTo>
                  <a:lnTo>
                    <a:pt x="111251" y="138415"/>
                  </a:lnTo>
                  <a:lnTo>
                    <a:pt x="111251" y="137160"/>
                  </a:lnTo>
                  <a:lnTo>
                    <a:pt x="112798" y="137160"/>
                  </a:lnTo>
                  <a:lnTo>
                    <a:pt x="142836" y="112775"/>
                  </a:lnTo>
                  <a:close/>
                </a:path>
                <a:path w="402589" h="417830">
                  <a:moveTo>
                    <a:pt x="111251" y="138415"/>
                  </a:moveTo>
                  <a:lnTo>
                    <a:pt x="88391" y="156972"/>
                  </a:lnTo>
                  <a:lnTo>
                    <a:pt x="111251" y="156972"/>
                  </a:lnTo>
                  <a:lnTo>
                    <a:pt x="111251" y="138415"/>
                  </a:lnTo>
                  <a:close/>
                </a:path>
                <a:path w="402589" h="417830">
                  <a:moveTo>
                    <a:pt x="322299" y="137160"/>
                  </a:moveTo>
                  <a:lnTo>
                    <a:pt x="291084" y="137160"/>
                  </a:lnTo>
                  <a:lnTo>
                    <a:pt x="315468" y="156972"/>
                  </a:lnTo>
                  <a:lnTo>
                    <a:pt x="322299" y="137160"/>
                  </a:lnTo>
                  <a:close/>
                </a:path>
                <a:path w="402589" h="417830">
                  <a:moveTo>
                    <a:pt x="340293" y="112775"/>
                  </a:moveTo>
                  <a:lnTo>
                    <a:pt x="330708" y="112775"/>
                  </a:lnTo>
                  <a:lnTo>
                    <a:pt x="315468" y="156972"/>
                  </a:lnTo>
                  <a:lnTo>
                    <a:pt x="394815" y="156972"/>
                  </a:lnTo>
                  <a:lnTo>
                    <a:pt x="340293" y="112775"/>
                  </a:lnTo>
                  <a:close/>
                </a:path>
                <a:path w="402589" h="417830">
                  <a:moveTo>
                    <a:pt x="111251" y="137160"/>
                  </a:moveTo>
                  <a:lnTo>
                    <a:pt x="111251" y="138415"/>
                  </a:lnTo>
                  <a:lnTo>
                    <a:pt x="111944" y="137852"/>
                  </a:lnTo>
                  <a:lnTo>
                    <a:pt x="111251" y="137160"/>
                  </a:lnTo>
                  <a:close/>
                </a:path>
                <a:path w="402589" h="417830">
                  <a:moveTo>
                    <a:pt x="112798" y="137160"/>
                  </a:moveTo>
                  <a:lnTo>
                    <a:pt x="111251" y="137160"/>
                  </a:lnTo>
                  <a:lnTo>
                    <a:pt x="111944" y="137852"/>
                  </a:lnTo>
                  <a:lnTo>
                    <a:pt x="112798" y="137160"/>
                  </a:lnTo>
                  <a:close/>
                </a:path>
                <a:path w="402589" h="417830">
                  <a:moveTo>
                    <a:pt x="265090" y="51816"/>
                  </a:moveTo>
                  <a:lnTo>
                    <a:pt x="217932" y="51816"/>
                  </a:lnTo>
                  <a:lnTo>
                    <a:pt x="201929" y="64805"/>
                  </a:lnTo>
                  <a:lnTo>
                    <a:pt x="291074" y="137170"/>
                  </a:lnTo>
                  <a:lnTo>
                    <a:pt x="322299" y="137160"/>
                  </a:lnTo>
                  <a:lnTo>
                    <a:pt x="330708" y="112775"/>
                  </a:lnTo>
                  <a:lnTo>
                    <a:pt x="340293" y="112775"/>
                  </a:lnTo>
                  <a:lnTo>
                    <a:pt x="265090" y="51816"/>
                  </a:lnTo>
                  <a:close/>
                </a:path>
                <a:path w="402589" h="417830">
                  <a:moveTo>
                    <a:pt x="217932" y="51816"/>
                  </a:moveTo>
                  <a:lnTo>
                    <a:pt x="185927" y="51816"/>
                  </a:lnTo>
                  <a:lnTo>
                    <a:pt x="201929" y="64805"/>
                  </a:lnTo>
                  <a:lnTo>
                    <a:pt x="217932" y="51816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235452" y="3108655"/>
              <a:ext cx="3043555" cy="511809"/>
            </a:xfrm>
            <a:custGeom>
              <a:avLst/>
              <a:gdLst/>
              <a:ahLst/>
              <a:cxnLst/>
              <a:rect l="l" t="t" r="r" b="b"/>
              <a:pathLst>
                <a:path w="3043554" h="511810">
                  <a:moveTo>
                    <a:pt x="3043428" y="0"/>
                  </a:moveTo>
                  <a:lnTo>
                    <a:pt x="3017520" y="0"/>
                  </a:lnTo>
                  <a:lnTo>
                    <a:pt x="3017520" y="26670"/>
                  </a:lnTo>
                  <a:lnTo>
                    <a:pt x="3017520" y="487680"/>
                  </a:lnTo>
                  <a:lnTo>
                    <a:pt x="25908" y="487680"/>
                  </a:lnTo>
                  <a:lnTo>
                    <a:pt x="25908" y="26670"/>
                  </a:lnTo>
                  <a:lnTo>
                    <a:pt x="3017520" y="26670"/>
                  </a:lnTo>
                  <a:lnTo>
                    <a:pt x="3017520" y="0"/>
                  </a:lnTo>
                  <a:lnTo>
                    <a:pt x="0" y="0"/>
                  </a:lnTo>
                  <a:lnTo>
                    <a:pt x="0" y="26212"/>
                  </a:lnTo>
                  <a:lnTo>
                    <a:pt x="0" y="26670"/>
                  </a:lnTo>
                  <a:lnTo>
                    <a:pt x="0" y="487680"/>
                  </a:lnTo>
                  <a:lnTo>
                    <a:pt x="0" y="487984"/>
                  </a:lnTo>
                  <a:lnTo>
                    <a:pt x="0" y="511810"/>
                  </a:lnTo>
                  <a:lnTo>
                    <a:pt x="3043428" y="511810"/>
                  </a:lnTo>
                  <a:lnTo>
                    <a:pt x="3043428" y="487984"/>
                  </a:lnTo>
                  <a:lnTo>
                    <a:pt x="3043428" y="487680"/>
                  </a:lnTo>
                  <a:lnTo>
                    <a:pt x="3043428" y="26670"/>
                  </a:lnTo>
                  <a:lnTo>
                    <a:pt x="3043428" y="26212"/>
                  </a:lnTo>
                  <a:lnTo>
                    <a:pt x="3043428" y="0"/>
                  </a:lnTo>
                  <a:close/>
                </a:path>
              </a:pathLst>
            </a:custGeom>
            <a:solidFill>
              <a:srgbClr val="0000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261359" y="3134868"/>
              <a:ext cx="2992120" cy="462280"/>
            </a:xfrm>
            <a:custGeom>
              <a:avLst/>
              <a:gdLst/>
              <a:ahLst/>
              <a:cxnLst/>
              <a:rect l="l" t="t" r="r" b="b"/>
              <a:pathLst>
                <a:path w="2992120" h="462279">
                  <a:moveTo>
                    <a:pt x="2991612" y="0"/>
                  </a:moveTo>
                  <a:lnTo>
                    <a:pt x="0" y="0"/>
                  </a:lnTo>
                  <a:lnTo>
                    <a:pt x="0" y="461771"/>
                  </a:lnTo>
                  <a:lnTo>
                    <a:pt x="2991612" y="461771"/>
                  </a:lnTo>
                  <a:lnTo>
                    <a:pt x="2991612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235451" y="3108960"/>
              <a:ext cx="3043555" cy="512445"/>
            </a:xfrm>
            <a:custGeom>
              <a:avLst/>
              <a:gdLst/>
              <a:ahLst/>
              <a:cxnLst/>
              <a:rect l="l" t="t" r="r" b="b"/>
              <a:pathLst>
                <a:path w="3043554" h="512445">
                  <a:moveTo>
                    <a:pt x="3043428" y="0"/>
                  </a:moveTo>
                  <a:lnTo>
                    <a:pt x="0" y="0"/>
                  </a:lnTo>
                  <a:lnTo>
                    <a:pt x="0" y="512063"/>
                  </a:lnTo>
                  <a:lnTo>
                    <a:pt x="3043428" y="512063"/>
                  </a:lnTo>
                  <a:lnTo>
                    <a:pt x="3043428" y="487679"/>
                  </a:lnTo>
                  <a:lnTo>
                    <a:pt x="51815" y="487679"/>
                  </a:lnTo>
                  <a:lnTo>
                    <a:pt x="25908" y="461772"/>
                  </a:lnTo>
                  <a:lnTo>
                    <a:pt x="51815" y="461772"/>
                  </a:lnTo>
                  <a:lnTo>
                    <a:pt x="51815" y="50291"/>
                  </a:lnTo>
                  <a:lnTo>
                    <a:pt x="25908" y="50291"/>
                  </a:lnTo>
                  <a:lnTo>
                    <a:pt x="51815" y="25908"/>
                  </a:lnTo>
                  <a:lnTo>
                    <a:pt x="3043428" y="25908"/>
                  </a:lnTo>
                  <a:lnTo>
                    <a:pt x="3043428" y="0"/>
                  </a:lnTo>
                  <a:close/>
                </a:path>
                <a:path w="3043554" h="512445">
                  <a:moveTo>
                    <a:pt x="51815" y="461772"/>
                  </a:moveTo>
                  <a:lnTo>
                    <a:pt x="25908" y="461772"/>
                  </a:lnTo>
                  <a:lnTo>
                    <a:pt x="51815" y="487679"/>
                  </a:lnTo>
                  <a:lnTo>
                    <a:pt x="51815" y="461772"/>
                  </a:lnTo>
                  <a:close/>
                </a:path>
                <a:path w="3043554" h="512445">
                  <a:moveTo>
                    <a:pt x="2993136" y="461772"/>
                  </a:moveTo>
                  <a:lnTo>
                    <a:pt x="51815" y="461772"/>
                  </a:lnTo>
                  <a:lnTo>
                    <a:pt x="51815" y="487679"/>
                  </a:lnTo>
                  <a:lnTo>
                    <a:pt x="2993136" y="487679"/>
                  </a:lnTo>
                  <a:lnTo>
                    <a:pt x="2993136" y="461772"/>
                  </a:lnTo>
                  <a:close/>
                </a:path>
                <a:path w="3043554" h="512445">
                  <a:moveTo>
                    <a:pt x="2993136" y="25908"/>
                  </a:moveTo>
                  <a:lnTo>
                    <a:pt x="2993136" y="487679"/>
                  </a:lnTo>
                  <a:lnTo>
                    <a:pt x="3017520" y="461772"/>
                  </a:lnTo>
                  <a:lnTo>
                    <a:pt x="3043428" y="461772"/>
                  </a:lnTo>
                  <a:lnTo>
                    <a:pt x="3043428" y="50291"/>
                  </a:lnTo>
                  <a:lnTo>
                    <a:pt x="3017520" y="50291"/>
                  </a:lnTo>
                  <a:lnTo>
                    <a:pt x="2993136" y="25908"/>
                  </a:lnTo>
                  <a:close/>
                </a:path>
                <a:path w="3043554" h="512445">
                  <a:moveTo>
                    <a:pt x="3043428" y="461772"/>
                  </a:moveTo>
                  <a:lnTo>
                    <a:pt x="3017520" y="461772"/>
                  </a:lnTo>
                  <a:lnTo>
                    <a:pt x="2993136" y="487679"/>
                  </a:lnTo>
                  <a:lnTo>
                    <a:pt x="3043428" y="487679"/>
                  </a:lnTo>
                  <a:lnTo>
                    <a:pt x="3043428" y="461772"/>
                  </a:lnTo>
                  <a:close/>
                </a:path>
                <a:path w="3043554" h="512445">
                  <a:moveTo>
                    <a:pt x="51815" y="25908"/>
                  </a:moveTo>
                  <a:lnTo>
                    <a:pt x="25908" y="50291"/>
                  </a:lnTo>
                  <a:lnTo>
                    <a:pt x="51815" y="50291"/>
                  </a:lnTo>
                  <a:lnTo>
                    <a:pt x="51815" y="25908"/>
                  </a:lnTo>
                  <a:close/>
                </a:path>
                <a:path w="3043554" h="512445">
                  <a:moveTo>
                    <a:pt x="2993136" y="25908"/>
                  </a:moveTo>
                  <a:lnTo>
                    <a:pt x="51815" y="25908"/>
                  </a:lnTo>
                  <a:lnTo>
                    <a:pt x="51815" y="50291"/>
                  </a:lnTo>
                  <a:lnTo>
                    <a:pt x="2993136" y="50291"/>
                  </a:lnTo>
                  <a:lnTo>
                    <a:pt x="2993136" y="25908"/>
                  </a:lnTo>
                  <a:close/>
                </a:path>
                <a:path w="3043554" h="512445">
                  <a:moveTo>
                    <a:pt x="3043428" y="25908"/>
                  </a:moveTo>
                  <a:lnTo>
                    <a:pt x="2993136" y="25908"/>
                  </a:lnTo>
                  <a:lnTo>
                    <a:pt x="3017520" y="50291"/>
                  </a:lnTo>
                  <a:lnTo>
                    <a:pt x="3043428" y="50291"/>
                  </a:lnTo>
                  <a:lnTo>
                    <a:pt x="3043428" y="25908"/>
                  </a:lnTo>
                  <a:close/>
                </a:path>
              </a:pathLst>
            </a:custGeom>
            <a:solidFill>
              <a:srgbClr val="0000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6705117" y="3024644"/>
            <a:ext cx="12890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Carlito"/>
                <a:cs typeface="Carlito"/>
              </a:rPr>
              <a:t>Liste des</a:t>
            </a:r>
            <a:r>
              <a:rPr sz="1600" spc="-60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fautes</a:t>
            </a:r>
            <a:endParaRPr sz="1600">
              <a:latin typeface="Carlito"/>
              <a:cs typeface="Carlito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949700" y="3146602"/>
            <a:ext cx="16148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000099"/>
                </a:solidFill>
                <a:latin typeface="Carlito"/>
                <a:cs typeface="Carlito"/>
              </a:rPr>
              <a:t>DI</a:t>
            </a:r>
            <a:r>
              <a:rPr sz="2400" b="1" spc="-35" dirty="0">
                <a:solidFill>
                  <a:srgbClr val="000099"/>
                </a:solidFill>
                <a:latin typeface="Carlito"/>
                <a:cs typeface="Carlito"/>
              </a:rPr>
              <a:t>A</a:t>
            </a:r>
            <a:r>
              <a:rPr sz="2400" b="1" spc="-5" dirty="0">
                <a:solidFill>
                  <a:srgbClr val="000099"/>
                </a:solidFill>
                <a:latin typeface="Carlito"/>
                <a:cs typeface="Carlito"/>
              </a:rPr>
              <a:t>GNO</a:t>
            </a:r>
            <a:r>
              <a:rPr sz="2400" b="1" spc="-25" dirty="0">
                <a:solidFill>
                  <a:srgbClr val="000099"/>
                </a:solidFill>
                <a:latin typeface="Carlito"/>
                <a:cs typeface="Carlito"/>
              </a:rPr>
              <a:t>S</a:t>
            </a:r>
            <a:r>
              <a:rPr sz="2400" b="1" spc="-5" dirty="0">
                <a:solidFill>
                  <a:srgbClr val="000099"/>
                </a:solidFill>
                <a:latin typeface="Carlito"/>
                <a:cs typeface="Carlito"/>
              </a:rPr>
              <a:t>TIC</a:t>
            </a:r>
            <a:endParaRPr sz="2400">
              <a:latin typeface="Carlito"/>
              <a:cs typeface="Carlito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744723" y="3308603"/>
            <a:ext cx="3385820" cy="471170"/>
            <a:chOff x="2744723" y="3308603"/>
            <a:chExt cx="3385820" cy="471170"/>
          </a:xfrm>
        </p:grpSpPr>
        <p:sp>
          <p:nvSpPr>
            <p:cNvPr id="18" name="object 18"/>
            <p:cNvSpPr/>
            <p:nvPr/>
          </p:nvSpPr>
          <p:spPr>
            <a:xfrm>
              <a:off x="3648455" y="3653027"/>
              <a:ext cx="85344" cy="12649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049477" y="3697223"/>
              <a:ext cx="80852" cy="8229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744723" y="3308603"/>
              <a:ext cx="536575" cy="152400"/>
            </a:xfrm>
            <a:custGeom>
              <a:avLst/>
              <a:gdLst/>
              <a:ahLst/>
              <a:cxnLst/>
              <a:rect l="l" t="t" r="r" b="b"/>
              <a:pathLst>
                <a:path w="536575" h="152400">
                  <a:moveTo>
                    <a:pt x="384048" y="0"/>
                  </a:moveTo>
                  <a:lnTo>
                    <a:pt x="384048" y="152400"/>
                  </a:lnTo>
                  <a:lnTo>
                    <a:pt x="484632" y="102107"/>
                  </a:lnTo>
                  <a:lnTo>
                    <a:pt x="408431" y="102107"/>
                  </a:lnTo>
                  <a:lnTo>
                    <a:pt x="408431" y="50291"/>
                  </a:lnTo>
                  <a:lnTo>
                    <a:pt x="484631" y="50291"/>
                  </a:lnTo>
                  <a:lnTo>
                    <a:pt x="384048" y="0"/>
                  </a:lnTo>
                  <a:close/>
                </a:path>
                <a:path w="536575" h="152400">
                  <a:moveTo>
                    <a:pt x="384048" y="50291"/>
                  </a:moveTo>
                  <a:lnTo>
                    <a:pt x="0" y="50291"/>
                  </a:lnTo>
                  <a:lnTo>
                    <a:pt x="0" y="102107"/>
                  </a:lnTo>
                  <a:lnTo>
                    <a:pt x="384048" y="102107"/>
                  </a:lnTo>
                  <a:lnTo>
                    <a:pt x="384048" y="50291"/>
                  </a:lnTo>
                  <a:close/>
                </a:path>
                <a:path w="536575" h="152400">
                  <a:moveTo>
                    <a:pt x="484631" y="50291"/>
                  </a:moveTo>
                  <a:lnTo>
                    <a:pt x="408431" y="50291"/>
                  </a:lnTo>
                  <a:lnTo>
                    <a:pt x="408431" y="102107"/>
                  </a:lnTo>
                  <a:lnTo>
                    <a:pt x="484632" y="102107"/>
                  </a:lnTo>
                  <a:lnTo>
                    <a:pt x="536448" y="76200"/>
                  </a:lnTo>
                  <a:lnTo>
                    <a:pt x="484631" y="50291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1437081" y="3174961"/>
            <a:ext cx="1062990" cy="447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1515"/>
              </a:lnSpc>
            </a:pPr>
            <a:r>
              <a:rPr sz="1600" b="1" spc="-800" dirty="0">
                <a:latin typeface="Carlito"/>
                <a:cs typeface="Carlito"/>
              </a:rPr>
              <a:t>T</a:t>
            </a:r>
            <a:r>
              <a:rPr sz="1600" b="1" spc="-150" dirty="0">
                <a:latin typeface="Carlito"/>
                <a:cs typeface="Carlito"/>
              </a:rPr>
              <a:t>T</a:t>
            </a:r>
            <a:r>
              <a:rPr sz="1600" b="1" spc="-10" dirty="0">
                <a:latin typeface="Carlito"/>
                <a:cs typeface="Carlito"/>
              </a:rPr>
              <a:t>e</a:t>
            </a:r>
            <a:r>
              <a:rPr sz="1600" b="1" spc="-1480" dirty="0">
                <a:latin typeface="Carlito"/>
                <a:cs typeface="Carlito"/>
              </a:rPr>
              <a:t>c</a:t>
            </a:r>
            <a:r>
              <a:rPr sz="1600" b="1" spc="-10" dirty="0">
                <a:latin typeface="Carlito"/>
                <a:cs typeface="Carlito"/>
              </a:rPr>
              <a:t>e</a:t>
            </a:r>
            <a:r>
              <a:rPr sz="1600" b="1" dirty="0">
                <a:latin typeface="Carlito"/>
                <a:cs typeface="Carlito"/>
              </a:rPr>
              <a:t>c</a:t>
            </a:r>
            <a:r>
              <a:rPr sz="1600" b="1" spc="-5" dirty="0">
                <a:latin typeface="Carlito"/>
                <a:cs typeface="Carlito"/>
              </a:rPr>
              <a:t>h</a:t>
            </a:r>
            <a:r>
              <a:rPr sz="1600" b="1" spc="-1720" dirty="0">
                <a:latin typeface="Carlito"/>
                <a:cs typeface="Carlito"/>
              </a:rPr>
              <a:t>n</a:t>
            </a:r>
            <a:r>
              <a:rPr sz="1600" b="1" spc="-5" dirty="0">
                <a:latin typeface="Carlito"/>
                <a:cs typeface="Carlito"/>
              </a:rPr>
              <a:t>h</a:t>
            </a:r>
            <a:r>
              <a:rPr sz="1600" b="1" spc="-15" dirty="0">
                <a:latin typeface="Carlito"/>
                <a:cs typeface="Carlito"/>
              </a:rPr>
              <a:t>n</a:t>
            </a:r>
            <a:r>
              <a:rPr sz="1600" b="1" spc="-5" dirty="0">
                <a:latin typeface="Carlito"/>
                <a:cs typeface="Carlito"/>
              </a:rPr>
              <a:t>ica</a:t>
            </a:r>
            <a:r>
              <a:rPr sz="1600" b="1" spc="-2250" dirty="0">
                <a:latin typeface="Carlito"/>
                <a:cs typeface="Carlito"/>
              </a:rPr>
              <a:t>l</a:t>
            </a:r>
            <a:r>
              <a:rPr sz="1600" b="1" spc="-5" dirty="0">
                <a:latin typeface="Carlito"/>
                <a:cs typeface="Carlito"/>
              </a:rPr>
              <a:t>ical</a:t>
            </a:r>
            <a:endParaRPr sz="1600">
              <a:latin typeface="Carlito"/>
              <a:cs typeface="Carlito"/>
            </a:endParaRPr>
          </a:p>
          <a:p>
            <a:pPr algn="ctr">
              <a:lnSpc>
                <a:spcPct val="100000"/>
              </a:lnSpc>
            </a:pPr>
            <a:r>
              <a:rPr sz="1600" b="1" spc="-5" dirty="0">
                <a:latin typeface="Carlito"/>
                <a:cs typeface="Carlito"/>
              </a:rPr>
              <a:t>specif</a:t>
            </a:r>
            <a:r>
              <a:rPr sz="1600" b="1" spc="-4260" dirty="0">
                <a:latin typeface="Carlito"/>
                <a:cs typeface="Carlito"/>
              </a:rPr>
              <a:t>i</a:t>
            </a:r>
            <a:r>
              <a:rPr sz="1600" b="1" spc="-5" dirty="0">
                <a:latin typeface="Carlito"/>
                <a:cs typeface="Carlito"/>
              </a:rPr>
              <a:t>specif</a:t>
            </a:r>
            <a:r>
              <a:rPr sz="1600" b="1" dirty="0">
                <a:latin typeface="Carlito"/>
                <a:cs typeface="Carlito"/>
              </a:rPr>
              <a:t>i</a:t>
            </a:r>
            <a:r>
              <a:rPr sz="1600" b="1" spc="-675" dirty="0">
                <a:latin typeface="Carlito"/>
                <a:cs typeface="Carlito"/>
              </a:rPr>
              <a:t>c</a:t>
            </a:r>
            <a:r>
              <a:rPr sz="1600" b="1" spc="-15" dirty="0">
                <a:latin typeface="Carlito"/>
                <a:cs typeface="Carlito"/>
              </a:rPr>
              <a:t>c</a:t>
            </a:r>
            <a:r>
              <a:rPr sz="1600" b="1" spc="-795" dirty="0">
                <a:latin typeface="Carlito"/>
                <a:cs typeface="Carlito"/>
              </a:rPr>
              <a:t>a</a:t>
            </a:r>
            <a:r>
              <a:rPr sz="1600" b="1" spc="-15" dirty="0">
                <a:latin typeface="Carlito"/>
                <a:cs typeface="Carlito"/>
              </a:rPr>
              <a:t>a</a:t>
            </a:r>
            <a:r>
              <a:rPr sz="1600" b="1" spc="-5" dirty="0">
                <a:latin typeface="Carlito"/>
                <a:cs typeface="Carlito"/>
              </a:rPr>
              <a:t>ti</a:t>
            </a:r>
            <a:r>
              <a:rPr sz="1600" b="1" spc="-1810" dirty="0">
                <a:latin typeface="Carlito"/>
                <a:cs typeface="Carlito"/>
              </a:rPr>
              <a:t>o</a:t>
            </a:r>
            <a:r>
              <a:rPr sz="1600" b="1" spc="-5" dirty="0">
                <a:latin typeface="Carlito"/>
                <a:cs typeface="Carlito"/>
              </a:rPr>
              <a:t>ti</a:t>
            </a:r>
            <a:r>
              <a:rPr sz="1600" b="1" dirty="0">
                <a:latin typeface="Carlito"/>
                <a:cs typeface="Carlito"/>
              </a:rPr>
              <a:t>o</a:t>
            </a:r>
            <a:r>
              <a:rPr sz="1600" b="1" spc="-865" dirty="0">
                <a:latin typeface="Carlito"/>
                <a:cs typeface="Carlito"/>
              </a:rPr>
              <a:t>n</a:t>
            </a:r>
            <a:r>
              <a:rPr sz="1600" b="1" spc="-5" dirty="0">
                <a:latin typeface="Carlito"/>
                <a:cs typeface="Carlito"/>
              </a:rPr>
              <a:t>n</a:t>
            </a:r>
            <a:endParaRPr sz="1600">
              <a:latin typeface="Carlito"/>
              <a:cs typeface="Carlito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73605" y="1514386"/>
            <a:ext cx="109791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5115" marR="5080" indent="-27305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Carlito"/>
                <a:cs typeface="Carlito"/>
              </a:rPr>
              <a:t>Ensemble</a:t>
            </a:r>
            <a:r>
              <a:rPr sz="1600" b="1" spc="-80" dirty="0">
                <a:latin typeface="Carlito"/>
                <a:cs typeface="Carlito"/>
              </a:rPr>
              <a:t> </a:t>
            </a:r>
            <a:r>
              <a:rPr sz="1600" b="1" spc="-5" dirty="0">
                <a:latin typeface="Carlito"/>
                <a:cs typeface="Carlito"/>
              </a:rPr>
              <a:t>de  points</a:t>
            </a:r>
            <a:endParaRPr sz="1600">
              <a:latin typeface="Carlito"/>
              <a:cs typeface="Carlito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772668" y="1331975"/>
            <a:ext cx="4991100" cy="2447925"/>
            <a:chOff x="772668" y="1331975"/>
            <a:chExt cx="4991100" cy="2447925"/>
          </a:xfrm>
        </p:grpSpPr>
        <p:sp>
          <p:nvSpPr>
            <p:cNvPr id="24" name="object 24"/>
            <p:cNvSpPr/>
            <p:nvPr/>
          </p:nvSpPr>
          <p:spPr>
            <a:xfrm>
              <a:off x="1257300" y="2046731"/>
              <a:ext cx="2466340" cy="797560"/>
            </a:xfrm>
            <a:custGeom>
              <a:avLst/>
              <a:gdLst/>
              <a:ahLst/>
              <a:cxnLst/>
              <a:rect l="l" t="t" r="r" b="b"/>
              <a:pathLst>
                <a:path w="2466340" h="797560">
                  <a:moveTo>
                    <a:pt x="2465832" y="0"/>
                  </a:moveTo>
                  <a:lnTo>
                    <a:pt x="12192" y="0"/>
                  </a:lnTo>
                  <a:lnTo>
                    <a:pt x="12192" y="12192"/>
                  </a:lnTo>
                  <a:lnTo>
                    <a:pt x="0" y="12192"/>
                  </a:lnTo>
                  <a:lnTo>
                    <a:pt x="0" y="797052"/>
                  </a:lnTo>
                  <a:lnTo>
                    <a:pt x="38100" y="797052"/>
                  </a:lnTo>
                  <a:lnTo>
                    <a:pt x="38100" y="38100"/>
                  </a:lnTo>
                  <a:lnTo>
                    <a:pt x="2465832" y="38100"/>
                  </a:lnTo>
                  <a:lnTo>
                    <a:pt x="2465832" y="0"/>
                  </a:lnTo>
                  <a:close/>
                </a:path>
              </a:pathLst>
            </a:custGeom>
            <a:solidFill>
              <a:srgbClr val="00B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729228" y="1331975"/>
              <a:ext cx="2034539" cy="134721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72668" y="2843783"/>
              <a:ext cx="2409825" cy="935990"/>
            </a:xfrm>
            <a:custGeom>
              <a:avLst/>
              <a:gdLst/>
              <a:ahLst/>
              <a:cxnLst/>
              <a:rect l="l" t="t" r="r" b="b"/>
              <a:pathLst>
                <a:path w="2409825" h="935989">
                  <a:moveTo>
                    <a:pt x="2409444" y="0"/>
                  </a:moveTo>
                  <a:lnTo>
                    <a:pt x="0" y="0"/>
                  </a:lnTo>
                  <a:lnTo>
                    <a:pt x="0" y="935736"/>
                  </a:lnTo>
                  <a:lnTo>
                    <a:pt x="2409444" y="935736"/>
                  </a:lnTo>
                  <a:lnTo>
                    <a:pt x="2409444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772668" y="2838145"/>
            <a:ext cx="2415540" cy="986790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12395" marR="113030" indent="635" algn="ctr">
              <a:lnSpc>
                <a:spcPct val="100000"/>
              </a:lnSpc>
              <a:spcBef>
                <a:spcPts val="365"/>
              </a:spcBef>
            </a:pPr>
            <a:r>
              <a:rPr sz="1800" b="1" u="heavy" spc="-1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Niveau </a:t>
            </a:r>
            <a:r>
              <a:rPr sz="1800" b="1" u="heavy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FTC </a:t>
            </a:r>
            <a:r>
              <a:rPr sz="1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2060"/>
                </a:solidFill>
                <a:latin typeface="Arial"/>
                <a:cs typeface="Arial"/>
              </a:rPr>
              <a:t>Présence </a:t>
            </a:r>
            <a:r>
              <a:rPr sz="1800" b="1" dirty="0">
                <a:solidFill>
                  <a:srgbClr val="002060"/>
                </a:solidFill>
                <a:latin typeface="Arial"/>
                <a:cs typeface="Arial"/>
              </a:rPr>
              <a:t>de</a:t>
            </a:r>
            <a:r>
              <a:rPr sz="1800" b="1" spc="-6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2060"/>
                </a:solidFill>
                <a:latin typeface="Arial"/>
                <a:cs typeface="Arial"/>
              </a:rPr>
              <a:t>Défault  Reconfiguration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772668" y="2346960"/>
            <a:ext cx="9144000" cy="4861560"/>
            <a:chOff x="772668" y="2346960"/>
            <a:chExt cx="9144000" cy="4861560"/>
          </a:xfrm>
        </p:grpSpPr>
        <p:sp>
          <p:nvSpPr>
            <p:cNvPr id="29" name="object 29"/>
            <p:cNvSpPr/>
            <p:nvPr/>
          </p:nvSpPr>
          <p:spPr>
            <a:xfrm>
              <a:off x="1607820" y="2346960"/>
              <a:ext cx="2085339" cy="494030"/>
            </a:xfrm>
            <a:custGeom>
              <a:avLst/>
              <a:gdLst/>
              <a:ahLst/>
              <a:cxnLst/>
              <a:rect l="l" t="t" r="r" b="b"/>
              <a:pathLst>
                <a:path w="2085339" h="494030">
                  <a:moveTo>
                    <a:pt x="38100" y="379475"/>
                  </a:moveTo>
                  <a:lnTo>
                    <a:pt x="0" y="379475"/>
                  </a:lnTo>
                  <a:lnTo>
                    <a:pt x="56387" y="493775"/>
                  </a:lnTo>
                  <a:lnTo>
                    <a:pt x="105034" y="397763"/>
                  </a:lnTo>
                  <a:lnTo>
                    <a:pt x="38100" y="397763"/>
                  </a:lnTo>
                  <a:lnTo>
                    <a:pt x="38100" y="379475"/>
                  </a:lnTo>
                  <a:close/>
                </a:path>
                <a:path w="2085339" h="494030">
                  <a:moveTo>
                    <a:pt x="2080259" y="0"/>
                  </a:moveTo>
                  <a:lnTo>
                    <a:pt x="2069592" y="1524"/>
                  </a:lnTo>
                  <a:lnTo>
                    <a:pt x="2060447" y="1524"/>
                  </a:lnTo>
                  <a:lnTo>
                    <a:pt x="2051304" y="3048"/>
                  </a:lnTo>
                  <a:lnTo>
                    <a:pt x="2043683" y="4572"/>
                  </a:lnTo>
                  <a:lnTo>
                    <a:pt x="2036064" y="4572"/>
                  </a:lnTo>
                  <a:lnTo>
                    <a:pt x="2028444" y="6096"/>
                  </a:lnTo>
                  <a:lnTo>
                    <a:pt x="2023871" y="6096"/>
                  </a:lnTo>
                  <a:lnTo>
                    <a:pt x="2017776" y="7620"/>
                  </a:lnTo>
                  <a:lnTo>
                    <a:pt x="2008632" y="7620"/>
                  </a:lnTo>
                  <a:lnTo>
                    <a:pt x="2002535" y="9144"/>
                  </a:lnTo>
                  <a:lnTo>
                    <a:pt x="1996440" y="9144"/>
                  </a:lnTo>
                  <a:lnTo>
                    <a:pt x="1991868" y="10667"/>
                  </a:lnTo>
                  <a:lnTo>
                    <a:pt x="56387" y="10667"/>
                  </a:lnTo>
                  <a:lnTo>
                    <a:pt x="49029" y="12263"/>
                  </a:lnTo>
                  <a:lnTo>
                    <a:pt x="43243" y="16573"/>
                  </a:lnTo>
                  <a:lnTo>
                    <a:pt x="39457" y="22883"/>
                  </a:lnTo>
                  <a:lnTo>
                    <a:pt x="38100" y="30479"/>
                  </a:lnTo>
                  <a:lnTo>
                    <a:pt x="38100" y="397763"/>
                  </a:lnTo>
                  <a:lnTo>
                    <a:pt x="76200" y="397763"/>
                  </a:lnTo>
                  <a:lnTo>
                    <a:pt x="76200" y="48767"/>
                  </a:lnTo>
                  <a:lnTo>
                    <a:pt x="56387" y="48767"/>
                  </a:lnTo>
                  <a:lnTo>
                    <a:pt x="76200" y="30479"/>
                  </a:lnTo>
                  <a:lnTo>
                    <a:pt x="2083917" y="30479"/>
                  </a:lnTo>
                  <a:lnTo>
                    <a:pt x="2080259" y="0"/>
                  </a:lnTo>
                  <a:close/>
                </a:path>
                <a:path w="2085339" h="494030">
                  <a:moveTo>
                    <a:pt x="114300" y="379475"/>
                  </a:moveTo>
                  <a:lnTo>
                    <a:pt x="76200" y="379475"/>
                  </a:lnTo>
                  <a:lnTo>
                    <a:pt x="76200" y="397763"/>
                  </a:lnTo>
                  <a:lnTo>
                    <a:pt x="105034" y="397763"/>
                  </a:lnTo>
                  <a:lnTo>
                    <a:pt x="114300" y="379475"/>
                  </a:lnTo>
                  <a:close/>
                </a:path>
                <a:path w="2085339" h="494030">
                  <a:moveTo>
                    <a:pt x="76200" y="30479"/>
                  </a:moveTo>
                  <a:lnTo>
                    <a:pt x="56387" y="48767"/>
                  </a:lnTo>
                  <a:lnTo>
                    <a:pt x="76200" y="48767"/>
                  </a:lnTo>
                  <a:lnTo>
                    <a:pt x="76200" y="30479"/>
                  </a:lnTo>
                  <a:close/>
                </a:path>
                <a:path w="2085339" h="494030">
                  <a:moveTo>
                    <a:pt x="2083917" y="30479"/>
                  </a:moveTo>
                  <a:lnTo>
                    <a:pt x="76200" y="30479"/>
                  </a:lnTo>
                  <a:lnTo>
                    <a:pt x="76200" y="48767"/>
                  </a:lnTo>
                  <a:lnTo>
                    <a:pt x="1996440" y="48767"/>
                  </a:lnTo>
                  <a:lnTo>
                    <a:pt x="2001012" y="47244"/>
                  </a:lnTo>
                  <a:lnTo>
                    <a:pt x="2007108" y="47244"/>
                  </a:lnTo>
                  <a:lnTo>
                    <a:pt x="2013204" y="45720"/>
                  </a:lnTo>
                  <a:lnTo>
                    <a:pt x="2022347" y="44196"/>
                  </a:lnTo>
                  <a:lnTo>
                    <a:pt x="2034540" y="44196"/>
                  </a:lnTo>
                  <a:lnTo>
                    <a:pt x="2046732" y="41148"/>
                  </a:lnTo>
                  <a:lnTo>
                    <a:pt x="2055876" y="41148"/>
                  </a:lnTo>
                  <a:lnTo>
                    <a:pt x="2063495" y="39624"/>
                  </a:lnTo>
                  <a:lnTo>
                    <a:pt x="2074164" y="39624"/>
                  </a:lnTo>
                  <a:lnTo>
                    <a:pt x="2084832" y="38100"/>
                  </a:lnTo>
                  <a:lnTo>
                    <a:pt x="2083917" y="30479"/>
                  </a:lnTo>
                  <a:close/>
                </a:path>
              </a:pathLst>
            </a:custGeom>
            <a:solidFill>
              <a:srgbClr val="04E6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72668" y="3779520"/>
              <a:ext cx="9144000" cy="3429000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8016239" y="3870960"/>
              <a:ext cx="1066800" cy="550545"/>
            </a:xfrm>
            <a:custGeom>
              <a:avLst/>
              <a:gdLst/>
              <a:ahLst/>
              <a:cxnLst/>
              <a:rect l="l" t="t" r="r" b="b"/>
              <a:pathLst>
                <a:path w="1066800" h="550545">
                  <a:moveTo>
                    <a:pt x="874776" y="0"/>
                  </a:moveTo>
                  <a:lnTo>
                    <a:pt x="653795" y="193548"/>
                  </a:lnTo>
                  <a:lnTo>
                    <a:pt x="588263" y="128015"/>
                  </a:lnTo>
                  <a:lnTo>
                    <a:pt x="376427" y="310896"/>
                  </a:lnTo>
                  <a:lnTo>
                    <a:pt x="330707" y="254508"/>
                  </a:lnTo>
                  <a:lnTo>
                    <a:pt x="0" y="550163"/>
                  </a:lnTo>
                  <a:lnTo>
                    <a:pt x="431291" y="376427"/>
                  </a:lnTo>
                  <a:lnTo>
                    <a:pt x="473963" y="422148"/>
                  </a:lnTo>
                  <a:lnTo>
                    <a:pt x="731519" y="281939"/>
                  </a:lnTo>
                  <a:lnTo>
                    <a:pt x="766571" y="327660"/>
                  </a:lnTo>
                  <a:lnTo>
                    <a:pt x="1066800" y="216408"/>
                  </a:lnTo>
                  <a:lnTo>
                    <a:pt x="874776" y="0"/>
                  </a:lnTo>
                  <a:close/>
                </a:path>
              </a:pathLst>
            </a:custGeom>
            <a:solidFill>
              <a:srgbClr val="CC3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7891272" y="3834384"/>
              <a:ext cx="1236345" cy="666115"/>
            </a:xfrm>
            <a:custGeom>
              <a:avLst/>
              <a:gdLst/>
              <a:ahLst/>
              <a:cxnLst/>
              <a:rect l="l" t="t" r="r" b="b"/>
              <a:pathLst>
                <a:path w="1236345" h="666114">
                  <a:moveTo>
                    <a:pt x="458724" y="254508"/>
                  </a:moveTo>
                  <a:lnTo>
                    <a:pt x="0" y="665988"/>
                  </a:lnTo>
                  <a:lnTo>
                    <a:pt x="146031" y="606551"/>
                  </a:lnTo>
                  <a:lnTo>
                    <a:pt x="141731" y="606551"/>
                  </a:lnTo>
                  <a:lnTo>
                    <a:pt x="115824" y="563880"/>
                  </a:lnTo>
                  <a:lnTo>
                    <a:pt x="250766" y="509073"/>
                  </a:lnTo>
                  <a:lnTo>
                    <a:pt x="452777" y="328474"/>
                  </a:lnTo>
                  <a:lnTo>
                    <a:pt x="435863" y="307848"/>
                  </a:lnTo>
                  <a:lnTo>
                    <a:pt x="501605" y="307848"/>
                  </a:lnTo>
                  <a:lnTo>
                    <a:pt x="458724" y="254508"/>
                  </a:lnTo>
                  <a:close/>
                </a:path>
                <a:path w="1236345" h="666114">
                  <a:moveTo>
                    <a:pt x="250766" y="509073"/>
                  </a:moveTo>
                  <a:lnTo>
                    <a:pt x="115824" y="563880"/>
                  </a:lnTo>
                  <a:lnTo>
                    <a:pt x="141731" y="606551"/>
                  </a:lnTo>
                  <a:lnTo>
                    <a:pt x="250766" y="509073"/>
                  </a:lnTo>
                  <a:close/>
                </a:path>
                <a:path w="1236345" h="666114">
                  <a:moveTo>
                    <a:pt x="562355" y="382524"/>
                  </a:moveTo>
                  <a:lnTo>
                    <a:pt x="250766" y="509073"/>
                  </a:lnTo>
                  <a:lnTo>
                    <a:pt x="141731" y="606551"/>
                  </a:lnTo>
                  <a:lnTo>
                    <a:pt x="146031" y="606551"/>
                  </a:lnTo>
                  <a:lnTo>
                    <a:pt x="549571" y="442307"/>
                  </a:lnTo>
                  <a:lnTo>
                    <a:pt x="537972" y="429767"/>
                  </a:lnTo>
                  <a:lnTo>
                    <a:pt x="600608" y="429767"/>
                  </a:lnTo>
                  <a:lnTo>
                    <a:pt x="604163" y="427814"/>
                  </a:lnTo>
                  <a:lnTo>
                    <a:pt x="562355" y="382524"/>
                  </a:lnTo>
                  <a:close/>
                </a:path>
                <a:path w="1236345" h="666114">
                  <a:moveTo>
                    <a:pt x="600608" y="429767"/>
                  </a:moveTo>
                  <a:lnTo>
                    <a:pt x="537972" y="429767"/>
                  </a:lnTo>
                  <a:lnTo>
                    <a:pt x="565403" y="435863"/>
                  </a:lnTo>
                  <a:lnTo>
                    <a:pt x="549571" y="442307"/>
                  </a:lnTo>
                  <a:lnTo>
                    <a:pt x="594359" y="490727"/>
                  </a:lnTo>
                  <a:lnTo>
                    <a:pt x="683029" y="441960"/>
                  </a:lnTo>
                  <a:lnTo>
                    <a:pt x="617220" y="441960"/>
                  </a:lnTo>
                  <a:lnTo>
                    <a:pt x="586739" y="437388"/>
                  </a:lnTo>
                  <a:lnTo>
                    <a:pt x="600608" y="429767"/>
                  </a:lnTo>
                  <a:close/>
                </a:path>
                <a:path w="1236345" h="666114">
                  <a:moveTo>
                    <a:pt x="537972" y="429767"/>
                  </a:moveTo>
                  <a:lnTo>
                    <a:pt x="549571" y="442307"/>
                  </a:lnTo>
                  <a:lnTo>
                    <a:pt x="565403" y="435863"/>
                  </a:lnTo>
                  <a:lnTo>
                    <a:pt x="537972" y="429767"/>
                  </a:lnTo>
                  <a:close/>
                </a:path>
                <a:path w="1236345" h="666114">
                  <a:moveTo>
                    <a:pt x="604163" y="427814"/>
                  </a:moveTo>
                  <a:lnTo>
                    <a:pt x="586739" y="437388"/>
                  </a:lnTo>
                  <a:lnTo>
                    <a:pt x="617220" y="441960"/>
                  </a:lnTo>
                  <a:lnTo>
                    <a:pt x="604163" y="427814"/>
                  </a:lnTo>
                  <a:close/>
                </a:path>
                <a:path w="1236345" h="666114">
                  <a:moveTo>
                    <a:pt x="864107" y="284988"/>
                  </a:moveTo>
                  <a:lnTo>
                    <a:pt x="604163" y="427814"/>
                  </a:lnTo>
                  <a:lnTo>
                    <a:pt x="617220" y="441960"/>
                  </a:lnTo>
                  <a:lnTo>
                    <a:pt x="683029" y="441960"/>
                  </a:lnTo>
                  <a:lnTo>
                    <a:pt x="849553" y="350371"/>
                  </a:lnTo>
                  <a:lnTo>
                    <a:pt x="836676" y="333755"/>
                  </a:lnTo>
                  <a:lnTo>
                    <a:pt x="898930" y="333755"/>
                  </a:lnTo>
                  <a:lnTo>
                    <a:pt x="900752" y="333084"/>
                  </a:lnTo>
                  <a:lnTo>
                    <a:pt x="864107" y="284988"/>
                  </a:lnTo>
                  <a:close/>
                </a:path>
                <a:path w="1236345" h="666114">
                  <a:moveTo>
                    <a:pt x="898930" y="333755"/>
                  </a:moveTo>
                  <a:lnTo>
                    <a:pt x="836676" y="333755"/>
                  </a:lnTo>
                  <a:lnTo>
                    <a:pt x="868679" y="339851"/>
                  </a:lnTo>
                  <a:lnTo>
                    <a:pt x="849553" y="350371"/>
                  </a:lnTo>
                  <a:lnTo>
                    <a:pt x="883920" y="394715"/>
                  </a:lnTo>
                  <a:lnTo>
                    <a:pt x="1006726" y="348996"/>
                  </a:lnTo>
                  <a:lnTo>
                    <a:pt x="912876" y="348996"/>
                  </a:lnTo>
                  <a:lnTo>
                    <a:pt x="882396" y="339851"/>
                  </a:lnTo>
                  <a:lnTo>
                    <a:pt x="898930" y="333755"/>
                  </a:lnTo>
                  <a:close/>
                </a:path>
                <a:path w="1236345" h="666114">
                  <a:moveTo>
                    <a:pt x="501605" y="307848"/>
                  </a:moveTo>
                  <a:lnTo>
                    <a:pt x="435863" y="307848"/>
                  </a:lnTo>
                  <a:lnTo>
                    <a:pt x="472439" y="310896"/>
                  </a:lnTo>
                  <a:lnTo>
                    <a:pt x="452777" y="328474"/>
                  </a:lnTo>
                  <a:lnTo>
                    <a:pt x="498348" y="384048"/>
                  </a:lnTo>
                  <a:lnTo>
                    <a:pt x="558014" y="332231"/>
                  </a:lnTo>
                  <a:lnTo>
                    <a:pt x="521207" y="332231"/>
                  </a:lnTo>
                  <a:lnTo>
                    <a:pt x="484631" y="329184"/>
                  </a:lnTo>
                  <a:lnTo>
                    <a:pt x="504736" y="311742"/>
                  </a:lnTo>
                  <a:lnTo>
                    <a:pt x="501605" y="307848"/>
                  </a:lnTo>
                  <a:close/>
                </a:path>
                <a:path w="1236345" h="666114">
                  <a:moveTo>
                    <a:pt x="836676" y="333755"/>
                  </a:moveTo>
                  <a:lnTo>
                    <a:pt x="849553" y="350371"/>
                  </a:lnTo>
                  <a:lnTo>
                    <a:pt x="868679" y="339851"/>
                  </a:lnTo>
                  <a:lnTo>
                    <a:pt x="836676" y="333755"/>
                  </a:lnTo>
                  <a:close/>
                </a:path>
                <a:path w="1236345" h="666114">
                  <a:moveTo>
                    <a:pt x="900752" y="333084"/>
                  </a:moveTo>
                  <a:lnTo>
                    <a:pt x="882396" y="339851"/>
                  </a:lnTo>
                  <a:lnTo>
                    <a:pt x="912876" y="348996"/>
                  </a:lnTo>
                  <a:lnTo>
                    <a:pt x="900752" y="333084"/>
                  </a:lnTo>
                  <a:close/>
                </a:path>
                <a:path w="1236345" h="666114">
                  <a:moveTo>
                    <a:pt x="1148598" y="241706"/>
                  </a:moveTo>
                  <a:lnTo>
                    <a:pt x="900752" y="333084"/>
                  </a:lnTo>
                  <a:lnTo>
                    <a:pt x="912876" y="348996"/>
                  </a:lnTo>
                  <a:lnTo>
                    <a:pt x="1006726" y="348996"/>
                  </a:lnTo>
                  <a:lnTo>
                    <a:pt x="1219589" y="269748"/>
                  </a:lnTo>
                  <a:lnTo>
                    <a:pt x="1173479" y="269748"/>
                  </a:lnTo>
                  <a:lnTo>
                    <a:pt x="1148598" y="241706"/>
                  </a:lnTo>
                  <a:close/>
                </a:path>
                <a:path w="1236345" h="666114">
                  <a:moveTo>
                    <a:pt x="504736" y="311742"/>
                  </a:moveTo>
                  <a:lnTo>
                    <a:pt x="484631" y="329184"/>
                  </a:lnTo>
                  <a:lnTo>
                    <a:pt x="521207" y="332231"/>
                  </a:lnTo>
                  <a:lnTo>
                    <a:pt x="504736" y="311742"/>
                  </a:lnTo>
                  <a:close/>
                </a:path>
                <a:path w="1236345" h="666114">
                  <a:moveTo>
                    <a:pt x="714755" y="129539"/>
                  </a:moveTo>
                  <a:lnTo>
                    <a:pt x="504736" y="311742"/>
                  </a:lnTo>
                  <a:lnTo>
                    <a:pt x="521207" y="332231"/>
                  </a:lnTo>
                  <a:lnTo>
                    <a:pt x="558014" y="332231"/>
                  </a:lnTo>
                  <a:lnTo>
                    <a:pt x="711235" y="199171"/>
                  </a:lnTo>
                  <a:lnTo>
                    <a:pt x="694944" y="182879"/>
                  </a:lnTo>
                  <a:lnTo>
                    <a:pt x="768095" y="182879"/>
                  </a:lnTo>
                  <a:lnTo>
                    <a:pt x="714755" y="129539"/>
                  </a:lnTo>
                  <a:close/>
                </a:path>
                <a:path w="1236345" h="666114">
                  <a:moveTo>
                    <a:pt x="435863" y="307848"/>
                  </a:moveTo>
                  <a:lnTo>
                    <a:pt x="452777" y="328474"/>
                  </a:lnTo>
                  <a:lnTo>
                    <a:pt x="472439" y="310896"/>
                  </a:lnTo>
                  <a:lnTo>
                    <a:pt x="435863" y="307848"/>
                  </a:lnTo>
                  <a:close/>
                </a:path>
                <a:path w="1236345" h="666114">
                  <a:moveTo>
                    <a:pt x="1184148" y="228600"/>
                  </a:moveTo>
                  <a:lnTo>
                    <a:pt x="1148598" y="241706"/>
                  </a:lnTo>
                  <a:lnTo>
                    <a:pt x="1173479" y="269748"/>
                  </a:lnTo>
                  <a:lnTo>
                    <a:pt x="1184148" y="228600"/>
                  </a:lnTo>
                  <a:close/>
                </a:path>
                <a:path w="1236345" h="666114">
                  <a:moveTo>
                    <a:pt x="1204964" y="228600"/>
                  </a:moveTo>
                  <a:lnTo>
                    <a:pt x="1184148" y="228600"/>
                  </a:lnTo>
                  <a:lnTo>
                    <a:pt x="1173479" y="269748"/>
                  </a:lnTo>
                  <a:lnTo>
                    <a:pt x="1219589" y="269748"/>
                  </a:lnTo>
                  <a:lnTo>
                    <a:pt x="1235963" y="263651"/>
                  </a:lnTo>
                  <a:lnTo>
                    <a:pt x="1204964" y="228600"/>
                  </a:lnTo>
                  <a:close/>
                </a:path>
                <a:path w="1236345" h="666114">
                  <a:moveTo>
                    <a:pt x="768095" y="182879"/>
                  </a:moveTo>
                  <a:lnTo>
                    <a:pt x="729996" y="182879"/>
                  </a:lnTo>
                  <a:lnTo>
                    <a:pt x="711235" y="199171"/>
                  </a:lnTo>
                  <a:lnTo>
                    <a:pt x="777239" y="265175"/>
                  </a:lnTo>
                  <a:lnTo>
                    <a:pt x="837923" y="211836"/>
                  </a:lnTo>
                  <a:lnTo>
                    <a:pt x="762000" y="211836"/>
                  </a:lnTo>
                  <a:lnTo>
                    <a:pt x="780647" y="195431"/>
                  </a:lnTo>
                  <a:lnTo>
                    <a:pt x="768095" y="182879"/>
                  </a:lnTo>
                  <a:close/>
                </a:path>
                <a:path w="1236345" h="666114">
                  <a:moveTo>
                    <a:pt x="1049965" y="53339"/>
                  </a:moveTo>
                  <a:lnTo>
                    <a:pt x="981455" y="53339"/>
                  </a:lnTo>
                  <a:lnTo>
                    <a:pt x="1016507" y="54863"/>
                  </a:lnTo>
                  <a:lnTo>
                    <a:pt x="997574" y="71505"/>
                  </a:lnTo>
                  <a:lnTo>
                    <a:pt x="1148598" y="241706"/>
                  </a:lnTo>
                  <a:lnTo>
                    <a:pt x="1184148" y="228600"/>
                  </a:lnTo>
                  <a:lnTo>
                    <a:pt x="1204964" y="228600"/>
                  </a:lnTo>
                  <a:lnTo>
                    <a:pt x="1049965" y="53339"/>
                  </a:lnTo>
                  <a:close/>
                </a:path>
                <a:path w="1236345" h="666114">
                  <a:moveTo>
                    <a:pt x="780647" y="195431"/>
                  </a:moveTo>
                  <a:lnTo>
                    <a:pt x="762000" y="211836"/>
                  </a:lnTo>
                  <a:lnTo>
                    <a:pt x="797051" y="211836"/>
                  </a:lnTo>
                  <a:lnTo>
                    <a:pt x="780647" y="195431"/>
                  </a:lnTo>
                  <a:close/>
                </a:path>
                <a:path w="1236345" h="666114">
                  <a:moveTo>
                    <a:pt x="1002792" y="0"/>
                  </a:moveTo>
                  <a:lnTo>
                    <a:pt x="780647" y="195431"/>
                  </a:lnTo>
                  <a:lnTo>
                    <a:pt x="797051" y="211836"/>
                  </a:lnTo>
                  <a:lnTo>
                    <a:pt x="837923" y="211836"/>
                  </a:lnTo>
                  <a:lnTo>
                    <a:pt x="997574" y="71505"/>
                  </a:lnTo>
                  <a:lnTo>
                    <a:pt x="981455" y="53339"/>
                  </a:lnTo>
                  <a:lnTo>
                    <a:pt x="1049965" y="53339"/>
                  </a:lnTo>
                  <a:lnTo>
                    <a:pt x="1002792" y="0"/>
                  </a:lnTo>
                  <a:close/>
                </a:path>
                <a:path w="1236345" h="666114">
                  <a:moveTo>
                    <a:pt x="729996" y="182879"/>
                  </a:moveTo>
                  <a:lnTo>
                    <a:pt x="694944" y="182879"/>
                  </a:lnTo>
                  <a:lnTo>
                    <a:pt x="711235" y="199171"/>
                  </a:lnTo>
                  <a:lnTo>
                    <a:pt x="729996" y="182879"/>
                  </a:lnTo>
                  <a:close/>
                </a:path>
                <a:path w="1236345" h="666114">
                  <a:moveTo>
                    <a:pt x="981455" y="53339"/>
                  </a:moveTo>
                  <a:lnTo>
                    <a:pt x="997574" y="71505"/>
                  </a:lnTo>
                  <a:lnTo>
                    <a:pt x="1016507" y="54863"/>
                  </a:lnTo>
                  <a:lnTo>
                    <a:pt x="981455" y="53339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809744" y="3811524"/>
              <a:ext cx="1066800" cy="407034"/>
            </a:xfrm>
            <a:custGeom>
              <a:avLst/>
              <a:gdLst/>
              <a:ahLst/>
              <a:cxnLst/>
              <a:rect l="l" t="t" r="r" b="b"/>
              <a:pathLst>
                <a:path w="1066800" h="407035">
                  <a:moveTo>
                    <a:pt x="873251" y="0"/>
                  </a:moveTo>
                  <a:lnTo>
                    <a:pt x="652271" y="143256"/>
                  </a:lnTo>
                  <a:lnTo>
                    <a:pt x="586739" y="94487"/>
                  </a:lnTo>
                  <a:lnTo>
                    <a:pt x="374903" y="230124"/>
                  </a:lnTo>
                  <a:lnTo>
                    <a:pt x="329183" y="188975"/>
                  </a:lnTo>
                  <a:lnTo>
                    <a:pt x="0" y="406908"/>
                  </a:lnTo>
                  <a:lnTo>
                    <a:pt x="429767" y="278891"/>
                  </a:lnTo>
                  <a:lnTo>
                    <a:pt x="472439" y="312420"/>
                  </a:lnTo>
                  <a:lnTo>
                    <a:pt x="729995" y="208787"/>
                  </a:lnTo>
                  <a:lnTo>
                    <a:pt x="766571" y="242315"/>
                  </a:lnTo>
                  <a:lnTo>
                    <a:pt x="1066800" y="160020"/>
                  </a:lnTo>
                  <a:lnTo>
                    <a:pt x="873251" y="0"/>
                  </a:lnTo>
                  <a:close/>
                </a:path>
              </a:pathLst>
            </a:custGeom>
            <a:solidFill>
              <a:srgbClr val="CC3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651247" y="3781044"/>
              <a:ext cx="1278890" cy="510540"/>
            </a:xfrm>
            <a:custGeom>
              <a:avLst/>
              <a:gdLst/>
              <a:ahLst/>
              <a:cxnLst/>
              <a:rect l="l" t="t" r="r" b="b"/>
              <a:pathLst>
                <a:path w="1278889" h="510539">
                  <a:moveTo>
                    <a:pt x="490727" y="187451"/>
                  </a:moveTo>
                  <a:lnTo>
                    <a:pt x="0" y="510539"/>
                  </a:lnTo>
                  <a:lnTo>
                    <a:pt x="174655" y="458724"/>
                  </a:lnTo>
                  <a:lnTo>
                    <a:pt x="172212" y="458724"/>
                  </a:lnTo>
                  <a:lnTo>
                    <a:pt x="150875" y="413003"/>
                  </a:lnTo>
                  <a:lnTo>
                    <a:pt x="315708" y="363724"/>
                  </a:lnTo>
                  <a:lnTo>
                    <a:pt x="485785" y="251126"/>
                  </a:lnTo>
                  <a:lnTo>
                    <a:pt x="470915" y="237743"/>
                  </a:lnTo>
                  <a:lnTo>
                    <a:pt x="522074" y="237743"/>
                  </a:lnTo>
                  <a:lnTo>
                    <a:pt x="535758" y="229018"/>
                  </a:lnTo>
                  <a:lnTo>
                    <a:pt x="490727" y="187451"/>
                  </a:lnTo>
                  <a:close/>
                </a:path>
                <a:path w="1278889" h="510539">
                  <a:moveTo>
                    <a:pt x="315708" y="363724"/>
                  </a:moveTo>
                  <a:lnTo>
                    <a:pt x="150875" y="413003"/>
                  </a:lnTo>
                  <a:lnTo>
                    <a:pt x="172212" y="458724"/>
                  </a:lnTo>
                  <a:lnTo>
                    <a:pt x="315708" y="363724"/>
                  </a:lnTo>
                  <a:close/>
                </a:path>
                <a:path w="1278889" h="510539">
                  <a:moveTo>
                    <a:pt x="594360" y="280415"/>
                  </a:moveTo>
                  <a:lnTo>
                    <a:pt x="315708" y="363724"/>
                  </a:lnTo>
                  <a:lnTo>
                    <a:pt x="172212" y="458724"/>
                  </a:lnTo>
                  <a:lnTo>
                    <a:pt x="174655" y="458724"/>
                  </a:lnTo>
                  <a:lnTo>
                    <a:pt x="583591" y="337402"/>
                  </a:lnTo>
                  <a:lnTo>
                    <a:pt x="573024" y="329183"/>
                  </a:lnTo>
                  <a:lnTo>
                    <a:pt x="733382" y="329183"/>
                  </a:lnTo>
                  <a:lnTo>
                    <a:pt x="748453" y="323088"/>
                  </a:lnTo>
                  <a:lnTo>
                    <a:pt x="647700" y="323088"/>
                  </a:lnTo>
                  <a:lnTo>
                    <a:pt x="621791" y="320039"/>
                  </a:lnTo>
                  <a:lnTo>
                    <a:pt x="636428" y="314070"/>
                  </a:lnTo>
                  <a:lnTo>
                    <a:pt x="594360" y="280415"/>
                  </a:lnTo>
                  <a:close/>
                </a:path>
                <a:path w="1278889" h="510539">
                  <a:moveTo>
                    <a:pt x="733382" y="329183"/>
                  </a:moveTo>
                  <a:lnTo>
                    <a:pt x="573024" y="329183"/>
                  </a:lnTo>
                  <a:lnTo>
                    <a:pt x="595884" y="333755"/>
                  </a:lnTo>
                  <a:lnTo>
                    <a:pt x="583591" y="337402"/>
                  </a:lnTo>
                  <a:lnTo>
                    <a:pt x="627888" y="371855"/>
                  </a:lnTo>
                  <a:lnTo>
                    <a:pt x="733382" y="329183"/>
                  </a:lnTo>
                  <a:close/>
                </a:path>
                <a:path w="1278889" h="510539">
                  <a:moveTo>
                    <a:pt x="573024" y="329183"/>
                  </a:moveTo>
                  <a:lnTo>
                    <a:pt x="583591" y="337402"/>
                  </a:lnTo>
                  <a:lnTo>
                    <a:pt x="595884" y="333755"/>
                  </a:lnTo>
                  <a:lnTo>
                    <a:pt x="573024" y="329183"/>
                  </a:lnTo>
                  <a:close/>
                </a:path>
                <a:path w="1278889" h="510539">
                  <a:moveTo>
                    <a:pt x="636428" y="314070"/>
                  </a:moveTo>
                  <a:lnTo>
                    <a:pt x="621791" y="320039"/>
                  </a:lnTo>
                  <a:lnTo>
                    <a:pt x="647700" y="323088"/>
                  </a:lnTo>
                  <a:lnTo>
                    <a:pt x="636428" y="314070"/>
                  </a:lnTo>
                  <a:close/>
                </a:path>
                <a:path w="1278889" h="510539">
                  <a:moveTo>
                    <a:pt x="894588" y="208787"/>
                  </a:moveTo>
                  <a:lnTo>
                    <a:pt x="636428" y="314070"/>
                  </a:lnTo>
                  <a:lnTo>
                    <a:pt x="647700" y="323088"/>
                  </a:lnTo>
                  <a:lnTo>
                    <a:pt x="748453" y="323088"/>
                  </a:lnTo>
                  <a:lnTo>
                    <a:pt x="883154" y="268601"/>
                  </a:lnTo>
                  <a:lnTo>
                    <a:pt x="871727" y="257555"/>
                  </a:lnTo>
                  <a:lnTo>
                    <a:pt x="1076151" y="257555"/>
                  </a:lnTo>
                  <a:lnTo>
                    <a:pt x="1087096" y="254507"/>
                  </a:lnTo>
                  <a:lnTo>
                    <a:pt x="941831" y="254507"/>
                  </a:lnTo>
                  <a:lnTo>
                    <a:pt x="917448" y="248412"/>
                  </a:lnTo>
                  <a:lnTo>
                    <a:pt x="931540" y="244548"/>
                  </a:lnTo>
                  <a:lnTo>
                    <a:pt x="894588" y="208787"/>
                  </a:lnTo>
                  <a:close/>
                </a:path>
                <a:path w="1278889" h="510539">
                  <a:moveTo>
                    <a:pt x="1076151" y="257555"/>
                  </a:moveTo>
                  <a:lnTo>
                    <a:pt x="871727" y="257555"/>
                  </a:lnTo>
                  <a:lnTo>
                    <a:pt x="899160" y="262127"/>
                  </a:lnTo>
                  <a:lnTo>
                    <a:pt x="883154" y="268601"/>
                  </a:lnTo>
                  <a:lnTo>
                    <a:pt x="917448" y="301751"/>
                  </a:lnTo>
                  <a:lnTo>
                    <a:pt x="1076151" y="257555"/>
                  </a:lnTo>
                  <a:close/>
                </a:path>
                <a:path w="1278889" h="510539">
                  <a:moveTo>
                    <a:pt x="522074" y="237743"/>
                  </a:moveTo>
                  <a:lnTo>
                    <a:pt x="470915" y="237743"/>
                  </a:lnTo>
                  <a:lnTo>
                    <a:pt x="501396" y="240791"/>
                  </a:lnTo>
                  <a:lnTo>
                    <a:pt x="485785" y="251126"/>
                  </a:lnTo>
                  <a:lnTo>
                    <a:pt x="531876" y="292607"/>
                  </a:lnTo>
                  <a:lnTo>
                    <a:pt x="609933" y="242315"/>
                  </a:lnTo>
                  <a:lnTo>
                    <a:pt x="550163" y="242315"/>
                  </a:lnTo>
                  <a:lnTo>
                    <a:pt x="519684" y="239267"/>
                  </a:lnTo>
                  <a:lnTo>
                    <a:pt x="522074" y="237743"/>
                  </a:lnTo>
                  <a:close/>
                </a:path>
                <a:path w="1278889" h="510539">
                  <a:moveTo>
                    <a:pt x="871727" y="257555"/>
                  </a:moveTo>
                  <a:lnTo>
                    <a:pt x="883154" y="268601"/>
                  </a:lnTo>
                  <a:lnTo>
                    <a:pt x="899160" y="262127"/>
                  </a:lnTo>
                  <a:lnTo>
                    <a:pt x="871727" y="257555"/>
                  </a:lnTo>
                  <a:close/>
                </a:path>
                <a:path w="1278889" h="510539">
                  <a:moveTo>
                    <a:pt x="931540" y="244548"/>
                  </a:moveTo>
                  <a:lnTo>
                    <a:pt x="917448" y="248412"/>
                  </a:lnTo>
                  <a:lnTo>
                    <a:pt x="941831" y="254507"/>
                  </a:lnTo>
                  <a:lnTo>
                    <a:pt x="931540" y="244548"/>
                  </a:lnTo>
                  <a:close/>
                </a:path>
                <a:path w="1278889" h="510539">
                  <a:moveTo>
                    <a:pt x="1170887" y="178941"/>
                  </a:moveTo>
                  <a:lnTo>
                    <a:pt x="931540" y="244548"/>
                  </a:lnTo>
                  <a:lnTo>
                    <a:pt x="941831" y="254507"/>
                  </a:lnTo>
                  <a:lnTo>
                    <a:pt x="1087096" y="254507"/>
                  </a:lnTo>
                  <a:lnTo>
                    <a:pt x="1245800" y="210312"/>
                  </a:lnTo>
                  <a:lnTo>
                    <a:pt x="1208531" y="210312"/>
                  </a:lnTo>
                  <a:lnTo>
                    <a:pt x="1170887" y="178941"/>
                  </a:lnTo>
                  <a:close/>
                </a:path>
                <a:path w="1278889" h="510539">
                  <a:moveTo>
                    <a:pt x="470915" y="237743"/>
                  </a:moveTo>
                  <a:lnTo>
                    <a:pt x="485785" y="251126"/>
                  </a:lnTo>
                  <a:lnTo>
                    <a:pt x="501396" y="240791"/>
                  </a:lnTo>
                  <a:lnTo>
                    <a:pt x="470915" y="237743"/>
                  </a:lnTo>
                  <a:close/>
                </a:path>
                <a:path w="1278889" h="510539">
                  <a:moveTo>
                    <a:pt x="535758" y="229018"/>
                  </a:moveTo>
                  <a:lnTo>
                    <a:pt x="519684" y="239267"/>
                  </a:lnTo>
                  <a:lnTo>
                    <a:pt x="550163" y="242315"/>
                  </a:lnTo>
                  <a:lnTo>
                    <a:pt x="535758" y="229018"/>
                  </a:lnTo>
                  <a:close/>
                </a:path>
                <a:path w="1278889" h="510539">
                  <a:moveTo>
                    <a:pt x="746760" y="94487"/>
                  </a:moveTo>
                  <a:lnTo>
                    <a:pt x="535758" y="229018"/>
                  </a:lnTo>
                  <a:lnTo>
                    <a:pt x="550163" y="242315"/>
                  </a:lnTo>
                  <a:lnTo>
                    <a:pt x="609933" y="242315"/>
                  </a:lnTo>
                  <a:lnTo>
                    <a:pt x="743563" y="156218"/>
                  </a:lnTo>
                  <a:lnTo>
                    <a:pt x="729996" y="146303"/>
                  </a:lnTo>
                  <a:lnTo>
                    <a:pt x="806561" y="146303"/>
                  </a:lnTo>
                  <a:lnTo>
                    <a:pt x="811568" y="143094"/>
                  </a:lnTo>
                  <a:lnTo>
                    <a:pt x="746760" y="94487"/>
                  </a:lnTo>
                  <a:close/>
                </a:path>
                <a:path w="1278889" h="510539">
                  <a:moveTo>
                    <a:pt x="1217676" y="166115"/>
                  </a:moveTo>
                  <a:lnTo>
                    <a:pt x="1170887" y="178941"/>
                  </a:lnTo>
                  <a:lnTo>
                    <a:pt x="1208531" y="210312"/>
                  </a:lnTo>
                  <a:lnTo>
                    <a:pt x="1217676" y="166115"/>
                  </a:lnTo>
                  <a:close/>
                </a:path>
                <a:path w="1278889" h="510539">
                  <a:moveTo>
                    <a:pt x="1236148" y="166115"/>
                  </a:moveTo>
                  <a:lnTo>
                    <a:pt x="1217676" y="166115"/>
                  </a:lnTo>
                  <a:lnTo>
                    <a:pt x="1208531" y="210312"/>
                  </a:lnTo>
                  <a:lnTo>
                    <a:pt x="1245800" y="210312"/>
                  </a:lnTo>
                  <a:lnTo>
                    <a:pt x="1278636" y="201167"/>
                  </a:lnTo>
                  <a:lnTo>
                    <a:pt x="1236148" y="166115"/>
                  </a:lnTo>
                  <a:close/>
                </a:path>
                <a:path w="1278889" h="510539">
                  <a:moveTo>
                    <a:pt x="806561" y="146303"/>
                  </a:moveTo>
                  <a:lnTo>
                    <a:pt x="758951" y="146303"/>
                  </a:lnTo>
                  <a:lnTo>
                    <a:pt x="743563" y="156218"/>
                  </a:lnTo>
                  <a:lnTo>
                    <a:pt x="809243" y="204215"/>
                  </a:lnTo>
                  <a:lnTo>
                    <a:pt x="887699" y="153924"/>
                  </a:lnTo>
                  <a:lnTo>
                    <a:pt x="826007" y="153924"/>
                  </a:lnTo>
                  <a:lnTo>
                    <a:pt x="797051" y="152400"/>
                  </a:lnTo>
                  <a:lnTo>
                    <a:pt x="806561" y="146303"/>
                  </a:lnTo>
                  <a:close/>
                </a:path>
                <a:path w="1278889" h="510539">
                  <a:moveTo>
                    <a:pt x="1095755" y="50291"/>
                  </a:moveTo>
                  <a:lnTo>
                    <a:pt x="1016507" y="50291"/>
                  </a:lnTo>
                  <a:lnTo>
                    <a:pt x="1046988" y="51815"/>
                  </a:lnTo>
                  <a:lnTo>
                    <a:pt x="1030793" y="62196"/>
                  </a:lnTo>
                  <a:lnTo>
                    <a:pt x="1170887" y="178941"/>
                  </a:lnTo>
                  <a:lnTo>
                    <a:pt x="1217676" y="166115"/>
                  </a:lnTo>
                  <a:lnTo>
                    <a:pt x="1236148" y="166115"/>
                  </a:lnTo>
                  <a:lnTo>
                    <a:pt x="1095755" y="50291"/>
                  </a:lnTo>
                  <a:close/>
                </a:path>
                <a:path w="1278889" h="510539">
                  <a:moveTo>
                    <a:pt x="758951" y="146303"/>
                  </a:moveTo>
                  <a:lnTo>
                    <a:pt x="729996" y="146303"/>
                  </a:lnTo>
                  <a:lnTo>
                    <a:pt x="743563" y="156218"/>
                  </a:lnTo>
                  <a:lnTo>
                    <a:pt x="758951" y="146303"/>
                  </a:lnTo>
                  <a:close/>
                </a:path>
                <a:path w="1278889" h="510539">
                  <a:moveTo>
                    <a:pt x="811568" y="143094"/>
                  </a:moveTo>
                  <a:lnTo>
                    <a:pt x="797051" y="152400"/>
                  </a:lnTo>
                  <a:lnTo>
                    <a:pt x="826007" y="153924"/>
                  </a:lnTo>
                  <a:lnTo>
                    <a:pt x="811568" y="143094"/>
                  </a:lnTo>
                  <a:close/>
                </a:path>
                <a:path w="1278889" h="510539">
                  <a:moveTo>
                    <a:pt x="1034796" y="0"/>
                  </a:moveTo>
                  <a:lnTo>
                    <a:pt x="811568" y="143094"/>
                  </a:lnTo>
                  <a:lnTo>
                    <a:pt x="826007" y="153924"/>
                  </a:lnTo>
                  <a:lnTo>
                    <a:pt x="887699" y="153924"/>
                  </a:lnTo>
                  <a:lnTo>
                    <a:pt x="1030793" y="62196"/>
                  </a:lnTo>
                  <a:lnTo>
                    <a:pt x="1016507" y="50291"/>
                  </a:lnTo>
                  <a:lnTo>
                    <a:pt x="1095755" y="50291"/>
                  </a:lnTo>
                  <a:lnTo>
                    <a:pt x="1034796" y="0"/>
                  </a:lnTo>
                  <a:close/>
                </a:path>
                <a:path w="1278889" h="510539">
                  <a:moveTo>
                    <a:pt x="1016507" y="50291"/>
                  </a:moveTo>
                  <a:lnTo>
                    <a:pt x="1030793" y="62196"/>
                  </a:lnTo>
                  <a:lnTo>
                    <a:pt x="1046988" y="51815"/>
                  </a:lnTo>
                  <a:lnTo>
                    <a:pt x="1016507" y="50291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791200" y="5219700"/>
              <a:ext cx="1066800" cy="363220"/>
            </a:xfrm>
            <a:custGeom>
              <a:avLst/>
              <a:gdLst/>
              <a:ahLst/>
              <a:cxnLst/>
              <a:rect l="l" t="t" r="r" b="b"/>
              <a:pathLst>
                <a:path w="1066800" h="363220">
                  <a:moveTo>
                    <a:pt x="874776" y="0"/>
                  </a:moveTo>
                  <a:lnTo>
                    <a:pt x="652272" y="128016"/>
                  </a:lnTo>
                  <a:lnTo>
                    <a:pt x="586739" y="83820"/>
                  </a:lnTo>
                  <a:lnTo>
                    <a:pt x="374903" y="205740"/>
                  </a:lnTo>
                  <a:lnTo>
                    <a:pt x="329184" y="167640"/>
                  </a:lnTo>
                  <a:lnTo>
                    <a:pt x="0" y="362712"/>
                  </a:lnTo>
                  <a:lnTo>
                    <a:pt x="429767" y="248412"/>
                  </a:lnTo>
                  <a:lnTo>
                    <a:pt x="473963" y="278892"/>
                  </a:lnTo>
                  <a:lnTo>
                    <a:pt x="731520" y="185928"/>
                  </a:lnTo>
                  <a:lnTo>
                    <a:pt x="766572" y="216408"/>
                  </a:lnTo>
                  <a:lnTo>
                    <a:pt x="1066800" y="141731"/>
                  </a:lnTo>
                  <a:lnTo>
                    <a:pt x="874776" y="0"/>
                  </a:lnTo>
                  <a:close/>
                </a:path>
              </a:pathLst>
            </a:custGeom>
            <a:solidFill>
              <a:srgbClr val="CC3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617464" y="5189220"/>
              <a:ext cx="1298575" cy="464820"/>
            </a:xfrm>
            <a:custGeom>
              <a:avLst/>
              <a:gdLst/>
              <a:ahLst/>
              <a:cxnLst/>
              <a:rect l="l" t="t" r="r" b="b"/>
              <a:pathLst>
                <a:path w="1298575" h="464820">
                  <a:moveTo>
                    <a:pt x="505968" y="167639"/>
                  </a:moveTo>
                  <a:lnTo>
                    <a:pt x="0" y="464819"/>
                  </a:lnTo>
                  <a:lnTo>
                    <a:pt x="190255" y="414527"/>
                  </a:lnTo>
                  <a:lnTo>
                    <a:pt x="185927" y="414527"/>
                  </a:lnTo>
                  <a:lnTo>
                    <a:pt x="166115" y="368807"/>
                  </a:lnTo>
                  <a:lnTo>
                    <a:pt x="344863" y="321510"/>
                  </a:lnTo>
                  <a:lnTo>
                    <a:pt x="501903" y="229602"/>
                  </a:lnTo>
                  <a:lnTo>
                    <a:pt x="487680" y="217931"/>
                  </a:lnTo>
                  <a:lnTo>
                    <a:pt x="632603" y="217931"/>
                  </a:lnTo>
                  <a:lnTo>
                    <a:pt x="635274" y="216407"/>
                  </a:lnTo>
                  <a:lnTo>
                    <a:pt x="565403" y="216407"/>
                  </a:lnTo>
                  <a:lnTo>
                    <a:pt x="536448" y="213359"/>
                  </a:lnTo>
                  <a:lnTo>
                    <a:pt x="551368" y="204891"/>
                  </a:lnTo>
                  <a:lnTo>
                    <a:pt x="505968" y="167639"/>
                  </a:lnTo>
                  <a:close/>
                </a:path>
                <a:path w="1298575" h="464820">
                  <a:moveTo>
                    <a:pt x="344863" y="321510"/>
                  </a:moveTo>
                  <a:lnTo>
                    <a:pt x="166115" y="368807"/>
                  </a:lnTo>
                  <a:lnTo>
                    <a:pt x="185927" y="414527"/>
                  </a:lnTo>
                  <a:lnTo>
                    <a:pt x="344863" y="321510"/>
                  </a:lnTo>
                  <a:close/>
                </a:path>
                <a:path w="1298575" h="464820">
                  <a:moveTo>
                    <a:pt x="609600" y="251459"/>
                  </a:moveTo>
                  <a:lnTo>
                    <a:pt x="344863" y="321510"/>
                  </a:lnTo>
                  <a:lnTo>
                    <a:pt x="185927" y="414527"/>
                  </a:lnTo>
                  <a:lnTo>
                    <a:pt x="190255" y="414527"/>
                  </a:lnTo>
                  <a:lnTo>
                    <a:pt x="600222" y="306157"/>
                  </a:lnTo>
                  <a:lnTo>
                    <a:pt x="589788" y="298703"/>
                  </a:lnTo>
                  <a:lnTo>
                    <a:pt x="748498" y="298703"/>
                  </a:lnTo>
                  <a:lnTo>
                    <a:pt x="778002" y="288035"/>
                  </a:lnTo>
                  <a:lnTo>
                    <a:pt x="661415" y="288035"/>
                  </a:lnTo>
                  <a:lnTo>
                    <a:pt x="638556" y="284988"/>
                  </a:lnTo>
                  <a:lnTo>
                    <a:pt x="650840" y="280571"/>
                  </a:lnTo>
                  <a:lnTo>
                    <a:pt x="609600" y="251459"/>
                  </a:lnTo>
                  <a:close/>
                </a:path>
                <a:path w="1298575" h="464820">
                  <a:moveTo>
                    <a:pt x="748498" y="298703"/>
                  </a:moveTo>
                  <a:lnTo>
                    <a:pt x="589788" y="298703"/>
                  </a:lnTo>
                  <a:lnTo>
                    <a:pt x="611124" y="303275"/>
                  </a:lnTo>
                  <a:lnTo>
                    <a:pt x="600222" y="306157"/>
                  </a:lnTo>
                  <a:lnTo>
                    <a:pt x="643127" y="336803"/>
                  </a:lnTo>
                  <a:lnTo>
                    <a:pt x="748498" y="298703"/>
                  </a:lnTo>
                  <a:close/>
                </a:path>
                <a:path w="1298575" h="464820">
                  <a:moveTo>
                    <a:pt x="589788" y="298703"/>
                  </a:moveTo>
                  <a:lnTo>
                    <a:pt x="600222" y="306157"/>
                  </a:lnTo>
                  <a:lnTo>
                    <a:pt x="611124" y="303275"/>
                  </a:lnTo>
                  <a:lnTo>
                    <a:pt x="589788" y="298703"/>
                  </a:lnTo>
                  <a:close/>
                </a:path>
                <a:path w="1298575" h="464820">
                  <a:moveTo>
                    <a:pt x="650840" y="280571"/>
                  </a:moveTo>
                  <a:lnTo>
                    <a:pt x="638556" y="284988"/>
                  </a:lnTo>
                  <a:lnTo>
                    <a:pt x="661415" y="288035"/>
                  </a:lnTo>
                  <a:lnTo>
                    <a:pt x="650840" y="280571"/>
                  </a:lnTo>
                  <a:close/>
                </a:path>
                <a:path w="1298575" h="464820">
                  <a:moveTo>
                    <a:pt x="909828" y="187451"/>
                  </a:moveTo>
                  <a:lnTo>
                    <a:pt x="650840" y="280571"/>
                  </a:lnTo>
                  <a:lnTo>
                    <a:pt x="661415" y="288035"/>
                  </a:lnTo>
                  <a:lnTo>
                    <a:pt x="778002" y="288035"/>
                  </a:lnTo>
                  <a:lnTo>
                    <a:pt x="899133" y="244236"/>
                  </a:lnTo>
                  <a:lnTo>
                    <a:pt x="888491" y="234695"/>
                  </a:lnTo>
                  <a:lnTo>
                    <a:pt x="1093870" y="234695"/>
                  </a:lnTo>
                  <a:lnTo>
                    <a:pt x="1124866" y="227075"/>
                  </a:lnTo>
                  <a:lnTo>
                    <a:pt x="957071" y="227075"/>
                  </a:lnTo>
                  <a:lnTo>
                    <a:pt x="934212" y="220979"/>
                  </a:lnTo>
                  <a:lnTo>
                    <a:pt x="946293" y="218036"/>
                  </a:lnTo>
                  <a:lnTo>
                    <a:pt x="909828" y="187451"/>
                  </a:lnTo>
                  <a:close/>
                </a:path>
                <a:path w="1298575" h="464820">
                  <a:moveTo>
                    <a:pt x="1093870" y="234695"/>
                  </a:moveTo>
                  <a:lnTo>
                    <a:pt x="888491" y="234695"/>
                  </a:lnTo>
                  <a:lnTo>
                    <a:pt x="912876" y="239267"/>
                  </a:lnTo>
                  <a:lnTo>
                    <a:pt x="899133" y="244236"/>
                  </a:lnTo>
                  <a:lnTo>
                    <a:pt x="932688" y="274319"/>
                  </a:lnTo>
                  <a:lnTo>
                    <a:pt x="1093870" y="234695"/>
                  </a:lnTo>
                  <a:close/>
                </a:path>
                <a:path w="1298575" h="464820">
                  <a:moveTo>
                    <a:pt x="632603" y="217931"/>
                  </a:moveTo>
                  <a:lnTo>
                    <a:pt x="487680" y="217931"/>
                  </a:lnTo>
                  <a:lnTo>
                    <a:pt x="516636" y="220979"/>
                  </a:lnTo>
                  <a:lnTo>
                    <a:pt x="501903" y="229602"/>
                  </a:lnTo>
                  <a:lnTo>
                    <a:pt x="547115" y="266700"/>
                  </a:lnTo>
                  <a:lnTo>
                    <a:pt x="632603" y="217931"/>
                  </a:lnTo>
                  <a:close/>
                </a:path>
                <a:path w="1298575" h="464820">
                  <a:moveTo>
                    <a:pt x="888491" y="234695"/>
                  </a:moveTo>
                  <a:lnTo>
                    <a:pt x="899133" y="244236"/>
                  </a:lnTo>
                  <a:lnTo>
                    <a:pt x="912876" y="239267"/>
                  </a:lnTo>
                  <a:lnTo>
                    <a:pt x="888491" y="234695"/>
                  </a:lnTo>
                  <a:close/>
                </a:path>
                <a:path w="1298575" h="464820">
                  <a:moveTo>
                    <a:pt x="487680" y="217931"/>
                  </a:moveTo>
                  <a:lnTo>
                    <a:pt x="501903" y="229602"/>
                  </a:lnTo>
                  <a:lnTo>
                    <a:pt x="516636" y="220979"/>
                  </a:lnTo>
                  <a:lnTo>
                    <a:pt x="487680" y="217931"/>
                  </a:lnTo>
                  <a:close/>
                </a:path>
                <a:path w="1298575" h="464820">
                  <a:moveTo>
                    <a:pt x="946293" y="218036"/>
                  </a:moveTo>
                  <a:lnTo>
                    <a:pt x="934212" y="220979"/>
                  </a:lnTo>
                  <a:lnTo>
                    <a:pt x="957071" y="227075"/>
                  </a:lnTo>
                  <a:lnTo>
                    <a:pt x="946293" y="218036"/>
                  </a:lnTo>
                  <a:close/>
                </a:path>
                <a:path w="1298575" h="464820">
                  <a:moveTo>
                    <a:pt x="1180995" y="160850"/>
                  </a:moveTo>
                  <a:lnTo>
                    <a:pt x="946293" y="218036"/>
                  </a:lnTo>
                  <a:lnTo>
                    <a:pt x="957071" y="227075"/>
                  </a:lnTo>
                  <a:lnTo>
                    <a:pt x="1124866" y="227075"/>
                  </a:lnTo>
                  <a:lnTo>
                    <a:pt x="1261252" y="193547"/>
                  </a:lnTo>
                  <a:lnTo>
                    <a:pt x="1225295" y="193547"/>
                  </a:lnTo>
                  <a:lnTo>
                    <a:pt x="1180995" y="160850"/>
                  </a:lnTo>
                  <a:close/>
                </a:path>
                <a:path w="1298575" h="464820">
                  <a:moveTo>
                    <a:pt x="551368" y="204891"/>
                  </a:moveTo>
                  <a:lnTo>
                    <a:pt x="536448" y="213359"/>
                  </a:lnTo>
                  <a:lnTo>
                    <a:pt x="565403" y="216407"/>
                  </a:lnTo>
                  <a:lnTo>
                    <a:pt x="551368" y="204891"/>
                  </a:lnTo>
                  <a:close/>
                </a:path>
                <a:path w="1298575" h="464820">
                  <a:moveTo>
                    <a:pt x="762000" y="85343"/>
                  </a:moveTo>
                  <a:lnTo>
                    <a:pt x="551368" y="204891"/>
                  </a:lnTo>
                  <a:lnTo>
                    <a:pt x="565403" y="216407"/>
                  </a:lnTo>
                  <a:lnTo>
                    <a:pt x="635274" y="216407"/>
                  </a:lnTo>
                  <a:lnTo>
                    <a:pt x="760786" y="144807"/>
                  </a:lnTo>
                  <a:lnTo>
                    <a:pt x="746760" y="135635"/>
                  </a:lnTo>
                  <a:lnTo>
                    <a:pt x="813815" y="135635"/>
                  </a:lnTo>
                  <a:lnTo>
                    <a:pt x="826507" y="128348"/>
                  </a:lnTo>
                  <a:lnTo>
                    <a:pt x="762000" y="85343"/>
                  </a:lnTo>
                  <a:close/>
                </a:path>
                <a:path w="1298575" h="464820">
                  <a:moveTo>
                    <a:pt x="1234439" y="147827"/>
                  </a:moveTo>
                  <a:lnTo>
                    <a:pt x="1180995" y="160850"/>
                  </a:lnTo>
                  <a:lnTo>
                    <a:pt x="1225295" y="193547"/>
                  </a:lnTo>
                  <a:lnTo>
                    <a:pt x="1234439" y="147827"/>
                  </a:lnTo>
                  <a:close/>
                </a:path>
                <a:path w="1298575" h="464820">
                  <a:moveTo>
                    <a:pt x="1249176" y="147827"/>
                  </a:moveTo>
                  <a:lnTo>
                    <a:pt x="1234439" y="147827"/>
                  </a:lnTo>
                  <a:lnTo>
                    <a:pt x="1225295" y="193547"/>
                  </a:lnTo>
                  <a:lnTo>
                    <a:pt x="1261252" y="193547"/>
                  </a:lnTo>
                  <a:lnTo>
                    <a:pt x="1298447" y="184403"/>
                  </a:lnTo>
                  <a:lnTo>
                    <a:pt x="1249176" y="147827"/>
                  </a:lnTo>
                  <a:close/>
                </a:path>
                <a:path w="1298575" h="464820">
                  <a:moveTo>
                    <a:pt x="813815" y="135635"/>
                  </a:moveTo>
                  <a:lnTo>
                    <a:pt x="746760" y="135635"/>
                  </a:lnTo>
                  <a:lnTo>
                    <a:pt x="774191" y="137159"/>
                  </a:lnTo>
                  <a:lnTo>
                    <a:pt x="760786" y="144807"/>
                  </a:lnTo>
                  <a:lnTo>
                    <a:pt x="826008" y="187451"/>
                  </a:lnTo>
                  <a:lnTo>
                    <a:pt x="914019" y="137159"/>
                  </a:lnTo>
                  <a:lnTo>
                    <a:pt x="839724" y="137159"/>
                  </a:lnTo>
                  <a:lnTo>
                    <a:pt x="813815" y="135635"/>
                  </a:lnTo>
                  <a:close/>
                </a:path>
                <a:path w="1298575" h="464820">
                  <a:moveTo>
                    <a:pt x="1119837" y="51815"/>
                  </a:moveTo>
                  <a:lnTo>
                    <a:pt x="1033271" y="51815"/>
                  </a:lnTo>
                  <a:lnTo>
                    <a:pt x="1060704" y="53339"/>
                  </a:lnTo>
                  <a:lnTo>
                    <a:pt x="1046406" y="61510"/>
                  </a:lnTo>
                  <a:lnTo>
                    <a:pt x="1180995" y="160850"/>
                  </a:lnTo>
                  <a:lnTo>
                    <a:pt x="1234439" y="147827"/>
                  </a:lnTo>
                  <a:lnTo>
                    <a:pt x="1249176" y="147827"/>
                  </a:lnTo>
                  <a:lnTo>
                    <a:pt x="1119837" y="51815"/>
                  </a:lnTo>
                  <a:close/>
                </a:path>
                <a:path w="1298575" h="464820">
                  <a:moveTo>
                    <a:pt x="746760" y="135635"/>
                  </a:moveTo>
                  <a:lnTo>
                    <a:pt x="760786" y="144807"/>
                  </a:lnTo>
                  <a:lnTo>
                    <a:pt x="774191" y="137159"/>
                  </a:lnTo>
                  <a:lnTo>
                    <a:pt x="746760" y="135635"/>
                  </a:lnTo>
                  <a:close/>
                </a:path>
                <a:path w="1298575" h="464820">
                  <a:moveTo>
                    <a:pt x="826507" y="128348"/>
                  </a:moveTo>
                  <a:lnTo>
                    <a:pt x="813815" y="135635"/>
                  </a:lnTo>
                  <a:lnTo>
                    <a:pt x="839724" y="137159"/>
                  </a:lnTo>
                  <a:lnTo>
                    <a:pt x="826507" y="128348"/>
                  </a:lnTo>
                  <a:close/>
                </a:path>
                <a:path w="1298575" h="464820">
                  <a:moveTo>
                    <a:pt x="1050036" y="0"/>
                  </a:moveTo>
                  <a:lnTo>
                    <a:pt x="826507" y="128348"/>
                  </a:lnTo>
                  <a:lnTo>
                    <a:pt x="839724" y="137159"/>
                  </a:lnTo>
                  <a:lnTo>
                    <a:pt x="914019" y="137159"/>
                  </a:lnTo>
                  <a:lnTo>
                    <a:pt x="1046406" y="61510"/>
                  </a:lnTo>
                  <a:lnTo>
                    <a:pt x="1033271" y="51815"/>
                  </a:lnTo>
                  <a:lnTo>
                    <a:pt x="1119837" y="51815"/>
                  </a:lnTo>
                  <a:lnTo>
                    <a:pt x="1050036" y="0"/>
                  </a:lnTo>
                  <a:close/>
                </a:path>
                <a:path w="1298575" h="464820">
                  <a:moveTo>
                    <a:pt x="1033271" y="51815"/>
                  </a:moveTo>
                  <a:lnTo>
                    <a:pt x="1046406" y="61510"/>
                  </a:lnTo>
                  <a:lnTo>
                    <a:pt x="1060704" y="53339"/>
                  </a:lnTo>
                  <a:lnTo>
                    <a:pt x="1033271" y="51815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3677475" y="3779519"/>
              <a:ext cx="2455545" cy="1123315"/>
            </a:xfrm>
            <a:custGeom>
              <a:avLst/>
              <a:gdLst/>
              <a:ahLst/>
              <a:cxnLst/>
              <a:rect l="l" t="t" r="r" b="b"/>
              <a:pathLst>
                <a:path w="2455545" h="1123314">
                  <a:moveTo>
                    <a:pt x="28892" y="1120140"/>
                  </a:moveTo>
                  <a:lnTo>
                    <a:pt x="27432" y="0"/>
                  </a:lnTo>
                  <a:lnTo>
                    <a:pt x="0" y="0"/>
                  </a:lnTo>
                  <a:lnTo>
                    <a:pt x="1460" y="1120140"/>
                  </a:lnTo>
                  <a:lnTo>
                    <a:pt x="28892" y="1120140"/>
                  </a:lnTo>
                  <a:close/>
                </a:path>
                <a:path w="2455545" h="1123314">
                  <a:moveTo>
                    <a:pt x="2455100" y="4572"/>
                  </a:moveTo>
                  <a:lnTo>
                    <a:pt x="2452852" y="0"/>
                  </a:lnTo>
                  <a:lnTo>
                    <a:pt x="2427668" y="0"/>
                  </a:lnTo>
                  <a:lnTo>
                    <a:pt x="2398725" y="0"/>
                  </a:lnTo>
                  <a:lnTo>
                    <a:pt x="2371991" y="0"/>
                  </a:lnTo>
                  <a:lnTo>
                    <a:pt x="2369756" y="4572"/>
                  </a:lnTo>
                  <a:lnTo>
                    <a:pt x="2398725" y="4572"/>
                  </a:lnTo>
                  <a:lnTo>
                    <a:pt x="2400236" y="1123188"/>
                  </a:lnTo>
                  <a:lnTo>
                    <a:pt x="2427668" y="1123188"/>
                  </a:lnTo>
                  <a:lnTo>
                    <a:pt x="2427668" y="4572"/>
                  </a:lnTo>
                  <a:lnTo>
                    <a:pt x="2455100" y="4572"/>
                  </a:lnTo>
                  <a:close/>
                </a:path>
              </a:pathLst>
            </a:custGeom>
            <a:solidFill>
              <a:srgbClr val="EAE8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6155016" y="3978706"/>
            <a:ext cx="11372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Carlito"/>
                <a:cs typeface="Carlito"/>
              </a:rPr>
              <a:t>Observations</a:t>
            </a:r>
            <a:endParaRPr sz="1600">
              <a:latin typeface="Carlito"/>
              <a:cs typeface="Carlito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280958" y="3864394"/>
            <a:ext cx="16046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Carlito"/>
                <a:cs typeface="Carlito"/>
              </a:rPr>
              <a:t>Signaux de</a:t>
            </a:r>
            <a:r>
              <a:rPr sz="1600" b="1" spc="-20" dirty="0">
                <a:latin typeface="Carlito"/>
                <a:cs typeface="Carlito"/>
              </a:rPr>
              <a:t> </a:t>
            </a:r>
            <a:r>
              <a:rPr sz="1600" b="1" spc="-15" dirty="0">
                <a:latin typeface="Carlito"/>
                <a:cs typeface="Carlito"/>
              </a:rPr>
              <a:t>Control</a:t>
            </a:r>
            <a:endParaRPr sz="1600">
              <a:latin typeface="Carlito"/>
              <a:cs typeface="Carlito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1245108" y="3779520"/>
            <a:ext cx="7926705" cy="1283335"/>
            <a:chOff x="1245108" y="3779520"/>
            <a:chExt cx="7926705" cy="1283335"/>
          </a:xfrm>
        </p:grpSpPr>
        <p:sp>
          <p:nvSpPr>
            <p:cNvPr id="41" name="object 41"/>
            <p:cNvSpPr/>
            <p:nvPr/>
          </p:nvSpPr>
          <p:spPr>
            <a:xfrm>
              <a:off x="1245108" y="3779519"/>
              <a:ext cx="2769235" cy="858519"/>
            </a:xfrm>
            <a:custGeom>
              <a:avLst/>
              <a:gdLst/>
              <a:ahLst/>
              <a:cxnLst/>
              <a:rect l="l" t="t" r="r" b="b"/>
              <a:pathLst>
                <a:path w="2769235" h="858520">
                  <a:moveTo>
                    <a:pt x="2769108" y="800100"/>
                  </a:moveTo>
                  <a:lnTo>
                    <a:pt x="2732036" y="781812"/>
                  </a:lnTo>
                  <a:lnTo>
                    <a:pt x="2654808" y="743712"/>
                  </a:lnTo>
                  <a:lnTo>
                    <a:pt x="2654808" y="781812"/>
                  </a:lnTo>
                  <a:lnTo>
                    <a:pt x="50292" y="781812"/>
                  </a:lnTo>
                  <a:lnTo>
                    <a:pt x="50292" y="0"/>
                  </a:lnTo>
                  <a:lnTo>
                    <a:pt x="12192" y="0"/>
                  </a:lnTo>
                  <a:lnTo>
                    <a:pt x="12192" y="781812"/>
                  </a:lnTo>
                  <a:lnTo>
                    <a:pt x="0" y="781812"/>
                  </a:lnTo>
                  <a:lnTo>
                    <a:pt x="0" y="819912"/>
                  </a:lnTo>
                  <a:lnTo>
                    <a:pt x="12192" y="819912"/>
                  </a:lnTo>
                  <a:lnTo>
                    <a:pt x="12192" y="832104"/>
                  </a:lnTo>
                  <a:lnTo>
                    <a:pt x="50292" y="832104"/>
                  </a:lnTo>
                  <a:lnTo>
                    <a:pt x="50292" y="819912"/>
                  </a:lnTo>
                  <a:lnTo>
                    <a:pt x="2654808" y="819912"/>
                  </a:lnTo>
                  <a:lnTo>
                    <a:pt x="2654808" y="858012"/>
                  </a:lnTo>
                  <a:lnTo>
                    <a:pt x="2730004" y="819912"/>
                  </a:lnTo>
                  <a:lnTo>
                    <a:pt x="2769108" y="800100"/>
                  </a:lnTo>
                  <a:close/>
                </a:path>
              </a:pathLst>
            </a:custGeom>
            <a:solidFill>
              <a:srgbClr val="00B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7487412" y="4628387"/>
              <a:ext cx="1684020" cy="434340"/>
            </a:xfrm>
            <a:custGeom>
              <a:avLst/>
              <a:gdLst/>
              <a:ahLst/>
              <a:cxnLst/>
              <a:rect l="l" t="t" r="r" b="b"/>
              <a:pathLst>
                <a:path w="1684020" h="434339">
                  <a:moveTo>
                    <a:pt x="1684020" y="0"/>
                  </a:moveTo>
                  <a:lnTo>
                    <a:pt x="0" y="0"/>
                  </a:lnTo>
                  <a:lnTo>
                    <a:pt x="0" y="434340"/>
                  </a:lnTo>
                  <a:lnTo>
                    <a:pt x="1684020" y="434340"/>
                  </a:lnTo>
                  <a:lnTo>
                    <a:pt x="1684020" y="425196"/>
                  </a:lnTo>
                  <a:lnTo>
                    <a:pt x="1684020" y="416052"/>
                  </a:lnTo>
                  <a:lnTo>
                    <a:pt x="1684020" y="18288"/>
                  </a:lnTo>
                  <a:lnTo>
                    <a:pt x="1684020" y="9144"/>
                  </a:lnTo>
                  <a:lnTo>
                    <a:pt x="1684020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 txBox="1"/>
          <p:nvPr/>
        </p:nvSpPr>
        <p:spPr>
          <a:xfrm>
            <a:off x="7498080" y="4637532"/>
            <a:ext cx="1664335" cy="416559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280035">
              <a:lnSpc>
                <a:spcPct val="100000"/>
              </a:lnSpc>
              <a:spcBef>
                <a:spcPts val="229"/>
              </a:spcBef>
            </a:pP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CAPTEURS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4015740" y="4319015"/>
            <a:ext cx="1722120" cy="111099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4399191" y="4307928"/>
            <a:ext cx="9340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002060"/>
                </a:solidFill>
                <a:latin typeface="Carlito"/>
                <a:cs typeface="Carlito"/>
              </a:rPr>
              <a:t>Contrôle</a:t>
            </a:r>
            <a:endParaRPr sz="2000">
              <a:latin typeface="Carlito"/>
              <a:cs typeface="Carlito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2153411" y="4782311"/>
            <a:ext cx="6422390" cy="2217420"/>
            <a:chOff x="2153411" y="4782311"/>
            <a:chExt cx="6422390" cy="2217420"/>
          </a:xfrm>
        </p:grpSpPr>
        <p:sp>
          <p:nvSpPr>
            <p:cNvPr id="47" name="object 47"/>
            <p:cNvSpPr/>
            <p:nvPr/>
          </p:nvSpPr>
          <p:spPr>
            <a:xfrm>
              <a:off x="3762755" y="5663183"/>
              <a:ext cx="3965448" cy="1330452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3878000" y="6617497"/>
              <a:ext cx="2123440" cy="249554"/>
            </a:xfrm>
            <a:custGeom>
              <a:avLst/>
              <a:gdLst/>
              <a:ahLst/>
              <a:cxnLst/>
              <a:rect l="l" t="t" r="r" b="b"/>
              <a:pathLst>
                <a:path w="2123440" h="249554">
                  <a:moveTo>
                    <a:pt x="0" y="249554"/>
                  </a:moveTo>
                  <a:lnTo>
                    <a:pt x="0" y="220019"/>
                  </a:lnTo>
                  <a:lnTo>
                    <a:pt x="1031747" y="198500"/>
                  </a:lnTo>
                  <a:lnTo>
                    <a:pt x="1248735" y="43052"/>
                  </a:lnTo>
                  <a:lnTo>
                    <a:pt x="2123419" y="0"/>
                  </a:lnTo>
                  <a:lnTo>
                    <a:pt x="2123419" y="47335"/>
                  </a:lnTo>
                  <a:lnTo>
                    <a:pt x="1295034" y="84856"/>
                  </a:lnTo>
                  <a:lnTo>
                    <a:pt x="1100724" y="236600"/>
                  </a:lnTo>
                  <a:lnTo>
                    <a:pt x="0" y="249554"/>
                  </a:lnTo>
                  <a:close/>
                </a:path>
              </a:pathLst>
            </a:custGeom>
            <a:solidFill>
              <a:srgbClr val="9F7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3878000" y="6617497"/>
              <a:ext cx="2123440" cy="249554"/>
            </a:xfrm>
            <a:custGeom>
              <a:avLst/>
              <a:gdLst/>
              <a:ahLst/>
              <a:cxnLst/>
              <a:rect l="l" t="t" r="r" b="b"/>
              <a:pathLst>
                <a:path w="2123440" h="249554">
                  <a:moveTo>
                    <a:pt x="2123419" y="0"/>
                  </a:moveTo>
                  <a:lnTo>
                    <a:pt x="2123419" y="47335"/>
                  </a:lnTo>
                  <a:lnTo>
                    <a:pt x="1295034" y="84856"/>
                  </a:lnTo>
                  <a:lnTo>
                    <a:pt x="1100724" y="236600"/>
                  </a:lnTo>
                  <a:lnTo>
                    <a:pt x="0" y="249554"/>
                  </a:lnTo>
                  <a:lnTo>
                    <a:pt x="0" y="220019"/>
                  </a:lnTo>
                  <a:lnTo>
                    <a:pt x="1031747" y="198500"/>
                  </a:lnTo>
                  <a:lnTo>
                    <a:pt x="1248735" y="43052"/>
                  </a:lnTo>
                  <a:lnTo>
                    <a:pt x="2123419" y="0"/>
                  </a:lnTo>
                  <a:close/>
                </a:path>
              </a:pathLst>
            </a:custGeom>
            <a:ln w="697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5404607" y="6529898"/>
              <a:ext cx="247678" cy="147094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5747035" y="6489893"/>
              <a:ext cx="280444" cy="168049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6002411" y="6909664"/>
              <a:ext cx="268054" cy="82507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5168554" y="6718264"/>
              <a:ext cx="309880" cy="19050"/>
            </a:xfrm>
            <a:custGeom>
              <a:avLst/>
              <a:gdLst/>
              <a:ahLst/>
              <a:cxnLst/>
              <a:rect l="l" t="t" r="r" b="b"/>
              <a:pathLst>
                <a:path w="309879" h="19050">
                  <a:moveTo>
                    <a:pt x="27142" y="19049"/>
                  </a:moveTo>
                  <a:lnTo>
                    <a:pt x="0" y="8671"/>
                  </a:lnTo>
                  <a:lnTo>
                    <a:pt x="279074" y="0"/>
                  </a:lnTo>
                  <a:lnTo>
                    <a:pt x="309646" y="14767"/>
                  </a:lnTo>
                  <a:lnTo>
                    <a:pt x="27142" y="19049"/>
                  </a:lnTo>
                  <a:close/>
                </a:path>
              </a:pathLst>
            </a:custGeom>
            <a:solidFill>
              <a:srgbClr val="008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5168554" y="6718264"/>
              <a:ext cx="309880" cy="19050"/>
            </a:xfrm>
            <a:custGeom>
              <a:avLst/>
              <a:gdLst/>
              <a:ahLst/>
              <a:cxnLst/>
              <a:rect l="l" t="t" r="r" b="b"/>
              <a:pathLst>
                <a:path w="309879" h="19050">
                  <a:moveTo>
                    <a:pt x="0" y="8671"/>
                  </a:moveTo>
                  <a:lnTo>
                    <a:pt x="279074" y="0"/>
                  </a:lnTo>
                  <a:lnTo>
                    <a:pt x="309646" y="14767"/>
                  </a:lnTo>
                  <a:lnTo>
                    <a:pt x="27142" y="19049"/>
                  </a:lnTo>
                  <a:lnTo>
                    <a:pt x="0" y="8671"/>
                  </a:lnTo>
                  <a:close/>
                </a:path>
              </a:pathLst>
            </a:custGeom>
            <a:ln w="697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5163982" y="6726265"/>
              <a:ext cx="31115" cy="248920"/>
            </a:xfrm>
            <a:custGeom>
              <a:avLst/>
              <a:gdLst/>
              <a:ahLst/>
              <a:cxnLst/>
              <a:rect l="l" t="t" r="r" b="b"/>
              <a:pathLst>
                <a:path w="31114" h="248920">
                  <a:moveTo>
                    <a:pt x="30571" y="248320"/>
                  </a:moveTo>
                  <a:lnTo>
                    <a:pt x="0" y="248320"/>
                  </a:lnTo>
                  <a:lnTo>
                    <a:pt x="0" y="0"/>
                  </a:lnTo>
                  <a:lnTo>
                    <a:pt x="30571" y="12298"/>
                  </a:lnTo>
                  <a:lnTo>
                    <a:pt x="30571" y="248320"/>
                  </a:lnTo>
                  <a:close/>
                </a:path>
              </a:pathLst>
            </a:custGeom>
            <a:solidFill>
              <a:srgbClr val="00B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5163982" y="6726265"/>
              <a:ext cx="31115" cy="248920"/>
            </a:xfrm>
            <a:custGeom>
              <a:avLst/>
              <a:gdLst/>
              <a:ahLst/>
              <a:cxnLst/>
              <a:rect l="l" t="t" r="r" b="b"/>
              <a:pathLst>
                <a:path w="31114" h="248920">
                  <a:moveTo>
                    <a:pt x="0" y="248320"/>
                  </a:moveTo>
                  <a:lnTo>
                    <a:pt x="0" y="0"/>
                  </a:lnTo>
                  <a:lnTo>
                    <a:pt x="30571" y="12298"/>
                  </a:lnTo>
                  <a:lnTo>
                    <a:pt x="30571" y="248320"/>
                  </a:lnTo>
                  <a:lnTo>
                    <a:pt x="0" y="248320"/>
                  </a:lnTo>
                  <a:close/>
                </a:path>
              </a:pathLst>
            </a:custGeom>
            <a:ln w="697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5442020" y="6717700"/>
              <a:ext cx="30480" cy="261620"/>
            </a:xfrm>
            <a:custGeom>
              <a:avLst/>
              <a:gdLst/>
              <a:ahLst/>
              <a:cxnLst/>
              <a:rect l="l" t="t" r="r" b="b"/>
              <a:pathLst>
                <a:path w="30479" h="261620">
                  <a:moveTo>
                    <a:pt x="30479" y="261167"/>
                  </a:moveTo>
                  <a:lnTo>
                    <a:pt x="0" y="261167"/>
                  </a:lnTo>
                  <a:lnTo>
                    <a:pt x="0" y="0"/>
                  </a:lnTo>
                  <a:lnTo>
                    <a:pt x="30479" y="14096"/>
                  </a:lnTo>
                  <a:lnTo>
                    <a:pt x="30479" y="261167"/>
                  </a:lnTo>
                  <a:close/>
                </a:path>
              </a:pathLst>
            </a:custGeom>
            <a:solidFill>
              <a:srgbClr val="00B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5442020" y="6717700"/>
              <a:ext cx="30480" cy="261620"/>
            </a:xfrm>
            <a:custGeom>
              <a:avLst/>
              <a:gdLst/>
              <a:ahLst/>
              <a:cxnLst/>
              <a:rect l="l" t="t" r="r" b="b"/>
              <a:pathLst>
                <a:path w="30479" h="261620">
                  <a:moveTo>
                    <a:pt x="0" y="261167"/>
                  </a:moveTo>
                  <a:lnTo>
                    <a:pt x="0" y="0"/>
                  </a:lnTo>
                  <a:lnTo>
                    <a:pt x="30479" y="14096"/>
                  </a:lnTo>
                  <a:lnTo>
                    <a:pt x="30479" y="261167"/>
                  </a:lnTo>
                  <a:lnTo>
                    <a:pt x="0" y="261167"/>
                  </a:lnTo>
                  <a:close/>
                </a:path>
              </a:pathLst>
            </a:custGeom>
            <a:ln w="697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5444306" y="6709699"/>
              <a:ext cx="386715" cy="23495"/>
            </a:xfrm>
            <a:custGeom>
              <a:avLst/>
              <a:gdLst/>
              <a:ahLst/>
              <a:cxnLst/>
              <a:rect l="l" t="t" r="r" b="b"/>
              <a:pathLst>
                <a:path w="386714" h="23495">
                  <a:moveTo>
                    <a:pt x="33893" y="23332"/>
                  </a:moveTo>
                  <a:lnTo>
                    <a:pt x="0" y="8564"/>
                  </a:lnTo>
                  <a:lnTo>
                    <a:pt x="336697" y="0"/>
                  </a:lnTo>
                  <a:lnTo>
                    <a:pt x="386425" y="14752"/>
                  </a:lnTo>
                  <a:lnTo>
                    <a:pt x="33893" y="23332"/>
                  </a:lnTo>
                  <a:close/>
                </a:path>
              </a:pathLst>
            </a:custGeom>
            <a:solidFill>
              <a:srgbClr val="008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5444306" y="6709699"/>
              <a:ext cx="386715" cy="23495"/>
            </a:xfrm>
            <a:custGeom>
              <a:avLst/>
              <a:gdLst/>
              <a:ahLst/>
              <a:cxnLst/>
              <a:rect l="l" t="t" r="r" b="b"/>
              <a:pathLst>
                <a:path w="386714" h="23495">
                  <a:moveTo>
                    <a:pt x="0" y="8564"/>
                  </a:moveTo>
                  <a:lnTo>
                    <a:pt x="336697" y="0"/>
                  </a:lnTo>
                  <a:lnTo>
                    <a:pt x="386425" y="14752"/>
                  </a:lnTo>
                  <a:lnTo>
                    <a:pt x="33893" y="23332"/>
                  </a:lnTo>
                  <a:lnTo>
                    <a:pt x="0" y="8564"/>
                  </a:lnTo>
                  <a:close/>
                </a:path>
              </a:pathLst>
            </a:custGeom>
            <a:ln w="697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5791200" y="6709120"/>
              <a:ext cx="38735" cy="271780"/>
            </a:xfrm>
            <a:custGeom>
              <a:avLst/>
              <a:gdLst/>
              <a:ahLst/>
              <a:cxnLst/>
              <a:rect l="l" t="t" r="r" b="b"/>
              <a:pathLst>
                <a:path w="38735" h="271779">
                  <a:moveTo>
                    <a:pt x="38480" y="271561"/>
                  </a:moveTo>
                  <a:lnTo>
                    <a:pt x="0" y="271561"/>
                  </a:lnTo>
                  <a:lnTo>
                    <a:pt x="0" y="0"/>
                  </a:lnTo>
                  <a:lnTo>
                    <a:pt x="38480" y="14767"/>
                  </a:lnTo>
                  <a:lnTo>
                    <a:pt x="38480" y="271561"/>
                  </a:lnTo>
                  <a:close/>
                </a:path>
              </a:pathLst>
            </a:custGeom>
            <a:solidFill>
              <a:srgbClr val="00B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3917533" y="6709120"/>
              <a:ext cx="1912620" cy="271780"/>
            </a:xfrm>
            <a:custGeom>
              <a:avLst/>
              <a:gdLst/>
              <a:ahLst/>
              <a:cxnLst/>
              <a:rect l="l" t="t" r="r" b="b"/>
              <a:pathLst>
                <a:path w="1912620" h="271779">
                  <a:moveTo>
                    <a:pt x="1873666" y="271561"/>
                  </a:moveTo>
                  <a:lnTo>
                    <a:pt x="1873666" y="0"/>
                  </a:lnTo>
                  <a:lnTo>
                    <a:pt x="1912147" y="14767"/>
                  </a:lnTo>
                  <a:lnTo>
                    <a:pt x="1912147" y="271561"/>
                  </a:lnTo>
                  <a:lnTo>
                    <a:pt x="1873666" y="271561"/>
                  </a:lnTo>
                  <a:close/>
                </a:path>
                <a:path w="1912620" h="271779">
                  <a:moveTo>
                    <a:pt x="0" y="199750"/>
                  </a:moveTo>
                  <a:lnTo>
                    <a:pt x="107350" y="199750"/>
                  </a:lnTo>
                  <a:lnTo>
                    <a:pt x="107350" y="258698"/>
                  </a:lnTo>
                  <a:lnTo>
                    <a:pt x="0" y="258698"/>
                  </a:lnTo>
                  <a:lnTo>
                    <a:pt x="0" y="199750"/>
                  </a:lnTo>
                </a:path>
                <a:path w="1912620" h="271779">
                  <a:moveTo>
                    <a:pt x="0" y="199750"/>
                  </a:moveTo>
                  <a:lnTo>
                    <a:pt x="107350" y="258698"/>
                  </a:lnTo>
                  <a:lnTo>
                    <a:pt x="107350" y="199750"/>
                  </a:lnTo>
                  <a:lnTo>
                    <a:pt x="0" y="258698"/>
                  </a:lnTo>
                </a:path>
                <a:path w="1912620" h="271779">
                  <a:moveTo>
                    <a:pt x="107350" y="199750"/>
                  </a:moveTo>
                  <a:lnTo>
                    <a:pt x="215844" y="199750"/>
                  </a:lnTo>
                  <a:lnTo>
                    <a:pt x="215844" y="258698"/>
                  </a:lnTo>
                  <a:lnTo>
                    <a:pt x="107350" y="258698"/>
                  </a:lnTo>
                  <a:lnTo>
                    <a:pt x="107350" y="199750"/>
                  </a:lnTo>
                </a:path>
                <a:path w="1912620" h="271779">
                  <a:moveTo>
                    <a:pt x="107350" y="199750"/>
                  </a:moveTo>
                  <a:lnTo>
                    <a:pt x="215844" y="258698"/>
                  </a:lnTo>
                  <a:lnTo>
                    <a:pt x="215844" y="199750"/>
                  </a:lnTo>
                  <a:lnTo>
                    <a:pt x="107350" y="258698"/>
                  </a:lnTo>
                </a:path>
                <a:path w="1912620" h="271779">
                  <a:moveTo>
                    <a:pt x="215844" y="199750"/>
                  </a:moveTo>
                  <a:lnTo>
                    <a:pt x="324337" y="199750"/>
                  </a:lnTo>
                  <a:lnTo>
                    <a:pt x="324337" y="258698"/>
                  </a:lnTo>
                  <a:lnTo>
                    <a:pt x="215844" y="258698"/>
                  </a:lnTo>
                  <a:lnTo>
                    <a:pt x="215844" y="199750"/>
                  </a:lnTo>
                </a:path>
                <a:path w="1912620" h="271779">
                  <a:moveTo>
                    <a:pt x="215844" y="199750"/>
                  </a:moveTo>
                  <a:lnTo>
                    <a:pt x="324337" y="258698"/>
                  </a:lnTo>
                  <a:lnTo>
                    <a:pt x="324337" y="199750"/>
                  </a:lnTo>
                  <a:lnTo>
                    <a:pt x="215844" y="258698"/>
                  </a:lnTo>
                </a:path>
                <a:path w="1912620" h="271779">
                  <a:moveTo>
                    <a:pt x="324337" y="199750"/>
                  </a:moveTo>
                  <a:lnTo>
                    <a:pt x="432815" y="199750"/>
                  </a:lnTo>
                  <a:lnTo>
                    <a:pt x="432815" y="258698"/>
                  </a:lnTo>
                  <a:lnTo>
                    <a:pt x="324337" y="258698"/>
                  </a:lnTo>
                  <a:lnTo>
                    <a:pt x="324337" y="199750"/>
                  </a:lnTo>
                </a:path>
                <a:path w="1912620" h="271779">
                  <a:moveTo>
                    <a:pt x="324337" y="199750"/>
                  </a:moveTo>
                  <a:lnTo>
                    <a:pt x="432815" y="258698"/>
                  </a:lnTo>
                  <a:lnTo>
                    <a:pt x="432815" y="199750"/>
                  </a:lnTo>
                  <a:lnTo>
                    <a:pt x="324337" y="258698"/>
                  </a:lnTo>
                </a:path>
                <a:path w="1912620" h="271779">
                  <a:moveTo>
                    <a:pt x="432815" y="199750"/>
                  </a:moveTo>
                  <a:lnTo>
                    <a:pt x="541309" y="199750"/>
                  </a:lnTo>
                  <a:lnTo>
                    <a:pt x="541309" y="258698"/>
                  </a:lnTo>
                  <a:lnTo>
                    <a:pt x="432815" y="258698"/>
                  </a:lnTo>
                  <a:lnTo>
                    <a:pt x="432815" y="199750"/>
                  </a:lnTo>
                </a:path>
                <a:path w="1912620" h="271779">
                  <a:moveTo>
                    <a:pt x="432815" y="199750"/>
                  </a:moveTo>
                  <a:lnTo>
                    <a:pt x="541309" y="258698"/>
                  </a:lnTo>
                  <a:lnTo>
                    <a:pt x="541309" y="199750"/>
                  </a:lnTo>
                  <a:lnTo>
                    <a:pt x="432815" y="258698"/>
                  </a:lnTo>
                </a:path>
                <a:path w="1912620" h="271779">
                  <a:moveTo>
                    <a:pt x="541309" y="199750"/>
                  </a:moveTo>
                  <a:lnTo>
                    <a:pt x="649803" y="199750"/>
                  </a:lnTo>
                  <a:lnTo>
                    <a:pt x="649803" y="258698"/>
                  </a:lnTo>
                  <a:lnTo>
                    <a:pt x="541309" y="258698"/>
                  </a:lnTo>
                  <a:lnTo>
                    <a:pt x="541309" y="199750"/>
                  </a:lnTo>
                </a:path>
                <a:path w="1912620" h="271779">
                  <a:moveTo>
                    <a:pt x="541309" y="199750"/>
                  </a:moveTo>
                  <a:lnTo>
                    <a:pt x="649803" y="258698"/>
                  </a:lnTo>
                  <a:lnTo>
                    <a:pt x="649803" y="199750"/>
                  </a:lnTo>
                  <a:lnTo>
                    <a:pt x="541309" y="258698"/>
                  </a:lnTo>
                </a:path>
                <a:path w="1912620" h="271779">
                  <a:moveTo>
                    <a:pt x="649803" y="199750"/>
                  </a:moveTo>
                  <a:lnTo>
                    <a:pt x="758296" y="199750"/>
                  </a:lnTo>
                  <a:lnTo>
                    <a:pt x="758296" y="258698"/>
                  </a:lnTo>
                  <a:lnTo>
                    <a:pt x="649803" y="258698"/>
                  </a:lnTo>
                  <a:lnTo>
                    <a:pt x="649803" y="199750"/>
                  </a:lnTo>
                </a:path>
                <a:path w="1912620" h="271779">
                  <a:moveTo>
                    <a:pt x="649803" y="199750"/>
                  </a:moveTo>
                  <a:lnTo>
                    <a:pt x="758296" y="258698"/>
                  </a:lnTo>
                  <a:lnTo>
                    <a:pt x="758296" y="199750"/>
                  </a:lnTo>
                  <a:lnTo>
                    <a:pt x="649803" y="258698"/>
                  </a:lnTo>
                </a:path>
                <a:path w="1912620" h="271779">
                  <a:moveTo>
                    <a:pt x="758296" y="199750"/>
                  </a:moveTo>
                  <a:lnTo>
                    <a:pt x="867917" y="199750"/>
                  </a:lnTo>
                  <a:lnTo>
                    <a:pt x="867917" y="258698"/>
                  </a:lnTo>
                  <a:lnTo>
                    <a:pt x="758296" y="258698"/>
                  </a:lnTo>
                  <a:lnTo>
                    <a:pt x="758296" y="199750"/>
                  </a:lnTo>
                </a:path>
                <a:path w="1912620" h="271779">
                  <a:moveTo>
                    <a:pt x="758296" y="199750"/>
                  </a:moveTo>
                  <a:lnTo>
                    <a:pt x="867917" y="258698"/>
                  </a:lnTo>
                  <a:lnTo>
                    <a:pt x="867917" y="199750"/>
                  </a:lnTo>
                  <a:lnTo>
                    <a:pt x="758296" y="258698"/>
                  </a:lnTo>
                </a:path>
                <a:path w="1912620" h="271779">
                  <a:moveTo>
                    <a:pt x="268985" y="199080"/>
                  </a:moveTo>
                  <a:lnTo>
                    <a:pt x="268985" y="258043"/>
                  </a:lnTo>
                </a:path>
                <a:path w="1912620" h="271779">
                  <a:moveTo>
                    <a:pt x="595609" y="199080"/>
                  </a:moveTo>
                  <a:lnTo>
                    <a:pt x="595609" y="258043"/>
                  </a:lnTo>
                </a:path>
                <a:path w="1912620" h="271779">
                  <a:moveTo>
                    <a:pt x="378622" y="199080"/>
                  </a:moveTo>
                  <a:lnTo>
                    <a:pt x="378622" y="258043"/>
                  </a:lnTo>
                </a:path>
                <a:path w="1912620" h="271779">
                  <a:moveTo>
                    <a:pt x="487116" y="199080"/>
                  </a:moveTo>
                  <a:lnTo>
                    <a:pt x="487116" y="258043"/>
                  </a:lnTo>
                </a:path>
                <a:path w="1912620" h="271779">
                  <a:moveTo>
                    <a:pt x="162793" y="199080"/>
                  </a:moveTo>
                  <a:lnTo>
                    <a:pt x="162793" y="258043"/>
                  </a:lnTo>
                </a:path>
                <a:path w="1912620" h="271779">
                  <a:moveTo>
                    <a:pt x="53157" y="199080"/>
                  </a:moveTo>
                  <a:lnTo>
                    <a:pt x="53157" y="258043"/>
                  </a:lnTo>
                </a:path>
                <a:path w="1912620" h="271779">
                  <a:moveTo>
                    <a:pt x="704087" y="199080"/>
                  </a:moveTo>
                  <a:lnTo>
                    <a:pt x="704087" y="258043"/>
                  </a:lnTo>
                </a:path>
                <a:path w="1912620" h="271779">
                  <a:moveTo>
                    <a:pt x="811438" y="199080"/>
                  </a:moveTo>
                  <a:lnTo>
                    <a:pt x="811438" y="258043"/>
                  </a:lnTo>
                </a:path>
              </a:pathLst>
            </a:custGeom>
            <a:ln w="697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3755136" y="5657087"/>
              <a:ext cx="3979545" cy="1343025"/>
            </a:xfrm>
            <a:custGeom>
              <a:avLst/>
              <a:gdLst/>
              <a:ahLst/>
              <a:cxnLst/>
              <a:rect l="l" t="t" r="r" b="b"/>
              <a:pathLst>
                <a:path w="3979545" h="1343025">
                  <a:moveTo>
                    <a:pt x="3979164" y="0"/>
                  </a:moveTo>
                  <a:lnTo>
                    <a:pt x="0" y="0"/>
                  </a:lnTo>
                  <a:lnTo>
                    <a:pt x="0" y="1342644"/>
                  </a:lnTo>
                  <a:lnTo>
                    <a:pt x="3979164" y="1342644"/>
                  </a:lnTo>
                  <a:lnTo>
                    <a:pt x="3979164" y="1336548"/>
                  </a:lnTo>
                  <a:lnTo>
                    <a:pt x="13715" y="1336548"/>
                  </a:lnTo>
                  <a:lnTo>
                    <a:pt x="7619" y="1330452"/>
                  </a:lnTo>
                  <a:lnTo>
                    <a:pt x="13715" y="1330452"/>
                  </a:lnTo>
                  <a:lnTo>
                    <a:pt x="13715" y="12192"/>
                  </a:lnTo>
                  <a:lnTo>
                    <a:pt x="7619" y="12192"/>
                  </a:lnTo>
                  <a:lnTo>
                    <a:pt x="13715" y="6096"/>
                  </a:lnTo>
                  <a:lnTo>
                    <a:pt x="3979164" y="6096"/>
                  </a:lnTo>
                  <a:lnTo>
                    <a:pt x="3979164" y="0"/>
                  </a:lnTo>
                  <a:close/>
                </a:path>
                <a:path w="3979545" h="1343025">
                  <a:moveTo>
                    <a:pt x="13715" y="1330452"/>
                  </a:moveTo>
                  <a:lnTo>
                    <a:pt x="7619" y="1330452"/>
                  </a:lnTo>
                  <a:lnTo>
                    <a:pt x="13715" y="1336548"/>
                  </a:lnTo>
                  <a:lnTo>
                    <a:pt x="13715" y="1330452"/>
                  </a:lnTo>
                  <a:close/>
                </a:path>
                <a:path w="3979545" h="1343025">
                  <a:moveTo>
                    <a:pt x="3966971" y="1330452"/>
                  </a:moveTo>
                  <a:lnTo>
                    <a:pt x="13715" y="1330452"/>
                  </a:lnTo>
                  <a:lnTo>
                    <a:pt x="13715" y="1336548"/>
                  </a:lnTo>
                  <a:lnTo>
                    <a:pt x="3966971" y="1336548"/>
                  </a:lnTo>
                  <a:lnTo>
                    <a:pt x="3966971" y="1330452"/>
                  </a:lnTo>
                  <a:close/>
                </a:path>
                <a:path w="3979545" h="1343025">
                  <a:moveTo>
                    <a:pt x="3966971" y="6096"/>
                  </a:moveTo>
                  <a:lnTo>
                    <a:pt x="3966971" y="1336548"/>
                  </a:lnTo>
                  <a:lnTo>
                    <a:pt x="3973067" y="1330452"/>
                  </a:lnTo>
                  <a:lnTo>
                    <a:pt x="3979164" y="1330452"/>
                  </a:lnTo>
                  <a:lnTo>
                    <a:pt x="3979164" y="12192"/>
                  </a:lnTo>
                  <a:lnTo>
                    <a:pt x="3973067" y="12192"/>
                  </a:lnTo>
                  <a:lnTo>
                    <a:pt x="3966971" y="6096"/>
                  </a:lnTo>
                  <a:close/>
                </a:path>
                <a:path w="3979545" h="1343025">
                  <a:moveTo>
                    <a:pt x="3979164" y="1330452"/>
                  </a:moveTo>
                  <a:lnTo>
                    <a:pt x="3973067" y="1330452"/>
                  </a:lnTo>
                  <a:lnTo>
                    <a:pt x="3966971" y="1336548"/>
                  </a:lnTo>
                  <a:lnTo>
                    <a:pt x="3979164" y="1336548"/>
                  </a:lnTo>
                  <a:lnTo>
                    <a:pt x="3979164" y="1330452"/>
                  </a:lnTo>
                  <a:close/>
                </a:path>
                <a:path w="3979545" h="1343025">
                  <a:moveTo>
                    <a:pt x="13715" y="6096"/>
                  </a:moveTo>
                  <a:lnTo>
                    <a:pt x="7619" y="12192"/>
                  </a:lnTo>
                  <a:lnTo>
                    <a:pt x="13715" y="12192"/>
                  </a:lnTo>
                  <a:lnTo>
                    <a:pt x="13715" y="6096"/>
                  </a:lnTo>
                  <a:close/>
                </a:path>
                <a:path w="3979545" h="1343025">
                  <a:moveTo>
                    <a:pt x="3966971" y="6096"/>
                  </a:moveTo>
                  <a:lnTo>
                    <a:pt x="13715" y="6096"/>
                  </a:lnTo>
                  <a:lnTo>
                    <a:pt x="13715" y="12192"/>
                  </a:lnTo>
                  <a:lnTo>
                    <a:pt x="3966971" y="12192"/>
                  </a:lnTo>
                  <a:lnTo>
                    <a:pt x="3966971" y="6096"/>
                  </a:lnTo>
                  <a:close/>
                </a:path>
                <a:path w="3979545" h="1343025">
                  <a:moveTo>
                    <a:pt x="3979164" y="6096"/>
                  </a:moveTo>
                  <a:lnTo>
                    <a:pt x="3966971" y="6096"/>
                  </a:lnTo>
                  <a:lnTo>
                    <a:pt x="3973067" y="12192"/>
                  </a:lnTo>
                  <a:lnTo>
                    <a:pt x="3979164" y="12192"/>
                  </a:lnTo>
                  <a:lnTo>
                    <a:pt x="3979164" y="60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7746492" y="5059679"/>
              <a:ext cx="829310" cy="1315720"/>
            </a:xfrm>
            <a:custGeom>
              <a:avLst/>
              <a:gdLst/>
              <a:ahLst/>
              <a:cxnLst/>
              <a:rect l="l" t="t" r="r" b="b"/>
              <a:pathLst>
                <a:path w="829309" h="1315720">
                  <a:moveTo>
                    <a:pt x="829056" y="172212"/>
                  </a:moveTo>
                  <a:lnTo>
                    <a:pt x="814705" y="143256"/>
                  </a:lnTo>
                  <a:lnTo>
                    <a:pt x="743712" y="0"/>
                  </a:lnTo>
                  <a:lnTo>
                    <a:pt x="658368" y="172212"/>
                  </a:lnTo>
                  <a:lnTo>
                    <a:pt x="714756" y="172212"/>
                  </a:lnTo>
                  <a:lnTo>
                    <a:pt x="714756" y="1255890"/>
                  </a:lnTo>
                  <a:lnTo>
                    <a:pt x="0" y="1257300"/>
                  </a:lnTo>
                  <a:lnTo>
                    <a:pt x="0" y="1315212"/>
                  </a:lnTo>
                  <a:lnTo>
                    <a:pt x="771144" y="1313688"/>
                  </a:lnTo>
                  <a:lnTo>
                    <a:pt x="771144" y="1307592"/>
                  </a:lnTo>
                  <a:lnTo>
                    <a:pt x="772668" y="1307592"/>
                  </a:lnTo>
                  <a:lnTo>
                    <a:pt x="772668" y="172212"/>
                  </a:lnTo>
                  <a:lnTo>
                    <a:pt x="829056" y="172212"/>
                  </a:lnTo>
                  <a:close/>
                </a:path>
              </a:pathLst>
            </a:custGeom>
            <a:solidFill>
              <a:srgbClr val="0070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2433828" y="4878323"/>
              <a:ext cx="1612900" cy="1527175"/>
            </a:xfrm>
            <a:custGeom>
              <a:avLst/>
              <a:gdLst/>
              <a:ahLst/>
              <a:cxnLst/>
              <a:rect l="l" t="t" r="r" b="b"/>
              <a:pathLst>
                <a:path w="1612900" h="1527175">
                  <a:moveTo>
                    <a:pt x="1612392" y="0"/>
                  </a:moveTo>
                  <a:lnTo>
                    <a:pt x="15240" y="3048"/>
                  </a:lnTo>
                  <a:lnTo>
                    <a:pt x="15240" y="12192"/>
                  </a:lnTo>
                  <a:lnTo>
                    <a:pt x="3048" y="12192"/>
                  </a:lnTo>
                  <a:lnTo>
                    <a:pt x="0" y="1452372"/>
                  </a:lnTo>
                  <a:lnTo>
                    <a:pt x="3048" y="1452372"/>
                  </a:lnTo>
                  <a:lnTo>
                    <a:pt x="3048" y="1470660"/>
                  </a:lnTo>
                  <a:lnTo>
                    <a:pt x="1141476" y="1470660"/>
                  </a:lnTo>
                  <a:lnTo>
                    <a:pt x="1141476" y="1527048"/>
                  </a:lnTo>
                  <a:lnTo>
                    <a:pt x="1254252" y="1470660"/>
                  </a:lnTo>
                  <a:lnTo>
                    <a:pt x="1312164" y="1441704"/>
                  </a:lnTo>
                  <a:lnTo>
                    <a:pt x="1254252" y="1412748"/>
                  </a:lnTo>
                  <a:lnTo>
                    <a:pt x="1141476" y="1356360"/>
                  </a:lnTo>
                  <a:lnTo>
                    <a:pt x="1141476" y="1412748"/>
                  </a:lnTo>
                  <a:lnTo>
                    <a:pt x="56464" y="1412748"/>
                  </a:lnTo>
                  <a:lnTo>
                    <a:pt x="59321" y="60883"/>
                  </a:lnTo>
                  <a:lnTo>
                    <a:pt x="1612392" y="57912"/>
                  </a:lnTo>
                  <a:lnTo>
                    <a:pt x="1612392" y="0"/>
                  </a:lnTo>
                  <a:close/>
                </a:path>
              </a:pathLst>
            </a:custGeom>
            <a:solidFill>
              <a:srgbClr val="EAE8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5769864" y="4782311"/>
              <a:ext cx="1702435" cy="170815"/>
            </a:xfrm>
            <a:custGeom>
              <a:avLst/>
              <a:gdLst/>
              <a:ahLst/>
              <a:cxnLst/>
              <a:rect l="l" t="t" r="r" b="b"/>
              <a:pathLst>
                <a:path w="1702434" h="170814">
                  <a:moveTo>
                    <a:pt x="170687" y="0"/>
                  </a:moveTo>
                  <a:lnTo>
                    <a:pt x="0" y="85343"/>
                  </a:lnTo>
                  <a:lnTo>
                    <a:pt x="170687" y="170687"/>
                  </a:lnTo>
                  <a:lnTo>
                    <a:pt x="170687" y="114300"/>
                  </a:lnTo>
                  <a:lnTo>
                    <a:pt x="143256" y="114300"/>
                  </a:lnTo>
                  <a:lnTo>
                    <a:pt x="143256" y="56387"/>
                  </a:lnTo>
                  <a:lnTo>
                    <a:pt x="170687" y="56361"/>
                  </a:lnTo>
                  <a:lnTo>
                    <a:pt x="170687" y="0"/>
                  </a:lnTo>
                  <a:close/>
                </a:path>
                <a:path w="1702434" h="170814">
                  <a:moveTo>
                    <a:pt x="170687" y="56361"/>
                  </a:moveTo>
                  <a:lnTo>
                    <a:pt x="143256" y="56387"/>
                  </a:lnTo>
                  <a:lnTo>
                    <a:pt x="143256" y="114300"/>
                  </a:lnTo>
                  <a:lnTo>
                    <a:pt x="170687" y="114273"/>
                  </a:lnTo>
                  <a:lnTo>
                    <a:pt x="170687" y="56361"/>
                  </a:lnTo>
                  <a:close/>
                </a:path>
                <a:path w="1702434" h="170814">
                  <a:moveTo>
                    <a:pt x="170687" y="114273"/>
                  </a:moveTo>
                  <a:lnTo>
                    <a:pt x="143256" y="114300"/>
                  </a:lnTo>
                  <a:lnTo>
                    <a:pt x="170687" y="114300"/>
                  </a:lnTo>
                  <a:close/>
                </a:path>
                <a:path w="1702434" h="170814">
                  <a:moveTo>
                    <a:pt x="1702308" y="54864"/>
                  </a:moveTo>
                  <a:lnTo>
                    <a:pt x="170687" y="56361"/>
                  </a:lnTo>
                  <a:lnTo>
                    <a:pt x="170687" y="114273"/>
                  </a:lnTo>
                  <a:lnTo>
                    <a:pt x="1702308" y="112775"/>
                  </a:lnTo>
                  <a:lnTo>
                    <a:pt x="1702308" y="54864"/>
                  </a:lnTo>
                  <a:close/>
                </a:path>
              </a:pathLst>
            </a:custGeom>
            <a:solidFill>
              <a:srgbClr val="0070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2159507" y="6533388"/>
              <a:ext cx="1666239" cy="365760"/>
            </a:xfrm>
            <a:custGeom>
              <a:avLst/>
              <a:gdLst/>
              <a:ahLst/>
              <a:cxnLst/>
              <a:rect l="l" t="t" r="r" b="b"/>
              <a:pathLst>
                <a:path w="1666239" h="365759">
                  <a:moveTo>
                    <a:pt x="1098804" y="0"/>
                  </a:moveTo>
                  <a:lnTo>
                    <a:pt x="1098804" y="91440"/>
                  </a:lnTo>
                  <a:lnTo>
                    <a:pt x="0" y="91440"/>
                  </a:lnTo>
                  <a:lnTo>
                    <a:pt x="0" y="274320"/>
                  </a:lnTo>
                  <a:lnTo>
                    <a:pt x="1098804" y="274320"/>
                  </a:lnTo>
                  <a:lnTo>
                    <a:pt x="1098804" y="365760"/>
                  </a:lnTo>
                  <a:lnTo>
                    <a:pt x="1665732" y="182880"/>
                  </a:lnTo>
                  <a:lnTo>
                    <a:pt x="1098804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2153411" y="6524244"/>
              <a:ext cx="1693545" cy="384175"/>
            </a:xfrm>
            <a:custGeom>
              <a:avLst/>
              <a:gdLst/>
              <a:ahLst/>
              <a:cxnLst/>
              <a:rect l="l" t="t" r="r" b="b"/>
              <a:pathLst>
                <a:path w="1693545" h="384175">
                  <a:moveTo>
                    <a:pt x="1098803" y="283464"/>
                  </a:moveTo>
                  <a:lnTo>
                    <a:pt x="1098803" y="384048"/>
                  </a:lnTo>
                  <a:lnTo>
                    <a:pt x="1127106" y="374904"/>
                  </a:lnTo>
                  <a:lnTo>
                    <a:pt x="1110996" y="374904"/>
                  </a:lnTo>
                  <a:lnTo>
                    <a:pt x="1103376" y="368808"/>
                  </a:lnTo>
                  <a:lnTo>
                    <a:pt x="1110996" y="366349"/>
                  </a:lnTo>
                  <a:lnTo>
                    <a:pt x="1110996" y="289560"/>
                  </a:lnTo>
                  <a:lnTo>
                    <a:pt x="1104900" y="289560"/>
                  </a:lnTo>
                  <a:lnTo>
                    <a:pt x="1098803" y="283464"/>
                  </a:lnTo>
                  <a:close/>
                </a:path>
                <a:path w="1693545" h="384175">
                  <a:moveTo>
                    <a:pt x="1110996" y="366349"/>
                  </a:moveTo>
                  <a:lnTo>
                    <a:pt x="1103376" y="368808"/>
                  </a:lnTo>
                  <a:lnTo>
                    <a:pt x="1110996" y="374904"/>
                  </a:lnTo>
                  <a:lnTo>
                    <a:pt x="1110996" y="366349"/>
                  </a:lnTo>
                  <a:close/>
                </a:path>
                <a:path w="1693545" h="384175">
                  <a:moveTo>
                    <a:pt x="1651406" y="192024"/>
                  </a:moveTo>
                  <a:lnTo>
                    <a:pt x="1110996" y="366349"/>
                  </a:lnTo>
                  <a:lnTo>
                    <a:pt x="1110996" y="374904"/>
                  </a:lnTo>
                  <a:lnTo>
                    <a:pt x="1127106" y="374904"/>
                  </a:lnTo>
                  <a:lnTo>
                    <a:pt x="1674295" y="198120"/>
                  </a:lnTo>
                  <a:lnTo>
                    <a:pt x="1670303" y="198120"/>
                  </a:lnTo>
                  <a:lnTo>
                    <a:pt x="1651406" y="192024"/>
                  </a:lnTo>
                  <a:close/>
                </a:path>
                <a:path w="1693545" h="384175">
                  <a:moveTo>
                    <a:pt x="1098803" y="94488"/>
                  </a:moveTo>
                  <a:lnTo>
                    <a:pt x="0" y="94488"/>
                  </a:lnTo>
                  <a:lnTo>
                    <a:pt x="0" y="289560"/>
                  </a:lnTo>
                  <a:lnTo>
                    <a:pt x="1098803" y="289560"/>
                  </a:lnTo>
                  <a:lnTo>
                    <a:pt x="1098803" y="283464"/>
                  </a:lnTo>
                  <a:lnTo>
                    <a:pt x="12192" y="283464"/>
                  </a:lnTo>
                  <a:lnTo>
                    <a:pt x="6095" y="277368"/>
                  </a:lnTo>
                  <a:lnTo>
                    <a:pt x="12192" y="277368"/>
                  </a:lnTo>
                  <a:lnTo>
                    <a:pt x="12192" y="106680"/>
                  </a:lnTo>
                  <a:lnTo>
                    <a:pt x="6095" y="106680"/>
                  </a:lnTo>
                  <a:lnTo>
                    <a:pt x="12192" y="100584"/>
                  </a:lnTo>
                  <a:lnTo>
                    <a:pt x="1098803" y="100584"/>
                  </a:lnTo>
                  <a:lnTo>
                    <a:pt x="1098803" y="94488"/>
                  </a:lnTo>
                  <a:close/>
                </a:path>
                <a:path w="1693545" h="384175">
                  <a:moveTo>
                    <a:pt x="1110996" y="277368"/>
                  </a:moveTo>
                  <a:lnTo>
                    <a:pt x="12192" y="277368"/>
                  </a:lnTo>
                  <a:lnTo>
                    <a:pt x="12192" y="283464"/>
                  </a:lnTo>
                  <a:lnTo>
                    <a:pt x="1098803" y="283464"/>
                  </a:lnTo>
                  <a:lnTo>
                    <a:pt x="1104900" y="289560"/>
                  </a:lnTo>
                  <a:lnTo>
                    <a:pt x="1110996" y="289560"/>
                  </a:lnTo>
                  <a:lnTo>
                    <a:pt x="1110996" y="277368"/>
                  </a:lnTo>
                  <a:close/>
                </a:path>
                <a:path w="1693545" h="384175">
                  <a:moveTo>
                    <a:pt x="12192" y="277368"/>
                  </a:moveTo>
                  <a:lnTo>
                    <a:pt x="6095" y="277368"/>
                  </a:lnTo>
                  <a:lnTo>
                    <a:pt x="12192" y="283464"/>
                  </a:lnTo>
                  <a:lnTo>
                    <a:pt x="12192" y="277368"/>
                  </a:lnTo>
                  <a:close/>
                </a:path>
                <a:path w="1693545" h="384175">
                  <a:moveTo>
                    <a:pt x="1670303" y="185928"/>
                  </a:moveTo>
                  <a:lnTo>
                    <a:pt x="1651406" y="192024"/>
                  </a:lnTo>
                  <a:lnTo>
                    <a:pt x="1670303" y="198120"/>
                  </a:lnTo>
                  <a:lnTo>
                    <a:pt x="1670303" y="185928"/>
                  </a:lnTo>
                  <a:close/>
                </a:path>
                <a:path w="1693545" h="384175">
                  <a:moveTo>
                    <a:pt x="1674295" y="185928"/>
                  </a:moveTo>
                  <a:lnTo>
                    <a:pt x="1670303" y="185928"/>
                  </a:lnTo>
                  <a:lnTo>
                    <a:pt x="1670303" y="198120"/>
                  </a:lnTo>
                  <a:lnTo>
                    <a:pt x="1674295" y="198120"/>
                  </a:lnTo>
                  <a:lnTo>
                    <a:pt x="1693163" y="192024"/>
                  </a:lnTo>
                  <a:lnTo>
                    <a:pt x="1674295" y="185928"/>
                  </a:lnTo>
                  <a:close/>
                </a:path>
                <a:path w="1693545" h="384175">
                  <a:moveTo>
                    <a:pt x="1127106" y="9144"/>
                  </a:moveTo>
                  <a:lnTo>
                    <a:pt x="1110996" y="9144"/>
                  </a:lnTo>
                  <a:lnTo>
                    <a:pt x="1110996" y="17698"/>
                  </a:lnTo>
                  <a:lnTo>
                    <a:pt x="1651406" y="192024"/>
                  </a:lnTo>
                  <a:lnTo>
                    <a:pt x="1670303" y="185928"/>
                  </a:lnTo>
                  <a:lnTo>
                    <a:pt x="1674295" y="185928"/>
                  </a:lnTo>
                  <a:lnTo>
                    <a:pt x="1127106" y="9144"/>
                  </a:lnTo>
                  <a:close/>
                </a:path>
                <a:path w="1693545" h="384175">
                  <a:moveTo>
                    <a:pt x="12192" y="100584"/>
                  </a:moveTo>
                  <a:lnTo>
                    <a:pt x="6095" y="106680"/>
                  </a:lnTo>
                  <a:lnTo>
                    <a:pt x="12192" y="106680"/>
                  </a:lnTo>
                  <a:lnTo>
                    <a:pt x="12192" y="100584"/>
                  </a:lnTo>
                  <a:close/>
                </a:path>
                <a:path w="1693545" h="384175">
                  <a:moveTo>
                    <a:pt x="1110996" y="94488"/>
                  </a:moveTo>
                  <a:lnTo>
                    <a:pt x="1104900" y="94488"/>
                  </a:lnTo>
                  <a:lnTo>
                    <a:pt x="1098803" y="100584"/>
                  </a:lnTo>
                  <a:lnTo>
                    <a:pt x="12192" y="100584"/>
                  </a:lnTo>
                  <a:lnTo>
                    <a:pt x="12192" y="106680"/>
                  </a:lnTo>
                  <a:lnTo>
                    <a:pt x="1110996" y="106680"/>
                  </a:lnTo>
                  <a:lnTo>
                    <a:pt x="1110996" y="94488"/>
                  </a:lnTo>
                  <a:close/>
                </a:path>
                <a:path w="1693545" h="384175">
                  <a:moveTo>
                    <a:pt x="1098803" y="0"/>
                  </a:moveTo>
                  <a:lnTo>
                    <a:pt x="1098803" y="100584"/>
                  </a:lnTo>
                  <a:lnTo>
                    <a:pt x="1104900" y="94488"/>
                  </a:lnTo>
                  <a:lnTo>
                    <a:pt x="1110996" y="94488"/>
                  </a:lnTo>
                  <a:lnTo>
                    <a:pt x="1110996" y="17698"/>
                  </a:lnTo>
                  <a:lnTo>
                    <a:pt x="1103376" y="15240"/>
                  </a:lnTo>
                  <a:lnTo>
                    <a:pt x="1110996" y="9144"/>
                  </a:lnTo>
                  <a:lnTo>
                    <a:pt x="1127106" y="9144"/>
                  </a:lnTo>
                  <a:lnTo>
                    <a:pt x="1098803" y="0"/>
                  </a:lnTo>
                  <a:close/>
                </a:path>
                <a:path w="1693545" h="384175">
                  <a:moveTo>
                    <a:pt x="1110996" y="9144"/>
                  </a:moveTo>
                  <a:lnTo>
                    <a:pt x="1103376" y="15240"/>
                  </a:lnTo>
                  <a:lnTo>
                    <a:pt x="1110996" y="17698"/>
                  </a:lnTo>
                  <a:lnTo>
                    <a:pt x="1110996" y="9144"/>
                  </a:lnTo>
                  <a:close/>
                </a:path>
              </a:pathLst>
            </a:custGeom>
            <a:solidFill>
              <a:srgbClr val="00B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9" name="object 69"/>
          <p:cNvSpPr txBox="1"/>
          <p:nvPr/>
        </p:nvSpPr>
        <p:spPr>
          <a:xfrm>
            <a:off x="921588" y="6432194"/>
            <a:ext cx="10058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ENTREE(E)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8780856" y="6234226"/>
            <a:ext cx="95059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SORTIE(S)</a:t>
            </a:r>
            <a:endParaRPr sz="1800">
              <a:latin typeface="Carlito"/>
              <a:cs typeface="Carlito"/>
            </a:endParaRPr>
          </a:p>
        </p:txBody>
      </p:sp>
      <p:grpSp>
        <p:nvGrpSpPr>
          <p:cNvPr id="71" name="object 71"/>
          <p:cNvGrpSpPr/>
          <p:nvPr/>
        </p:nvGrpSpPr>
        <p:grpSpPr>
          <a:xfrm>
            <a:off x="1540763" y="3800855"/>
            <a:ext cx="7919084" cy="3011805"/>
            <a:chOff x="1540763" y="3800855"/>
            <a:chExt cx="7919084" cy="3011805"/>
          </a:xfrm>
        </p:grpSpPr>
        <p:sp>
          <p:nvSpPr>
            <p:cNvPr id="72" name="object 72"/>
            <p:cNvSpPr/>
            <p:nvPr/>
          </p:nvSpPr>
          <p:spPr>
            <a:xfrm>
              <a:off x="7772399" y="6435851"/>
              <a:ext cx="1666239" cy="367665"/>
            </a:xfrm>
            <a:custGeom>
              <a:avLst/>
              <a:gdLst/>
              <a:ahLst/>
              <a:cxnLst/>
              <a:rect l="l" t="t" r="r" b="b"/>
              <a:pathLst>
                <a:path w="1666240" h="367665">
                  <a:moveTo>
                    <a:pt x="1098803" y="0"/>
                  </a:moveTo>
                  <a:lnTo>
                    <a:pt x="1098803" y="91440"/>
                  </a:lnTo>
                  <a:lnTo>
                    <a:pt x="0" y="91440"/>
                  </a:lnTo>
                  <a:lnTo>
                    <a:pt x="0" y="275844"/>
                  </a:lnTo>
                  <a:lnTo>
                    <a:pt x="1098803" y="275844"/>
                  </a:lnTo>
                  <a:lnTo>
                    <a:pt x="1098803" y="367284"/>
                  </a:lnTo>
                  <a:lnTo>
                    <a:pt x="1665731" y="182880"/>
                  </a:lnTo>
                  <a:lnTo>
                    <a:pt x="1098803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7766304" y="6426707"/>
              <a:ext cx="1693545" cy="386080"/>
            </a:xfrm>
            <a:custGeom>
              <a:avLst/>
              <a:gdLst/>
              <a:ahLst/>
              <a:cxnLst/>
              <a:rect l="l" t="t" r="r" b="b"/>
              <a:pathLst>
                <a:path w="1693545" h="386079">
                  <a:moveTo>
                    <a:pt x="1098803" y="284987"/>
                  </a:moveTo>
                  <a:lnTo>
                    <a:pt x="1098803" y="385571"/>
                  </a:lnTo>
                  <a:lnTo>
                    <a:pt x="1126884" y="376427"/>
                  </a:lnTo>
                  <a:lnTo>
                    <a:pt x="1110996" y="376427"/>
                  </a:lnTo>
                  <a:lnTo>
                    <a:pt x="1103376" y="370331"/>
                  </a:lnTo>
                  <a:lnTo>
                    <a:pt x="1110996" y="367873"/>
                  </a:lnTo>
                  <a:lnTo>
                    <a:pt x="1110996" y="291083"/>
                  </a:lnTo>
                  <a:lnTo>
                    <a:pt x="1104900" y="291083"/>
                  </a:lnTo>
                  <a:lnTo>
                    <a:pt x="1098803" y="284987"/>
                  </a:lnTo>
                  <a:close/>
                </a:path>
                <a:path w="1693545" h="386079">
                  <a:moveTo>
                    <a:pt x="1110996" y="367873"/>
                  </a:moveTo>
                  <a:lnTo>
                    <a:pt x="1103376" y="370331"/>
                  </a:lnTo>
                  <a:lnTo>
                    <a:pt x="1110996" y="376427"/>
                  </a:lnTo>
                  <a:lnTo>
                    <a:pt x="1110996" y="367873"/>
                  </a:lnTo>
                  <a:close/>
                </a:path>
                <a:path w="1693545" h="386079">
                  <a:moveTo>
                    <a:pt x="1653768" y="192785"/>
                  </a:moveTo>
                  <a:lnTo>
                    <a:pt x="1110996" y="367873"/>
                  </a:lnTo>
                  <a:lnTo>
                    <a:pt x="1110996" y="376427"/>
                  </a:lnTo>
                  <a:lnTo>
                    <a:pt x="1126884" y="376427"/>
                  </a:lnTo>
                  <a:lnTo>
                    <a:pt x="1674444" y="198119"/>
                  </a:lnTo>
                  <a:lnTo>
                    <a:pt x="1670303" y="198119"/>
                  </a:lnTo>
                  <a:lnTo>
                    <a:pt x="1653768" y="192785"/>
                  </a:lnTo>
                  <a:close/>
                </a:path>
                <a:path w="1693545" h="386079">
                  <a:moveTo>
                    <a:pt x="1098803" y="94487"/>
                  </a:moveTo>
                  <a:lnTo>
                    <a:pt x="0" y="94487"/>
                  </a:lnTo>
                  <a:lnTo>
                    <a:pt x="0" y="291083"/>
                  </a:lnTo>
                  <a:lnTo>
                    <a:pt x="1098803" y="291083"/>
                  </a:lnTo>
                  <a:lnTo>
                    <a:pt x="1098803" y="284987"/>
                  </a:lnTo>
                  <a:lnTo>
                    <a:pt x="12192" y="284987"/>
                  </a:lnTo>
                  <a:lnTo>
                    <a:pt x="6096" y="277367"/>
                  </a:lnTo>
                  <a:lnTo>
                    <a:pt x="12192" y="277367"/>
                  </a:lnTo>
                  <a:lnTo>
                    <a:pt x="12192" y="108203"/>
                  </a:lnTo>
                  <a:lnTo>
                    <a:pt x="6096" y="108203"/>
                  </a:lnTo>
                  <a:lnTo>
                    <a:pt x="12192" y="100583"/>
                  </a:lnTo>
                  <a:lnTo>
                    <a:pt x="1098803" y="100583"/>
                  </a:lnTo>
                  <a:lnTo>
                    <a:pt x="1098803" y="94487"/>
                  </a:lnTo>
                  <a:close/>
                </a:path>
                <a:path w="1693545" h="386079">
                  <a:moveTo>
                    <a:pt x="1110996" y="277367"/>
                  </a:moveTo>
                  <a:lnTo>
                    <a:pt x="12192" y="277367"/>
                  </a:lnTo>
                  <a:lnTo>
                    <a:pt x="12192" y="284987"/>
                  </a:lnTo>
                  <a:lnTo>
                    <a:pt x="1098803" y="284987"/>
                  </a:lnTo>
                  <a:lnTo>
                    <a:pt x="1104900" y="291083"/>
                  </a:lnTo>
                  <a:lnTo>
                    <a:pt x="1110996" y="291083"/>
                  </a:lnTo>
                  <a:lnTo>
                    <a:pt x="1110996" y="277367"/>
                  </a:lnTo>
                  <a:close/>
                </a:path>
                <a:path w="1693545" h="386079">
                  <a:moveTo>
                    <a:pt x="12192" y="277367"/>
                  </a:moveTo>
                  <a:lnTo>
                    <a:pt x="6096" y="277367"/>
                  </a:lnTo>
                  <a:lnTo>
                    <a:pt x="12192" y="284987"/>
                  </a:lnTo>
                  <a:lnTo>
                    <a:pt x="12192" y="277367"/>
                  </a:lnTo>
                  <a:close/>
                </a:path>
                <a:path w="1693545" h="386079">
                  <a:moveTo>
                    <a:pt x="1670303" y="187451"/>
                  </a:moveTo>
                  <a:lnTo>
                    <a:pt x="1653768" y="192785"/>
                  </a:lnTo>
                  <a:lnTo>
                    <a:pt x="1670303" y="198119"/>
                  </a:lnTo>
                  <a:lnTo>
                    <a:pt x="1670303" y="187451"/>
                  </a:lnTo>
                  <a:close/>
                </a:path>
                <a:path w="1693545" h="386079">
                  <a:moveTo>
                    <a:pt x="1679012" y="187451"/>
                  </a:moveTo>
                  <a:lnTo>
                    <a:pt x="1670303" y="187451"/>
                  </a:lnTo>
                  <a:lnTo>
                    <a:pt x="1670303" y="198119"/>
                  </a:lnTo>
                  <a:lnTo>
                    <a:pt x="1674444" y="198119"/>
                  </a:lnTo>
                  <a:lnTo>
                    <a:pt x="1693164" y="192023"/>
                  </a:lnTo>
                  <a:lnTo>
                    <a:pt x="1679012" y="187451"/>
                  </a:lnTo>
                  <a:close/>
                </a:path>
                <a:path w="1693545" h="386079">
                  <a:moveTo>
                    <a:pt x="1127106" y="9143"/>
                  </a:moveTo>
                  <a:lnTo>
                    <a:pt x="1110996" y="9143"/>
                  </a:lnTo>
                  <a:lnTo>
                    <a:pt x="1110996" y="17698"/>
                  </a:lnTo>
                  <a:lnTo>
                    <a:pt x="1653768" y="192785"/>
                  </a:lnTo>
                  <a:lnTo>
                    <a:pt x="1670303" y="187451"/>
                  </a:lnTo>
                  <a:lnTo>
                    <a:pt x="1679012" y="187451"/>
                  </a:lnTo>
                  <a:lnTo>
                    <a:pt x="1127106" y="9143"/>
                  </a:lnTo>
                  <a:close/>
                </a:path>
                <a:path w="1693545" h="386079">
                  <a:moveTo>
                    <a:pt x="12192" y="100583"/>
                  </a:moveTo>
                  <a:lnTo>
                    <a:pt x="6096" y="108203"/>
                  </a:lnTo>
                  <a:lnTo>
                    <a:pt x="12192" y="108203"/>
                  </a:lnTo>
                  <a:lnTo>
                    <a:pt x="12192" y="100583"/>
                  </a:lnTo>
                  <a:close/>
                </a:path>
                <a:path w="1693545" h="386079">
                  <a:moveTo>
                    <a:pt x="1110996" y="94487"/>
                  </a:moveTo>
                  <a:lnTo>
                    <a:pt x="1104900" y="94487"/>
                  </a:lnTo>
                  <a:lnTo>
                    <a:pt x="1098803" y="100583"/>
                  </a:lnTo>
                  <a:lnTo>
                    <a:pt x="12192" y="100583"/>
                  </a:lnTo>
                  <a:lnTo>
                    <a:pt x="12192" y="108203"/>
                  </a:lnTo>
                  <a:lnTo>
                    <a:pt x="1110996" y="108203"/>
                  </a:lnTo>
                  <a:lnTo>
                    <a:pt x="1110996" y="94487"/>
                  </a:lnTo>
                  <a:close/>
                </a:path>
                <a:path w="1693545" h="386079">
                  <a:moveTo>
                    <a:pt x="1098803" y="0"/>
                  </a:moveTo>
                  <a:lnTo>
                    <a:pt x="1098803" y="100583"/>
                  </a:lnTo>
                  <a:lnTo>
                    <a:pt x="1104900" y="94487"/>
                  </a:lnTo>
                  <a:lnTo>
                    <a:pt x="1110996" y="94487"/>
                  </a:lnTo>
                  <a:lnTo>
                    <a:pt x="1110996" y="17698"/>
                  </a:lnTo>
                  <a:lnTo>
                    <a:pt x="1103376" y="15239"/>
                  </a:lnTo>
                  <a:lnTo>
                    <a:pt x="1110996" y="9143"/>
                  </a:lnTo>
                  <a:lnTo>
                    <a:pt x="1127106" y="9143"/>
                  </a:lnTo>
                  <a:lnTo>
                    <a:pt x="1098803" y="0"/>
                  </a:lnTo>
                  <a:close/>
                </a:path>
                <a:path w="1693545" h="386079">
                  <a:moveTo>
                    <a:pt x="1110996" y="9143"/>
                  </a:moveTo>
                  <a:lnTo>
                    <a:pt x="1103376" y="15239"/>
                  </a:lnTo>
                  <a:lnTo>
                    <a:pt x="1110996" y="17698"/>
                  </a:lnTo>
                  <a:lnTo>
                    <a:pt x="1110996" y="9143"/>
                  </a:lnTo>
                  <a:close/>
                </a:path>
              </a:pathLst>
            </a:custGeom>
            <a:solidFill>
              <a:srgbClr val="00B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1540764" y="3800855"/>
              <a:ext cx="2463165" cy="2278380"/>
            </a:xfrm>
            <a:custGeom>
              <a:avLst/>
              <a:gdLst/>
              <a:ahLst/>
              <a:cxnLst/>
              <a:rect l="l" t="t" r="r" b="b"/>
              <a:pathLst>
                <a:path w="2463165" h="2278379">
                  <a:moveTo>
                    <a:pt x="2171700" y="2220468"/>
                  </a:moveTo>
                  <a:lnTo>
                    <a:pt x="2134628" y="2202180"/>
                  </a:lnTo>
                  <a:lnTo>
                    <a:pt x="2057400" y="2164080"/>
                  </a:lnTo>
                  <a:lnTo>
                    <a:pt x="2057400" y="2202180"/>
                  </a:lnTo>
                  <a:lnTo>
                    <a:pt x="51689" y="2202180"/>
                  </a:lnTo>
                  <a:lnTo>
                    <a:pt x="38100" y="45720"/>
                  </a:lnTo>
                  <a:lnTo>
                    <a:pt x="0" y="45720"/>
                  </a:lnTo>
                  <a:lnTo>
                    <a:pt x="13716" y="2220468"/>
                  </a:lnTo>
                  <a:lnTo>
                    <a:pt x="32004" y="2240280"/>
                  </a:lnTo>
                  <a:lnTo>
                    <a:pt x="2057400" y="2240280"/>
                  </a:lnTo>
                  <a:lnTo>
                    <a:pt x="2057400" y="2278380"/>
                  </a:lnTo>
                  <a:lnTo>
                    <a:pt x="2132596" y="2240280"/>
                  </a:lnTo>
                  <a:lnTo>
                    <a:pt x="2171700" y="2220468"/>
                  </a:lnTo>
                  <a:close/>
                </a:path>
                <a:path w="2463165" h="2278379">
                  <a:moveTo>
                    <a:pt x="2462784" y="1411224"/>
                  </a:moveTo>
                  <a:lnTo>
                    <a:pt x="2425712" y="1392936"/>
                  </a:lnTo>
                  <a:lnTo>
                    <a:pt x="2348484" y="1354836"/>
                  </a:lnTo>
                  <a:lnTo>
                    <a:pt x="2348484" y="1392936"/>
                  </a:lnTo>
                  <a:lnTo>
                    <a:pt x="513422" y="1392936"/>
                  </a:lnTo>
                  <a:lnTo>
                    <a:pt x="501396" y="0"/>
                  </a:lnTo>
                  <a:lnTo>
                    <a:pt x="463296" y="0"/>
                  </a:lnTo>
                  <a:lnTo>
                    <a:pt x="475488" y="1411224"/>
                  </a:lnTo>
                  <a:lnTo>
                    <a:pt x="495300" y="1431036"/>
                  </a:lnTo>
                  <a:lnTo>
                    <a:pt x="2348484" y="1431036"/>
                  </a:lnTo>
                  <a:lnTo>
                    <a:pt x="2348484" y="1469136"/>
                  </a:lnTo>
                  <a:lnTo>
                    <a:pt x="2423680" y="1431036"/>
                  </a:lnTo>
                  <a:lnTo>
                    <a:pt x="2462784" y="1411224"/>
                  </a:lnTo>
                  <a:close/>
                </a:path>
              </a:pathLst>
            </a:custGeom>
            <a:solidFill>
              <a:srgbClr val="04E6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5" name="object 7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7440" y="825588"/>
            <a:ext cx="678688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17520" algn="l"/>
              </a:tabLst>
            </a:pPr>
            <a:r>
              <a:rPr sz="3200" dirty="0"/>
              <a:t>SUPERVISION	</a:t>
            </a:r>
            <a:r>
              <a:rPr sz="3200" spc="-40" dirty="0"/>
              <a:t>DANS</a:t>
            </a:r>
            <a:r>
              <a:rPr sz="3200" spc="-80" dirty="0"/>
              <a:t> </a:t>
            </a:r>
            <a:r>
              <a:rPr sz="3200" spc="-35" dirty="0"/>
              <a:t>L’INDUSTRIE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772668" y="3779520"/>
            <a:ext cx="9144000" cy="3429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53014" y="1996620"/>
            <a:ext cx="8662035" cy="4331970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15"/>
              </a:spcBef>
            </a:pPr>
            <a:r>
              <a:rPr sz="2800" spc="345" dirty="0">
                <a:solidFill>
                  <a:srgbClr val="0070C0"/>
                </a:solidFill>
                <a:latin typeface="Wingdings"/>
                <a:cs typeface="Wingdings"/>
              </a:rPr>
              <a:t></a:t>
            </a:r>
            <a:r>
              <a:rPr sz="2800" b="1" spc="345" dirty="0">
                <a:solidFill>
                  <a:srgbClr val="002060"/>
                </a:solidFill>
                <a:latin typeface="Carlito"/>
                <a:cs typeface="Carlito"/>
              </a:rPr>
              <a:t>Supervision</a:t>
            </a:r>
            <a:r>
              <a:rPr sz="2800" b="1" spc="1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?</a:t>
            </a:r>
            <a:endParaRPr sz="2800">
              <a:latin typeface="Carlito"/>
              <a:cs typeface="Carlito"/>
            </a:endParaRPr>
          </a:p>
          <a:p>
            <a:pPr marL="467995" marR="448945" indent="-285115">
              <a:lnSpc>
                <a:spcPct val="100000"/>
              </a:lnSpc>
              <a:spcBef>
                <a:spcPts val="530"/>
              </a:spcBef>
              <a:buClr>
                <a:srgbClr val="0070C0"/>
              </a:buClr>
              <a:buFont typeface="Wingdings"/>
              <a:buChar char=""/>
              <a:tabLst>
                <a:tab pos="468630" algn="l"/>
              </a:tabLst>
            </a:pPr>
            <a:r>
              <a:rPr sz="2400" b="1" spc="-25" dirty="0">
                <a:solidFill>
                  <a:srgbClr val="002060"/>
                </a:solidFill>
                <a:latin typeface="Carlito"/>
                <a:cs typeface="Carlito"/>
              </a:rPr>
              <a:t>Technique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industrielle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de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suivi et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de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pilotage informatique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de 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procédés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de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fabrication</a:t>
            </a:r>
            <a:r>
              <a:rPr sz="2400" b="1" spc="-2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automatisés.</a:t>
            </a:r>
            <a:endParaRPr sz="2400">
              <a:latin typeface="Carlito"/>
              <a:cs typeface="Carlito"/>
            </a:endParaRPr>
          </a:p>
          <a:p>
            <a:pPr marL="467995" marR="5080" indent="-285115">
              <a:lnSpc>
                <a:spcPct val="100000"/>
              </a:lnSpc>
              <a:spcBef>
                <a:spcPts val="505"/>
              </a:spcBef>
              <a:buClr>
                <a:srgbClr val="0070C0"/>
              </a:buClr>
              <a:buFont typeface="Wingdings"/>
              <a:buChar char=""/>
              <a:tabLst>
                <a:tab pos="468630" algn="l"/>
              </a:tabLst>
            </a:pP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La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supervision concerne l'acquisition de données (mesures, 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alarmes, </a:t>
            </a:r>
            <a:r>
              <a:rPr sz="2400" b="1" spc="-15" dirty="0">
                <a:solidFill>
                  <a:srgbClr val="002060"/>
                </a:solidFill>
                <a:latin typeface="Carlito"/>
                <a:cs typeface="Carlito"/>
              </a:rPr>
              <a:t>retour d'état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de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fonctionnement)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et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des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paramètres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de 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commande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des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processus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généralement confiés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à des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automates  programmables</a:t>
            </a:r>
            <a:endParaRPr sz="2400">
              <a:latin typeface="Carlito"/>
              <a:cs typeface="Carlito"/>
            </a:endParaRPr>
          </a:p>
          <a:p>
            <a:pPr>
              <a:lnSpc>
                <a:spcPct val="100000"/>
              </a:lnSpc>
              <a:buClr>
                <a:srgbClr val="0070C0"/>
              </a:buClr>
              <a:buFont typeface="Wingdings"/>
              <a:buChar char=""/>
            </a:pPr>
            <a:endParaRPr sz="2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914"/>
              </a:spcBef>
            </a:pPr>
            <a:r>
              <a:rPr sz="2800" spc="4020" dirty="0">
                <a:solidFill>
                  <a:srgbClr val="0070C0"/>
                </a:solidFill>
                <a:latin typeface="Wingdings"/>
                <a:cs typeface="Wingdings"/>
              </a:rPr>
              <a:t></a:t>
            </a:r>
            <a:r>
              <a:rPr sz="2800" spc="15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Logiciel de supervision:</a:t>
            </a:r>
            <a:endParaRPr sz="2800">
              <a:latin typeface="Carlito"/>
              <a:cs typeface="Carlito"/>
            </a:endParaRPr>
          </a:p>
          <a:p>
            <a:pPr marL="467995" indent="-285750">
              <a:lnSpc>
                <a:spcPct val="100000"/>
              </a:lnSpc>
              <a:spcBef>
                <a:spcPts val="530"/>
              </a:spcBef>
              <a:buClr>
                <a:srgbClr val="0070C0"/>
              </a:buClr>
              <a:buFont typeface="Wingdings"/>
              <a:buChar char=""/>
              <a:tabLst>
                <a:tab pos="468630" algn="l"/>
              </a:tabLst>
            </a:pPr>
            <a:r>
              <a:rPr sz="2400" b="1" spc="-15" dirty="0">
                <a:solidFill>
                  <a:srgbClr val="002060"/>
                </a:solidFill>
                <a:latin typeface="Carlito"/>
                <a:cs typeface="Carlito"/>
              </a:rPr>
              <a:t>Interface opérateur présentée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sous la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forme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d'un</a:t>
            </a:r>
            <a:r>
              <a:rPr sz="2400" b="1" spc="2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synoptique.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393700" y="276225"/>
            <a:ext cx="9724198" cy="7086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52188" y="430986"/>
            <a:ext cx="31273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10" dirty="0">
                <a:solidFill>
                  <a:srgbClr val="000000"/>
                </a:solidFill>
                <a:latin typeface="Carlito"/>
                <a:cs typeface="Carlito"/>
              </a:rPr>
              <a:t>Objectifs </a:t>
            </a:r>
            <a:r>
              <a:rPr b="0" dirty="0">
                <a:solidFill>
                  <a:srgbClr val="000000"/>
                </a:solidFill>
                <a:latin typeface="Carlito"/>
                <a:cs typeface="Carlito"/>
              </a:rPr>
              <a:t>des</a:t>
            </a:r>
            <a:r>
              <a:rPr b="0" spc="-10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b="0" dirty="0">
                <a:solidFill>
                  <a:srgbClr val="000000"/>
                </a:solidFill>
                <a:latin typeface="Carlito"/>
                <a:cs typeface="Carlito"/>
              </a:rPr>
              <a:t>FDI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8501" y="1153083"/>
            <a:ext cx="9422231" cy="1439497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396875" marR="5715" indent="-384810">
              <a:lnSpc>
                <a:spcPts val="1939"/>
              </a:lnSpc>
              <a:spcBef>
                <a:spcPts val="345"/>
              </a:spcBef>
              <a:buClr>
                <a:srgbClr val="0070C0"/>
              </a:buClr>
              <a:buSzPct val="80555"/>
              <a:buFont typeface="Wingdings"/>
              <a:buChar char=""/>
              <a:tabLst>
                <a:tab pos="396240" algn="l"/>
                <a:tab pos="397510" algn="l"/>
              </a:tabLst>
            </a:pP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Objectifs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: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étant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donnée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une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paire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E/S (u,y),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trouver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le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défaut </a:t>
            </a:r>
            <a:r>
              <a:rPr sz="1800" b="1" i="1" dirty="0">
                <a:solidFill>
                  <a:srgbClr val="002060"/>
                </a:solidFill>
                <a:latin typeface="Carlito"/>
                <a:cs typeface="Carlito"/>
              </a:rPr>
              <a:t>f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.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Cela </a:t>
            </a:r>
            <a:r>
              <a:rPr sz="1800" b="1" spc="-15" dirty="0">
                <a:solidFill>
                  <a:srgbClr val="002060"/>
                </a:solidFill>
                <a:latin typeface="Carlito"/>
                <a:cs typeface="Carlito"/>
              </a:rPr>
              <a:t>va </a:t>
            </a:r>
            <a:r>
              <a:rPr sz="1800" b="1" spc="-20" dirty="0">
                <a:solidFill>
                  <a:srgbClr val="002060"/>
                </a:solidFill>
                <a:latin typeface="Carlito"/>
                <a:cs typeface="Carlito"/>
              </a:rPr>
              <a:t>s’effectuer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en  3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étapes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:</a:t>
            </a:r>
            <a:endParaRPr sz="1800" b="1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70C0"/>
              </a:buClr>
              <a:buFont typeface="Wingdings"/>
              <a:buChar char=""/>
            </a:pPr>
            <a:endParaRPr sz="2100" b="1" dirty="0">
              <a:latin typeface="Carlito"/>
              <a:cs typeface="Carlito"/>
            </a:endParaRPr>
          </a:p>
          <a:p>
            <a:pPr marL="396875" indent="-384810">
              <a:lnSpc>
                <a:spcPct val="100000"/>
              </a:lnSpc>
              <a:buClr>
                <a:srgbClr val="0070C0"/>
              </a:buClr>
              <a:buSzPct val="80555"/>
              <a:buFont typeface="Wingdings"/>
              <a:buChar char=""/>
              <a:tabLst>
                <a:tab pos="396240" algn="l"/>
                <a:tab pos="397510" algn="l"/>
              </a:tabLst>
            </a:pP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DETECTION</a:t>
            </a:r>
            <a:endParaRPr sz="1800" b="1" dirty="0">
              <a:latin typeface="Carlito"/>
              <a:cs typeface="Carlito"/>
            </a:endParaRPr>
          </a:p>
          <a:p>
            <a:pPr marL="698500" marR="5080" lvl="1" indent="-274955">
              <a:lnSpc>
                <a:spcPts val="1939"/>
              </a:lnSpc>
              <a:spcBef>
                <a:spcPts val="465"/>
              </a:spcBef>
              <a:buClr>
                <a:srgbClr val="0070C0"/>
              </a:buClr>
              <a:buSzPct val="88888"/>
              <a:buFont typeface="Wingdings"/>
              <a:buChar char=""/>
              <a:tabLst>
                <a:tab pos="699135" algn="l"/>
              </a:tabLst>
            </a:pP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Détecter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le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dysfonctionnement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en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temps réel,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aussi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rapidement et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aussi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sûrement  que possible: décide si la </a:t>
            </a:r>
            <a:r>
              <a:rPr sz="1800" b="1" spc="-15" dirty="0">
                <a:solidFill>
                  <a:srgbClr val="002060"/>
                </a:solidFill>
                <a:latin typeface="Carlito"/>
                <a:cs typeface="Carlito"/>
              </a:rPr>
              <a:t>faute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a eu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lieu ou</a:t>
            </a:r>
            <a:r>
              <a:rPr sz="1800" b="1" spc="14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pas</a:t>
            </a:r>
            <a:endParaRPr sz="1800" b="1" dirty="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8500" y="3128187"/>
            <a:ext cx="2224289" cy="62928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96875" indent="-384810">
              <a:lnSpc>
                <a:spcPct val="100000"/>
              </a:lnSpc>
              <a:spcBef>
                <a:spcPts val="315"/>
              </a:spcBef>
              <a:buClr>
                <a:srgbClr val="0070C0"/>
              </a:buClr>
              <a:buSzPct val="80555"/>
              <a:buFont typeface="Wingdings"/>
              <a:buChar char=""/>
              <a:tabLst>
                <a:tab pos="396240" algn="l"/>
                <a:tab pos="397510" algn="l"/>
              </a:tabLst>
            </a:pPr>
            <a:r>
              <a:rPr sz="1800" b="1" spc="-20" dirty="0">
                <a:solidFill>
                  <a:srgbClr val="002060"/>
                </a:solidFill>
                <a:latin typeface="Carlito"/>
                <a:cs typeface="Carlito"/>
              </a:rPr>
              <a:t>ISOLATION</a:t>
            </a:r>
            <a:endParaRPr sz="1800" b="1" dirty="0">
              <a:latin typeface="Carlito"/>
              <a:cs typeface="Carlito"/>
            </a:endParaRPr>
          </a:p>
          <a:p>
            <a:pPr marL="749935" lvl="1" indent="-326390">
              <a:lnSpc>
                <a:spcPct val="100000"/>
              </a:lnSpc>
              <a:spcBef>
                <a:spcPts val="215"/>
              </a:spcBef>
              <a:buClr>
                <a:srgbClr val="0070C0"/>
              </a:buClr>
              <a:buSzPct val="88888"/>
              <a:buFont typeface="Wingdings"/>
              <a:buChar char=""/>
              <a:tabLst>
                <a:tab pos="749935" algn="l"/>
                <a:tab pos="750570" algn="l"/>
                <a:tab pos="1614170" algn="l"/>
              </a:tabLst>
            </a:pP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t</a:t>
            </a:r>
            <a:r>
              <a:rPr sz="1800" b="1" spc="-35" dirty="0">
                <a:solidFill>
                  <a:srgbClr val="002060"/>
                </a:solidFill>
                <a:latin typeface="Carlito"/>
                <a:cs typeface="Carlito"/>
              </a:rPr>
              <a:t>r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ou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v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er	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leur</a:t>
            </a:r>
            <a:endParaRPr sz="1800" b="1" dirty="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41305" y="3457422"/>
            <a:ext cx="26614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74065" algn="l"/>
                <a:tab pos="1184275" algn="l"/>
                <a:tab pos="1978025" algn="l"/>
              </a:tabLst>
            </a:pP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cause,	en	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isolant	le(s)</a:t>
            </a:r>
            <a:endParaRPr sz="1800" b="1">
              <a:latin typeface="Carlito"/>
              <a:cs typeface="Carli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84438" y="3704310"/>
            <a:ext cx="3576296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67510" algn="l"/>
                <a:tab pos="2057400" algn="l"/>
                <a:tab pos="2750820" algn="l"/>
              </a:tabLst>
            </a:pPr>
            <a:r>
              <a:rPr sz="1800" b="1" spc="-35" dirty="0">
                <a:solidFill>
                  <a:srgbClr val="002060"/>
                </a:solidFill>
                <a:latin typeface="Carlito"/>
                <a:cs typeface="Carlito"/>
              </a:rPr>
              <a:t>f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onc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t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ionne</a:t>
            </a:r>
            <a:r>
              <a:rPr sz="1800" b="1" spc="5" dirty="0">
                <a:solidFill>
                  <a:srgbClr val="002060"/>
                </a:solidFill>
                <a:latin typeface="Carlito"/>
                <a:cs typeface="Carlito"/>
              </a:rPr>
              <a:t>m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ent	en	mode	</a:t>
            </a:r>
            <a:r>
              <a:rPr sz="1800" b="1" spc="10" dirty="0">
                <a:solidFill>
                  <a:srgbClr val="002060"/>
                </a:solidFill>
                <a:latin typeface="Carlito"/>
                <a:cs typeface="Carlito"/>
              </a:rPr>
              <a:t>n</a:t>
            </a:r>
            <a:r>
              <a:rPr sz="1800" b="1" spc="-140" dirty="0">
                <a:solidFill>
                  <a:srgbClr val="002060"/>
                </a:solidFill>
                <a:latin typeface="Carlito"/>
                <a:cs typeface="Carlito"/>
              </a:rPr>
              <a:t>’</a:t>
            </a:r>
            <a:r>
              <a:rPr sz="1800" b="1" spc="15" dirty="0">
                <a:solidFill>
                  <a:srgbClr val="002060"/>
                </a:solidFill>
                <a:latin typeface="Carlito"/>
                <a:cs typeface="Carlito"/>
              </a:rPr>
              <a:t>e</a:t>
            </a:r>
            <a:r>
              <a:rPr sz="1800" b="1" spc="-20" dirty="0">
                <a:solidFill>
                  <a:srgbClr val="002060"/>
                </a:solidFill>
                <a:latin typeface="Carlito"/>
                <a:cs typeface="Carlito"/>
              </a:rPr>
              <a:t>s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t</a:t>
            </a:r>
            <a:endParaRPr sz="1800" b="1" dirty="0">
              <a:latin typeface="Carlito"/>
              <a:cs typeface="Carlito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xfrm>
            <a:off x="8762554" y="6814870"/>
            <a:ext cx="258638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b="1" dirty="0"/>
              <a:t>20</a:t>
            </a:fld>
            <a:endParaRPr b="1" dirty="0"/>
          </a:p>
        </p:txBody>
      </p:sp>
      <p:sp>
        <p:nvSpPr>
          <p:cNvPr id="8" name="object 8"/>
          <p:cNvSpPr txBox="1"/>
          <p:nvPr/>
        </p:nvSpPr>
        <p:spPr>
          <a:xfrm>
            <a:off x="4718797" y="3704310"/>
            <a:ext cx="443795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87680" algn="l"/>
                <a:tab pos="1461770" algn="l"/>
                <a:tab pos="2306320" algn="l"/>
              </a:tabLst>
            </a:pP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pas	nominal:	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trouver	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le(s)composant(s)</a:t>
            </a:r>
            <a:endParaRPr sz="1800" b="1">
              <a:latin typeface="Carlito"/>
              <a:cs typeface="Carli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75794" y="3457422"/>
            <a:ext cx="4201988" cy="546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2050"/>
              </a:lnSpc>
              <a:spcBef>
                <a:spcPts val="100"/>
              </a:spcBef>
              <a:tabLst>
                <a:tab pos="1210945" algn="l"/>
                <a:tab pos="1613535" algn="l"/>
                <a:tab pos="2029460" algn="l"/>
                <a:tab pos="2963545" algn="l"/>
                <a:tab pos="3573145" algn="l"/>
              </a:tabLst>
            </a:pP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c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o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m</a:t>
            </a:r>
            <a:r>
              <a:rPr sz="1800" b="1" spc="15" dirty="0">
                <a:solidFill>
                  <a:srgbClr val="002060"/>
                </a:solidFill>
                <a:latin typeface="Carlito"/>
                <a:cs typeface="Carlito"/>
              </a:rPr>
              <a:t>p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osan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t	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(s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)	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d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u	</a:t>
            </a:r>
            <a:r>
              <a:rPr sz="1800" b="1" spc="-35" dirty="0">
                <a:solidFill>
                  <a:srgbClr val="002060"/>
                </a:solidFill>
                <a:latin typeface="Carlito"/>
                <a:cs typeface="Carlito"/>
              </a:rPr>
              <a:t>s</a:t>
            </a:r>
            <a:r>
              <a:rPr sz="1800" b="1" spc="-15" dirty="0">
                <a:solidFill>
                  <a:srgbClr val="002060"/>
                </a:solidFill>
                <a:latin typeface="Carlito"/>
                <a:cs typeface="Carlito"/>
              </a:rPr>
              <a:t>y</a:t>
            </a:r>
            <a:r>
              <a:rPr sz="1800" b="1" spc="-20" dirty="0">
                <a:solidFill>
                  <a:srgbClr val="002060"/>
                </a:solidFill>
                <a:latin typeface="Carlito"/>
                <a:cs typeface="Carlito"/>
              </a:rPr>
              <a:t>s</a:t>
            </a:r>
            <a:r>
              <a:rPr sz="1800" b="1" spc="-30" dirty="0">
                <a:solidFill>
                  <a:srgbClr val="002060"/>
                </a:solidFill>
                <a:latin typeface="Carlito"/>
                <a:cs typeface="Carlito"/>
              </a:rPr>
              <a:t>t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ème	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do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n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t	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le</a:t>
            </a:r>
            <a:endParaRPr lang="fr-FR" sz="1800" b="1" dirty="0">
              <a:latin typeface="Carlito"/>
              <a:cs typeface="Carlito"/>
            </a:endParaRPr>
          </a:p>
          <a:p>
            <a:pPr marR="5715" algn="r">
              <a:lnSpc>
                <a:spcPts val="2050"/>
              </a:lnSpc>
            </a:pPr>
            <a:r>
              <a:rPr lang="fr-FR" sz="1800" b="1" spc="-5" dirty="0">
                <a:solidFill>
                  <a:srgbClr val="002060"/>
                </a:solidFill>
                <a:latin typeface="Carlito"/>
                <a:cs typeface="Carlito"/>
              </a:rPr>
              <a:t>s</a:t>
            </a:r>
            <a:r>
              <a:rPr lang="fr-FR" sz="1800" b="1" spc="5" dirty="0">
                <a:solidFill>
                  <a:srgbClr val="002060"/>
                </a:solidFill>
                <a:latin typeface="Carlito"/>
                <a:cs typeface="Carlito"/>
              </a:rPr>
              <a:t>u</a:t>
            </a:r>
            <a:r>
              <a:rPr lang="fr-FR" sz="1800" b="1" dirty="0">
                <a:solidFill>
                  <a:srgbClr val="002060"/>
                </a:solidFill>
                <a:latin typeface="Carlito"/>
                <a:cs typeface="Carlito"/>
              </a:rPr>
              <a:t>r</a:t>
            </a:r>
            <a:endParaRPr lang="fr-FR" sz="1800" b="1" dirty="0">
              <a:latin typeface="Carlito"/>
              <a:cs typeface="Carlito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98501" y="3951198"/>
            <a:ext cx="9419397" cy="14522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985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lequel(s) le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défaut est</a:t>
            </a:r>
            <a:r>
              <a:rPr sz="1800" b="1" spc="5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survenu</a:t>
            </a:r>
            <a:endParaRPr sz="1800" b="1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100" b="1" dirty="0">
              <a:latin typeface="Carlito"/>
              <a:cs typeface="Carlito"/>
            </a:endParaRPr>
          </a:p>
          <a:p>
            <a:pPr marL="447040" indent="-434975">
              <a:lnSpc>
                <a:spcPct val="100000"/>
              </a:lnSpc>
              <a:buClr>
                <a:srgbClr val="0070C0"/>
              </a:buClr>
              <a:buSzPct val="80555"/>
              <a:buFont typeface="Wingdings"/>
              <a:buChar char=""/>
              <a:tabLst>
                <a:tab pos="447040" algn="l"/>
                <a:tab pos="447675" algn="l"/>
              </a:tabLst>
            </a:pP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DIAGNOSTIC</a:t>
            </a:r>
            <a:endParaRPr sz="1800" b="1" dirty="0">
              <a:latin typeface="Carlito"/>
              <a:cs typeface="Carlito"/>
            </a:endParaRPr>
          </a:p>
          <a:p>
            <a:pPr marL="698500" marR="5080" lvl="1" indent="-274955">
              <a:lnSpc>
                <a:spcPts val="1939"/>
              </a:lnSpc>
              <a:spcBef>
                <a:spcPts val="465"/>
              </a:spcBef>
              <a:buClr>
                <a:srgbClr val="0070C0"/>
              </a:buClr>
              <a:buSzPct val="88888"/>
              <a:buFont typeface="Wingdings"/>
              <a:buChar char=""/>
              <a:tabLst>
                <a:tab pos="699135" algn="l"/>
              </a:tabLst>
            </a:pP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diagnostiquer la panne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en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identifiant un certain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modèle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de </a:t>
            </a:r>
            <a:r>
              <a:rPr sz="1800" b="1" spc="-10" dirty="0">
                <a:solidFill>
                  <a:srgbClr val="002060"/>
                </a:solidFill>
                <a:latin typeface="Carlito"/>
                <a:cs typeface="Carlito"/>
              </a:rPr>
              <a:t>défaut: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détermine </a:t>
            </a:r>
            <a:r>
              <a:rPr sz="1800" b="1" dirty="0">
                <a:solidFill>
                  <a:srgbClr val="002060"/>
                </a:solidFill>
                <a:latin typeface="Carlito"/>
                <a:cs typeface="Carlito"/>
              </a:rPr>
              <a:t>le  type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et la </a:t>
            </a:r>
            <a:r>
              <a:rPr sz="1800" b="1" spc="-15" dirty="0">
                <a:solidFill>
                  <a:srgbClr val="002060"/>
                </a:solidFill>
                <a:latin typeface="Carlito"/>
                <a:cs typeface="Carlito"/>
              </a:rPr>
              <a:t>gravité </a:t>
            </a:r>
            <a:r>
              <a:rPr sz="1800" b="1" spc="-5" dirty="0">
                <a:solidFill>
                  <a:srgbClr val="002060"/>
                </a:solidFill>
                <a:latin typeface="Carlito"/>
                <a:cs typeface="Carlito"/>
              </a:rPr>
              <a:t>de la</a:t>
            </a:r>
            <a:r>
              <a:rPr sz="1800" b="1" spc="5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1800" b="1" spc="-15" dirty="0">
                <a:solidFill>
                  <a:srgbClr val="002060"/>
                </a:solidFill>
                <a:latin typeface="Carlito"/>
                <a:cs typeface="Carlito"/>
              </a:rPr>
              <a:t>faute</a:t>
            </a:r>
            <a:endParaRPr sz="1800" b="1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18919" y="430986"/>
            <a:ext cx="53359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20" dirty="0">
                <a:solidFill>
                  <a:srgbClr val="000000"/>
                </a:solidFill>
                <a:latin typeface="Carlito"/>
                <a:cs typeface="Carlito"/>
              </a:rPr>
              <a:t>Interprétation </a:t>
            </a:r>
            <a:r>
              <a:rPr b="0" spc="-5" dirty="0">
                <a:solidFill>
                  <a:srgbClr val="000000"/>
                </a:solidFill>
                <a:latin typeface="Carlito"/>
                <a:cs typeface="Carlito"/>
              </a:rPr>
              <a:t>médicale</a:t>
            </a:r>
            <a:r>
              <a:rPr b="0" spc="-9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b="0" spc="-25" dirty="0">
                <a:solidFill>
                  <a:srgbClr val="000000"/>
                </a:solidFill>
                <a:latin typeface="Carlito"/>
                <a:cs typeface="Carlito"/>
              </a:rPr>
              <a:t>d’un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136078" y="430986"/>
            <a:ext cx="22517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30" dirty="0">
                <a:latin typeface="Carlito"/>
                <a:cs typeface="Carlito"/>
              </a:rPr>
              <a:t>système</a:t>
            </a:r>
            <a:r>
              <a:rPr sz="3600" spc="-70" dirty="0">
                <a:latin typeface="Carlito"/>
                <a:cs typeface="Carlito"/>
              </a:rPr>
              <a:t> </a:t>
            </a:r>
            <a:r>
              <a:rPr sz="3600" dirty="0">
                <a:latin typeface="Carlito"/>
                <a:cs typeface="Carlito"/>
              </a:rPr>
              <a:t>FDI</a:t>
            </a:r>
            <a:endParaRPr sz="3600">
              <a:latin typeface="Carlito"/>
              <a:cs typeface="Carlito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72668" y="1205483"/>
            <a:ext cx="7650480" cy="2574290"/>
            <a:chOff x="772668" y="1205483"/>
            <a:chExt cx="7650480" cy="2574290"/>
          </a:xfrm>
        </p:grpSpPr>
        <p:sp>
          <p:nvSpPr>
            <p:cNvPr id="5" name="object 5"/>
            <p:cNvSpPr/>
            <p:nvPr/>
          </p:nvSpPr>
          <p:spPr>
            <a:xfrm>
              <a:off x="5277974" y="3419855"/>
              <a:ext cx="685165" cy="360045"/>
            </a:xfrm>
            <a:custGeom>
              <a:avLst/>
              <a:gdLst/>
              <a:ahLst/>
              <a:cxnLst/>
              <a:rect l="l" t="t" r="r" b="b"/>
              <a:pathLst>
                <a:path w="685164" h="360045">
                  <a:moveTo>
                    <a:pt x="342537" y="0"/>
                  </a:moveTo>
                  <a:lnTo>
                    <a:pt x="0" y="359663"/>
                  </a:lnTo>
                  <a:lnTo>
                    <a:pt x="685074" y="359663"/>
                  </a:lnTo>
                  <a:lnTo>
                    <a:pt x="342537" y="0"/>
                  </a:lnTo>
                  <a:close/>
                </a:path>
              </a:pathLst>
            </a:custGeom>
            <a:solidFill>
              <a:srgbClr val="00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269005" y="3410711"/>
              <a:ext cx="703580" cy="368935"/>
            </a:xfrm>
            <a:custGeom>
              <a:avLst/>
              <a:gdLst/>
              <a:ahLst/>
              <a:cxnLst/>
              <a:rect l="l" t="t" r="r" b="b"/>
              <a:pathLst>
                <a:path w="703579" h="368935">
                  <a:moveTo>
                    <a:pt x="351505" y="0"/>
                  </a:moveTo>
                  <a:lnTo>
                    <a:pt x="0" y="368808"/>
                  </a:lnTo>
                  <a:lnTo>
                    <a:pt x="17895" y="368808"/>
                  </a:lnTo>
                  <a:lnTo>
                    <a:pt x="351505" y="18516"/>
                  </a:lnTo>
                  <a:lnTo>
                    <a:pt x="346933" y="13715"/>
                  </a:lnTo>
                  <a:lnTo>
                    <a:pt x="364578" y="13715"/>
                  </a:lnTo>
                  <a:lnTo>
                    <a:pt x="351505" y="0"/>
                  </a:lnTo>
                  <a:close/>
                </a:path>
                <a:path w="703579" h="368935">
                  <a:moveTo>
                    <a:pt x="364578" y="13715"/>
                  </a:moveTo>
                  <a:lnTo>
                    <a:pt x="356077" y="13715"/>
                  </a:lnTo>
                  <a:lnTo>
                    <a:pt x="351505" y="18516"/>
                  </a:lnTo>
                  <a:lnTo>
                    <a:pt x="685116" y="368808"/>
                  </a:lnTo>
                  <a:lnTo>
                    <a:pt x="703011" y="368808"/>
                  </a:lnTo>
                  <a:lnTo>
                    <a:pt x="364578" y="13715"/>
                  </a:lnTo>
                  <a:close/>
                </a:path>
                <a:path w="703579" h="368935">
                  <a:moveTo>
                    <a:pt x="356077" y="13715"/>
                  </a:moveTo>
                  <a:lnTo>
                    <a:pt x="346933" y="13715"/>
                  </a:lnTo>
                  <a:lnTo>
                    <a:pt x="351505" y="18516"/>
                  </a:lnTo>
                  <a:lnTo>
                    <a:pt x="356077" y="1371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652259" y="2220467"/>
              <a:ext cx="1444752" cy="95402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392936" y="2723387"/>
              <a:ext cx="5248910" cy="1056640"/>
            </a:xfrm>
            <a:custGeom>
              <a:avLst/>
              <a:gdLst/>
              <a:ahLst/>
              <a:cxnLst/>
              <a:rect l="l" t="t" r="r" b="b"/>
              <a:pathLst>
                <a:path w="5248909" h="1056639">
                  <a:moveTo>
                    <a:pt x="56388" y="938784"/>
                  </a:moveTo>
                  <a:lnTo>
                    <a:pt x="0" y="938784"/>
                  </a:lnTo>
                  <a:lnTo>
                    <a:pt x="0" y="1056132"/>
                  </a:lnTo>
                  <a:lnTo>
                    <a:pt x="56388" y="1056132"/>
                  </a:lnTo>
                  <a:lnTo>
                    <a:pt x="56388" y="938784"/>
                  </a:lnTo>
                  <a:close/>
                </a:path>
                <a:path w="5248909" h="1056639">
                  <a:moveTo>
                    <a:pt x="5248656" y="56388"/>
                  </a:moveTo>
                  <a:lnTo>
                    <a:pt x="5211584" y="38100"/>
                  </a:lnTo>
                  <a:lnTo>
                    <a:pt x="5134356" y="0"/>
                  </a:lnTo>
                  <a:lnTo>
                    <a:pt x="5134356" y="38100"/>
                  </a:lnTo>
                  <a:lnTo>
                    <a:pt x="4245864" y="38100"/>
                  </a:lnTo>
                  <a:lnTo>
                    <a:pt x="4239145" y="39458"/>
                  </a:lnTo>
                  <a:lnTo>
                    <a:pt x="4233291" y="43243"/>
                  </a:lnTo>
                  <a:lnTo>
                    <a:pt x="4229138" y="49034"/>
                  </a:lnTo>
                  <a:lnTo>
                    <a:pt x="4227576" y="56388"/>
                  </a:lnTo>
                  <a:lnTo>
                    <a:pt x="4209288" y="728472"/>
                  </a:lnTo>
                  <a:lnTo>
                    <a:pt x="4247388" y="728472"/>
                  </a:lnTo>
                  <a:lnTo>
                    <a:pt x="4265168" y="76200"/>
                  </a:lnTo>
                  <a:lnTo>
                    <a:pt x="5134356" y="76200"/>
                  </a:lnTo>
                  <a:lnTo>
                    <a:pt x="5134356" y="114300"/>
                  </a:lnTo>
                  <a:lnTo>
                    <a:pt x="5209552" y="76200"/>
                  </a:lnTo>
                  <a:lnTo>
                    <a:pt x="5248656" y="56388"/>
                  </a:lnTo>
                  <a:close/>
                </a:path>
              </a:pathLst>
            </a:custGeom>
            <a:solidFill>
              <a:srgbClr val="0020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138427" y="2910839"/>
              <a:ext cx="630935" cy="74371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126236" y="2400299"/>
              <a:ext cx="655320" cy="1268095"/>
            </a:xfrm>
            <a:custGeom>
              <a:avLst/>
              <a:gdLst/>
              <a:ahLst/>
              <a:cxnLst/>
              <a:rect l="l" t="t" r="r" b="b"/>
              <a:pathLst>
                <a:path w="655319" h="1268095">
                  <a:moveTo>
                    <a:pt x="655320" y="496824"/>
                  </a:moveTo>
                  <a:lnTo>
                    <a:pt x="643128" y="496824"/>
                  </a:lnTo>
                  <a:lnTo>
                    <a:pt x="643128" y="510540"/>
                  </a:lnTo>
                  <a:lnTo>
                    <a:pt x="643128" y="1254252"/>
                  </a:lnTo>
                  <a:lnTo>
                    <a:pt x="12192" y="1254252"/>
                  </a:lnTo>
                  <a:lnTo>
                    <a:pt x="12192" y="510540"/>
                  </a:lnTo>
                  <a:lnTo>
                    <a:pt x="265938" y="510540"/>
                  </a:lnTo>
                  <a:lnTo>
                    <a:pt x="294132" y="566928"/>
                  </a:lnTo>
                  <a:lnTo>
                    <a:pt x="322821" y="510540"/>
                  </a:lnTo>
                  <a:lnTo>
                    <a:pt x="643128" y="510540"/>
                  </a:lnTo>
                  <a:lnTo>
                    <a:pt x="643128" y="496824"/>
                  </a:lnTo>
                  <a:lnTo>
                    <a:pt x="329793" y="496824"/>
                  </a:lnTo>
                  <a:lnTo>
                    <a:pt x="367030" y="423672"/>
                  </a:lnTo>
                  <a:lnTo>
                    <a:pt x="381000" y="396240"/>
                  </a:lnTo>
                  <a:lnTo>
                    <a:pt x="323088" y="396240"/>
                  </a:lnTo>
                  <a:lnTo>
                    <a:pt x="323088" y="0"/>
                  </a:lnTo>
                  <a:lnTo>
                    <a:pt x="266700" y="0"/>
                  </a:lnTo>
                  <a:lnTo>
                    <a:pt x="266700" y="396240"/>
                  </a:lnTo>
                  <a:lnTo>
                    <a:pt x="208788" y="396240"/>
                  </a:lnTo>
                  <a:lnTo>
                    <a:pt x="259080" y="496824"/>
                  </a:lnTo>
                  <a:lnTo>
                    <a:pt x="0" y="496824"/>
                  </a:lnTo>
                  <a:lnTo>
                    <a:pt x="0" y="1267968"/>
                  </a:lnTo>
                  <a:lnTo>
                    <a:pt x="655320" y="1267968"/>
                  </a:lnTo>
                  <a:lnTo>
                    <a:pt x="655320" y="1260348"/>
                  </a:lnTo>
                  <a:lnTo>
                    <a:pt x="655320" y="1254252"/>
                  </a:lnTo>
                  <a:lnTo>
                    <a:pt x="655320" y="510540"/>
                  </a:lnTo>
                  <a:lnTo>
                    <a:pt x="655320" y="502920"/>
                  </a:lnTo>
                  <a:lnTo>
                    <a:pt x="655320" y="496824"/>
                  </a:lnTo>
                  <a:close/>
                </a:path>
              </a:pathLst>
            </a:custGeom>
            <a:solidFill>
              <a:srgbClr val="0020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72668" y="1205483"/>
              <a:ext cx="1240536" cy="117652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846575" y="2330195"/>
              <a:ext cx="172720" cy="1343025"/>
            </a:xfrm>
            <a:custGeom>
              <a:avLst/>
              <a:gdLst/>
              <a:ahLst/>
              <a:cxnLst/>
              <a:rect l="l" t="t" r="r" b="b"/>
              <a:pathLst>
                <a:path w="172720" h="1343025">
                  <a:moveTo>
                    <a:pt x="57912" y="1170431"/>
                  </a:moveTo>
                  <a:lnTo>
                    <a:pt x="0" y="1170431"/>
                  </a:lnTo>
                  <a:lnTo>
                    <a:pt x="85344" y="1342643"/>
                  </a:lnTo>
                  <a:lnTo>
                    <a:pt x="157605" y="1199388"/>
                  </a:lnTo>
                  <a:lnTo>
                    <a:pt x="57912" y="1199388"/>
                  </a:lnTo>
                  <a:lnTo>
                    <a:pt x="57912" y="1170431"/>
                  </a:lnTo>
                  <a:close/>
                </a:path>
                <a:path w="172720" h="1343025">
                  <a:moveTo>
                    <a:pt x="114300" y="0"/>
                  </a:moveTo>
                  <a:lnTo>
                    <a:pt x="57912" y="0"/>
                  </a:lnTo>
                  <a:lnTo>
                    <a:pt x="57912" y="1199388"/>
                  </a:lnTo>
                  <a:lnTo>
                    <a:pt x="114300" y="1199388"/>
                  </a:lnTo>
                  <a:lnTo>
                    <a:pt x="114300" y="0"/>
                  </a:lnTo>
                  <a:close/>
                </a:path>
                <a:path w="172720" h="1343025">
                  <a:moveTo>
                    <a:pt x="172212" y="1170431"/>
                  </a:moveTo>
                  <a:lnTo>
                    <a:pt x="114300" y="1170431"/>
                  </a:lnTo>
                  <a:lnTo>
                    <a:pt x="114300" y="1199388"/>
                  </a:lnTo>
                  <a:lnTo>
                    <a:pt x="157605" y="1199388"/>
                  </a:lnTo>
                  <a:lnTo>
                    <a:pt x="172212" y="1170431"/>
                  </a:lnTo>
                  <a:close/>
                </a:path>
              </a:pathLst>
            </a:custGeom>
            <a:solidFill>
              <a:srgbClr val="0020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729580" y="3685032"/>
              <a:ext cx="455930" cy="94615"/>
            </a:xfrm>
            <a:custGeom>
              <a:avLst/>
              <a:gdLst/>
              <a:ahLst/>
              <a:cxnLst/>
              <a:rect l="l" t="t" r="r" b="b"/>
              <a:pathLst>
                <a:path w="455929" h="94614">
                  <a:moveTo>
                    <a:pt x="228247" y="0"/>
                  </a:moveTo>
                  <a:lnTo>
                    <a:pt x="180153" y="3507"/>
                  </a:lnTo>
                  <a:lnTo>
                    <a:pt x="134292" y="13698"/>
                  </a:lnTo>
                  <a:lnTo>
                    <a:pt x="91159" y="30080"/>
                  </a:lnTo>
                  <a:lnTo>
                    <a:pt x="51248" y="52157"/>
                  </a:lnTo>
                  <a:lnTo>
                    <a:pt x="15053" y="79434"/>
                  </a:lnTo>
                  <a:lnTo>
                    <a:pt x="0" y="94487"/>
                  </a:lnTo>
                  <a:lnTo>
                    <a:pt x="455924" y="94487"/>
                  </a:lnTo>
                  <a:lnTo>
                    <a:pt x="404573" y="52157"/>
                  </a:lnTo>
                  <a:lnTo>
                    <a:pt x="364675" y="30080"/>
                  </a:lnTo>
                  <a:lnTo>
                    <a:pt x="321645" y="13698"/>
                  </a:lnTo>
                  <a:lnTo>
                    <a:pt x="275997" y="3507"/>
                  </a:lnTo>
                  <a:lnTo>
                    <a:pt x="228247" y="0"/>
                  </a:lnTo>
                  <a:close/>
                </a:path>
              </a:pathLst>
            </a:custGeom>
            <a:solidFill>
              <a:srgbClr val="00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720287" y="3678935"/>
              <a:ext cx="474980" cy="100965"/>
            </a:xfrm>
            <a:custGeom>
              <a:avLst/>
              <a:gdLst/>
              <a:ahLst/>
              <a:cxnLst/>
              <a:rect l="l" t="t" r="r" b="b"/>
              <a:pathLst>
                <a:path w="474979" h="100964">
                  <a:moveTo>
                    <a:pt x="474713" y="100584"/>
                  </a:moveTo>
                  <a:lnTo>
                    <a:pt x="470712" y="96012"/>
                  </a:lnTo>
                  <a:lnTo>
                    <a:pt x="447852" y="74676"/>
                  </a:lnTo>
                  <a:lnTo>
                    <a:pt x="434136" y="65532"/>
                  </a:lnTo>
                  <a:lnTo>
                    <a:pt x="421944" y="56388"/>
                  </a:lnTo>
                  <a:lnTo>
                    <a:pt x="408228" y="47244"/>
                  </a:lnTo>
                  <a:lnTo>
                    <a:pt x="380796" y="32004"/>
                  </a:lnTo>
                  <a:lnTo>
                    <a:pt x="350316" y="19812"/>
                  </a:lnTo>
                  <a:lnTo>
                    <a:pt x="324904" y="12192"/>
                  </a:lnTo>
                  <a:lnTo>
                    <a:pt x="319836" y="10668"/>
                  </a:lnTo>
                  <a:lnTo>
                    <a:pt x="303072" y="6096"/>
                  </a:lnTo>
                  <a:lnTo>
                    <a:pt x="287832" y="3048"/>
                  </a:lnTo>
                  <a:lnTo>
                    <a:pt x="254304" y="0"/>
                  </a:lnTo>
                  <a:lnTo>
                    <a:pt x="219252" y="0"/>
                  </a:lnTo>
                  <a:lnTo>
                    <a:pt x="170484" y="6096"/>
                  </a:lnTo>
                  <a:lnTo>
                    <a:pt x="123240" y="19812"/>
                  </a:lnTo>
                  <a:lnTo>
                    <a:pt x="65328" y="47244"/>
                  </a:lnTo>
                  <a:lnTo>
                    <a:pt x="25704" y="76200"/>
                  </a:lnTo>
                  <a:lnTo>
                    <a:pt x="0" y="100584"/>
                  </a:lnTo>
                  <a:lnTo>
                    <a:pt x="7416" y="100584"/>
                  </a:lnTo>
                  <a:lnTo>
                    <a:pt x="16535" y="100584"/>
                  </a:lnTo>
                  <a:lnTo>
                    <a:pt x="17259" y="100584"/>
                  </a:lnTo>
                  <a:lnTo>
                    <a:pt x="34848" y="85344"/>
                  </a:lnTo>
                  <a:lnTo>
                    <a:pt x="71424" y="57912"/>
                  </a:lnTo>
                  <a:lnTo>
                    <a:pt x="85140" y="50292"/>
                  </a:lnTo>
                  <a:lnTo>
                    <a:pt x="112572" y="38100"/>
                  </a:lnTo>
                  <a:lnTo>
                    <a:pt x="143052" y="25908"/>
                  </a:lnTo>
                  <a:lnTo>
                    <a:pt x="156768" y="22860"/>
                  </a:lnTo>
                  <a:lnTo>
                    <a:pt x="173532" y="18288"/>
                  </a:lnTo>
                  <a:lnTo>
                    <a:pt x="188772" y="16764"/>
                  </a:lnTo>
                  <a:lnTo>
                    <a:pt x="204012" y="13716"/>
                  </a:lnTo>
                  <a:lnTo>
                    <a:pt x="220776" y="12192"/>
                  </a:lnTo>
                  <a:lnTo>
                    <a:pt x="252780" y="12192"/>
                  </a:lnTo>
                  <a:lnTo>
                    <a:pt x="269544" y="13716"/>
                  </a:lnTo>
                  <a:lnTo>
                    <a:pt x="286308" y="16764"/>
                  </a:lnTo>
                  <a:lnTo>
                    <a:pt x="301548" y="18288"/>
                  </a:lnTo>
                  <a:lnTo>
                    <a:pt x="347268" y="32004"/>
                  </a:lnTo>
                  <a:lnTo>
                    <a:pt x="388416" y="50292"/>
                  </a:lnTo>
                  <a:lnTo>
                    <a:pt x="402132" y="57912"/>
                  </a:lnTo>
                  <a:lnTo>
                    <a:pt x="414324" y="67056"/>
                  </a:lnTo>
                  <a:lnTo>
                    <a:pt x="428040" y="76200"/>
                  </a:lnTo>
                  <a:lnTo>
                    <a:pt x="440232" y="85344"/>
                  </a:lnTo>
                  <a:lnTo>
                    <a:pt x="456641" y="100584"/>
                  </a:lnTo>
                  <a:lnTo>
                    <a:pt x="457009" y="100584"/>
                  </a:lnTo>
                  <a:lnTo>
                    <a:pt x="466140" y="100584"/>
                  </a:lnTo>
                  <a:lnTo>
                    <a:pt x="474713" y="1005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010400" y="3677411"/>
              <a:ext cx="1412748" cy="102108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4067060" y="2924162"/>
            <a:ext cx="3105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10" dirty="0">
                <a:solidFill>
                  <a:srgbClr val="002060"/>
                </a:solidFill>
                <a:latin typeface="Arial"/>
                <a:cs typeface="Arial"/>
              </a:rPr>
              <a:t>3</a:t>
            </a:r>
            <a:r>
              <a:rPr sz="2000" b="1" dirty="0">
                <a:solidFill>
                  <a:srgbClr val="002060"/>
                </a:solidFill>
                <a:latin typeface="Arial"/>
                <a:cs typeface="Arial"/>
              </a:rPr>
              <a:t>7</a:t>
            </a:r>
            <a:endParaRPr sz="2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683076" y="3192246"/>
            <a:ext cx="1016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002060"/>
                </a:solidFill>
                <a:latin typeface="Arial"/>
                <a:cs typeface="Arial"/>
              </a:rPr>
              <a:t>-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360667" y="3518458"/>
            <a:ext cx="533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75" dirty="0">
                <a:solidFill>
                  <a:srgbClr val="002060"/>
                </a:solidFill>
                <a:latin typeface="Arial Black"/>
                <a:cs typeface="Arial Black"/>
              </a:rPr>
              <a:t>NON</a:t>
            </a:r>
            <a:endParaRPr sz="1800">
              <a:latin typeface="Arial Black"/>
              <a:cs typeface="Arial Blac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982792" y="2946958"/>
            <a:ext cx="43243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70" dirty="0">
                <a:solidFill>
                  <a:srgbClr val="002060"/>
                </a:solidFill>
                <a:latin typeface="Arial Black"/>
                <a:cs typeface="Arial Black"/>
              </a:rPr>
              <a:t>OUI</a:t>
            </a:r>
            <a:endParaRPr sz="1800">
              <a:latin typeface="Arial Black"/>
              <a:cs typeface="Arial Black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3259835" y="1213104"/>
            <a:ext cx="1370330" cy="1240790"/>
            <a:chOff x="3259835" y="1213104"/>
            <a:chExt cx="1370330" cy="1240790"/>
          </a:xfrm>
        </p:grpSpPr>
        <p:sp>
          <p:nvSpPr>
            <p:cNvPr id="21" name="object 21"/>
            <p:cNvSpPr/>
            <p:nvPr/>
          </p:nvSpPr>
          <p:spPr>
            <a:xfrm>
              <a:off x="3272027" y="1225296"/>
              <a:ext cx="1344168" cy="1214627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259835" y="1213104"/>
              <a:ext cx="1370330" cy="1240790"/>
            </a:xfrm>
            <a:custGeom>
              <a:avLst/>
              <a:gdLst/>
              <a:ahLst/>
              <a:cxnLst/>
              <a:rect l="l" t="t" r="r" b="b"/>
              <a:pathLst>
                <a:path w="1370329" h="1240789">
                  <a:moveTo>
                    <a:pt x="1370076" y="0"/>
                  </a:moveTo>
                  <a:lnTo>
                    <a:pt x="0" y="0"/>
                  </a:lnTo>
                  <a:lnTo>
                    <a:pt x="0" y="1240535"/>
                  </a:lnTo>
                  <a:lnTo>
                    <a:pt x="1370076" y="1240535"/>
                  </a:lnTo>
                  <a:lnTo>
                    <a:pt x="1370076" y="1232915"/>
                  </a:lnTo>
                  <a:lnTo>
                    <a:pt x="12191" y="1232915"/>
                  </a:lnTo>
                  <a:lnTo>
                    <a:pt x="6096" y="1226819"/>
                  </a:lnTo>
                  <a:lnTo>
                    <a:pt x="12191" y="1226819"/>
                  </a:lnTo>
                  <a:lnTo>
                    <a:pt x="12191" y="12191"/>
                  </a:lnTo>
                  <a:lnTo>
                    <a:pt x="6096" y="12191"/>
                  </a:lnTo>
                  <a:lnTo>
                    <a:pt x="12191" y="6095"/>
                  </a:lnTo>
                  <a:lnTo>
                    <a:pt x="1370076" y="6095"/>
                  </a:lnTo>
                  <a:lnTo>
                    <a:pt x="1370076" y="0"/>
                  </a:lnTo>
                  <a:close/>
                </a:path>
                <a:path w="1370329" h="1240789">
                  <a:moveTo>
                    <a:pt x="12191" y="1226819"/>
                  </a:moveTo>
                  <a:lnTo>
                    <a:pt x="6096" y="1226819"/>
                  </a:lnTo>
                  <a:lnTo>
                    <a:pt x="12191" y="1232915"/>
                  </a:lnTo>
                  <a:lnTo>
                    <a:pt x="12191" y="1226819"/>
                  </a:lnTo>
                  <a:close/>
                </a:path>
                <a:path w="1370329" h="1240789">
                  <a:moveTo>
                    <a:pt x="1356360" y="1226819"/>
                  </a:moveTo>
                  <a:lnTo>
                    <a:pt x="12191" y="1226819"/>
                  </a:lnTo>
                  <a:lnTo>
                    <a:pt x="12191" y="1232915"/>
                  </a:lnTo>
                  <a:lnTo>
                    <a:pt x="1356360" y="1232915"/>
                  </a:lnTo>
                  <a:lnTo>
                    <a:pt x="1356360" y="1226819"/>
                  </a:lnTo>
                  <a:close/>
                </a:path>
                <a:path w="1370329" h="1240789">
                  <a:moveTo>
                    <a:pt x="1356360" y="6095"/>
                  </a:moveTo>
                  <a:lnTo>
                    <a:pt x="1356360" y="1232915"/>
                  </a:lnTo>
                  <a:lnTo>
                    <a:pt x="1363979" y="1226819"/>
                  </a:lnTo>
                  <a:lnTo>
                    <a:pt x="1370076" y="1226819"/>
                  </a:lnTo>
                  <a:lnTo>
                    <a:pt x="1370076" y="12191"/>
                  </a:lnTo>
                  <a:lnTo>
                    <a:pt x="1363979" y="12191"/>
                  </a:lnTo>
                  <a:lnTo>
                    <a:pt x="1356360" y="6095"/>
                  </a:lnTo>
                  <a:close/>
                </a:path>
                <a:path w="1370329" h="1240789">
                  <a:moveTo>
                    <a:pt x="1370076" y="1226819"/>
                  </a:moveTo>
                  <a:lnTo>
                    <a:pt x="1363979" y="1226819"/>
                  </a:lnTo>
                  <a:lnTo>
                    <a:pt x="1356360" y="1232915"/>
                  </a:lnTo>
                  <a:lnTo>
                    <a:pt x="1370076" y="1232915"/>
                  </a:lnTo>
                  <a:lnTo>
                    <a:pt x="1370076" y="1226819"/>
                  </a:lnTo>
                  <a:close/>
                </a:path>
                <a:path w="1370329" h="1240789">
                  <a:moveTo>
                    <a:pt x="12191" y="6095"/>
                  </a:moveTo>
                  <a:lnTo>
                    <a:pt x="6096" y="12191"/>
                  </a:lnTo>
                  <a:lnTo>
                    <a:pt x="12191" y="12191"/>
                  </a:lnTo>
                  <a:lnTo>
                    <a:pt x="12191" y="6095"/>
                  </a:lnTo>
                  <a:close/>
                </a:path>
                <a:path w="1370329" h="1240789">
                  <a:moveTo>
                    <a:pt x="1356360" y="6095"/>
                  </a:moveTo>
                  <a:lnTo>
                    <a:pt x="12191" y="6095"/>
                  </a:lnTo>
                  <a:lnTo>
                    <a:pt x="12191" y="12191"/>
                  </a:lnTo>
                  <a:lnTo>
                    <a:pt x="1356360" y="12191"/>
                  </a:lnTo>
                  <a:lnTo>
                    <a:pt x="1356360" y="6095"/>
                  </a:lnTo>
                  <a:close/>
                </a:path>
                <a:path w="1370329" h="1240789">
                  <a:moveTo>
                    <a:pt x="1370076" y="6095"/>
                  </a:moveTo>
                  <a:lnTo>
                    <a:pt x="1356360" y="6095"/>
                  </a:lnTo>
                  <a:lnTo>
                    <a:pt x="1363979" y="12191"/>
                  </a:lnTo>
                  <a:lnTo>
                    <a:pt x="1370076" y="12191"/>
                  </a:lnTo>
                  <a:lnTo>
                    <a:pt x="1370076" y="6095"/>
                  </a:lnTo>
                  <a:close/>
                </a:path>
              </a:pathLst>
            </a:custGeom>
            <a:solidFill>
              <a:srgbClr val="0020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4515002" y="3503167"/>
            <a:ext cx="1371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2060"/>
                </a:solidFill>
                <a:latin typeface="Symbol"/>
                <a:cs typeface="Symbol"/>
              </a:rPr>
              <a:t>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9404604" y="1484375"/>
            <a:ext cx="368935" cy="2295525"/>
          </a:xfrm>
          <a:custGeom>
            <a:avLst/>
            <a:gdLst/>
            <a:ahLst/>
            <a:cxnLst/>
            <a:rect l="l" t="t" r="r" b="b"/>
            <a:pathLst>
              <a:path w="368934" h="2295525">
                <a:moveTo>
                  <a:pt x="368807" y="0"/>
                </a:moveTo>
                <a:lnTo>
                  <a:pt x="0" y="0"/>
                </a:lnTo>
                <a:lnTo>
                  <a:pt x="0" y="2295144"/>
                </a:lnTo>
                <a:lnTo>
                  <a:pt x="368807" y="2295144"/>
                </a:lnTo>
                <a:lnTo>
                  <a:pt x="368807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9407947" y="1732452"/>
            <a:ext cx="366395" cy="1896745"/>
          </a:xfrm>
          <a:prstGeom prst="rect">
            <a:avLst/>
          </a:prstGeom>
        </p:spPr>
        <p:txBody>
          <a:bodyPr vert="vert270" wrap="square" lIns="0" tIns="304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sz="2000" b="1" spc="-55" dirty="0">
                <a:solidFill>
                  <a:srgbClr val="002060"/>
                </a:solidFill>
                <a:latin typeface="Arial"/>
                <a:cs typeface="Arial"/>
              </a:rPr>
              <a:t>Examen</a:t>
            </a:r>
            <a:r>
              <a:rPr sz="2000" b="1" spc="-9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000" b="1" spc="-95" dirty="0">
                <a:solidFill>
                  <a:srgbClr val="002060"/>
                </a:solidFill>
                <a:latin typeface="Arial"/>
                <a:cs typeface="Arial"/>
              </a:rPr>
              <a:t>clinique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772668" y="3779520"/>
            <a:ext cx="9144000" cy="3429000"/>
            <a:chOff x="772668" y="3779520"/>
            <a:chExt cx="9144000" cy="3429000"/>
          </a:xfrm>
        </p:grpSpPr>
        <p:sp>
          <p:nvSpPr>
            <p:cNvPr id="27" name="object 27"/>
            <p:cNvSpPr/>
            <p:nvPr/>
          </p:nvSpPr>
          <p:spPr>
            <a:xfrm>
              <a:off x="772668" y="3779520"/>
              <a:ext cx="9144000" cy="3429000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041391" y="3779520"/>
              <a:ext cx="1158240" cy="856615"/>
            </a:xfrm>
            <a:custGeom>
              <a:avLst/>
              <a:gdLst/>
              <a:ahLst/>
              <a:cxnLst/>
              <a:rect l="l" t="t" r="r" b="b"/>
              <a:pathLst>
                <a:path w="1158239" h="856614">
                  <a:moveTo>
                    <a:pt x="921657" y="0"/>
                  </a:moveTo>
                  <a:lnTo>
                    <a:pt x="236582" y="0"/>
                  </a:lnTo>
                  <a:lnTo>
                    <a:pt x="0" y="248412"/>
                  </a:lnTo>
                  <a:lnTo>
                    <a:pt x="579120" y="856488"/>
                  </a:lnTo>
                  <a:lnTo>
                    <a:pt x="1158240" y="248412"/>
                  </a:lnTo>
                  <a:lnTo>
                    <a:pt x="921657" y="0"/>
                  </a:lnTo>
                  <a:close/>
                </a:path>
              </a:pathLst>
            </a:custGeom>
            <a:solidFill>
              <a:srgbClr val="00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032247" y="3779520"/>
              <a:ext cx="1176655" cy="866140"/>
            </a:xfrm>
            <a:custGeom>
              <a:avLst/>
              <a:gdLst/>
              <a:ahLst/>
              <a:cxnLst/>
              <a:rect l="l" t="t" r="r" b="b"/>
              <a:pathLst>
                <a:path w="1176654" h="866139">
                  <a:moveTo>
                    <a:pt x="254653" y="0"/>
                  </a:moveTo>
                  <a:lnTo>
                    <a:pt x="236758" y="0"/>
                  </a:lnTo>
                  <a:lnTo>
                    <a:pt x="0" y="248412"/>
                  </a:lnTo>
                  <a:lnTo>
                    <a:pt x="588263" y="865632"/>
                  </a:lnTo>
                  <a:lnTo>
                    <a:pt x="601336" y="851915"/>
                  </a:lnTo>
                  <a:lnTo>
                    <a:pt x="583691" y="851915"/>
                  </a:lnTo>
                  <a:lnTo>
                    <a:pt x="588263" y="847115"/>
                  </a:lnTo>
                  <a:lnTo>
                    <a:pt x="22424" y="252984"/>
                  </a:lnTo>
                  <a:lnTo>
                    <a:pt x="13715" y="252984"/>
                  </a:lnTo>
                  <a:lnTo>
                    <a:pt x="13715" y="243839"/>
                  </a:lnTo>
                  <a:lnTo>
                    <a:pt x="22424" y="243839"/>
                  </a:lnTo>
                  <a:lnTo>
                    <a:pt x="254653" y="0"/>
                  </a:lnTo>
                  <a:close/>
                </a:path>
                <a:path w="1176654" h="866139">
                  <a:moveTo>
                    <a:pt x="588263" y="847115"/>
                  </a:moveTo>
                  <a:lnTo>
                    <a:pt x="583691" y="851915"/>
                  </a:lnTo>
                  <a:lnTo>
                    <a:pt x="592836" y="851915"/>
                  </a:lnTo>
                  <a:lnTo>
                    <a:pt x="588263" y="847115"/>
                  </a:lnTo>
                  <a:close/>
                </a:path>
                <a:path w="1176654" h="866139">
                  <a:moveTo>
                    <a:pt x="1158457" y="248412"/>
                  </a:moveTo>
                  <a:lnTo>
                    <a:pt x="588263" y="847115"/>
                  </a:lnTo>
                  <a:lnTo>
                    <a:pt x="592836" y="851915"/>
                  </a:lnTo>
                  <a:lnTo>
                    <a:pt x="601336" y="851915"/>
                  </a:lnTo>
                  <a:lnTo>
                    <a:pt x="1172170" y="252984"/>
                  </a:lnTo>
                  <a:lnTo>
                    <a:pt x="1162812" y="252984"/>
                  </a:lnTo>
                  <a:lnTo>
                    <a:pt x="1158457" y="248412"/>
                  </a:lnTo>
                  <a:close/>
                </a:path>
                <a:path w="1176654" h="866139">
                  <a:moveTo>
                    <a:pt x="13715" y="243839"/>
                  </a:moveTo>
                  <a:lnTo>
                    <a:pt x="13715" y="252984"/>
                  </a:lnTo>
                  <a:lnTo>
                    <a:pt x="18070" y="248412"/>
                  </a:lnTo>
                  <a:lnTo>
                    <a:pt x="13715" y="243839"/>
                  </a:lnTo>
                  <a:close/>
                </a:path>
                <a:path w="1176654" h="866139">
                  <a:moveTo>
                    <a:pt x="18070" y="248412"/>
                  </a:moveTo>
                  <a:lnTo>
                    <a:pt x="13715" y="252984"/>
                  </a:lnTo>
                  <a:lnTo>
                    <a:pt x="22424" y="252984"/>
                  </a:lnTo>
                  <a:lnTo>
                    <a:pt x="18070" y="248412"/>
                  </a:lnTo>
                  <a:close/>
                </a:path>
                <a:path w="1176654" h="866139">
                  <a:moveTo>
                    <a:pt x="1162812" y="243839"/>
                  </a:moveTo>
                  <a:lnTo>
                    <a:pt x="1158457" y="248412"/>
                  </a:lnTo>
                  <a:lnTo>
                    <a:pt x="1162812" y="252984"/>
                  </a:lnTo>
                  <a:lnTo>
                    <a:pt x="1162812" y="243839"/>
                  </a:lnTo>
                  <a:close/>
                </a:path>
                <a:path w="1176654" h="866139">
                  <a:moveTo>
                    <a:pt x="1172170" y="243839"/>
                  </a:moveTo>
                  <a:lnTo>
                    <a:pt x="1162812" y="243839"/>
                  </a:lnTo>
                  <a:lnTo>
                    <a:pt x="1162812" y="252984"/>
                  </a:lnTo>
                  <a:lnTo>
                    <a:pt x="1172170" y="252984"/>
                  </a:lnTo>
                  <a:lnTo>
                    <a:pt x="1176527" y="248412"/>
                  </a:lnTo>
                  <a:lnTo>
                    <a:pt x="1172170" y="243839"/>
                  </a:lnTo>
                  <a:close/>
                </a:path>
                <a:path w="1176654" h="866139">
                  <a:moveTo>
                    <a:pt x="22424" y="243839"/>
                  </a:moveTo>
                  <a:lnTo>
                    <a:pt x="13715" y="243839"/>
                  </a:lnTo>
                  <a:lnTo>
                    <a:pt x="18070" y="248412"/>
                  </a:lnTo>
                  <a:lnTo>
                    <a:pt x="22424" y="243839"/>
                  </a:lnTo>
                  <a:close/>
                </a:path>
                <a:path w="1176654" h="866139">
                  <a:moveTo>
                    <a:pt x="939769" y="0"/>
                  </a:moveTo>
                  <a:lnTo>
                    <a:pt x="921874" y="0"/>
                  </a:lnTo>
                  <a:lnTo>
                    <a:pt x="1158457" y="248412"/>
                  </a:lnTo>
                  <a:lnTo>
                    <a:pt x="1162812" y="243839"/>
                  </a:lnTo>
                  <a:lnTo>
                    <a:pt x="1172170" y="243839"/>
                  </a:lnTo>
                  <a:lnTo>
                    <a:pt x="93976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5370067" y="3804402"/>
            <a:ext cx="500380" cy="4121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400" b="1" spc="5" dirty="0">
                <a:solidFill>
                  <a:srgbClr val="002060"/>
                </a:solidFill>
                <a:latin typeface="Symbol"/>
                <a:cs typeface="Symbol"/>
              </a:rPr>
              <a:t></a:t>
            </a:r>
            <a:r>
              <a:rPr sz="2400" b="1" spc="10" dirty="0">
                <a:solidFill>
                  <a:srgbClr val="002060"/>
                </a:solidFill>
                <a:latin typeface="Symbol"/>
                <a:cs typeface="Symbol"/>
              </a:rPr>
              <a:t></a:t>
            </a:r>
            <a:r>
              <a:rPr sz="2500" i="1" spc="80" dirty="0">
                <a:solidFill>
                  <a:srgbClr val="002060"/>
                </a:solidFill>
                <a:latin typeface="Times New Roman"/>
                <a:cs typeface="Times New Roman"/>
              </a:rPr>
              <a:t>0</a:t>
            </a:r>
            <a:endParaRPr sz="2500">
              <a:latin typeface="Times New Roman"/>
              <a:cs typeface="Times New Roman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806195" y="3779520"/>
            <a:ext cx="8953500" cy="782320"/>
            <a:chOff x="806195" y="3779520"/>
            <a:chExt cx="8953500" cy="782320"/>
          </a:xfrm>
        </p:grpSpPr>
        <p:sp>
          <p:nvSpPr>
            <p:cNvPr id="32" name="object 32"/>
            <p:cNvSpPr/>
            <p:nvPr/>
          </p:nvSpPr>
          <p:spPr>
            <a:xfrm>
              <a:off x="1392936" y="3779520"/>
              <a:ext cx="56515" cy="277495"/>
            </a:xfrm>
            <a:custGeom>
              <a:avLst/>
              <a:gdLst/>
              <a:ahLst/>
              <a:cxnLst/>
              <a:rect l="l" t="t" r="r" b="b"/>
              <a:pathLst>
                <a:path w="56515" h="277495">
                  <a:moveTo>
                    <a:pt x="0" y="0"/>
                  </a:moveTo>
                  <a:lnTo>
                    <a:pt x="56387" y="0"/>
                  </a:lnTo>
                  <a:lnTo>
                    <a:pt x="56387" y="277367"/>
                  </a:lnTo>
                  <a:lnTo>
                    <a:pt x="0" y="2773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20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806196" y="4523231"/>
              <a:ext cx="8953500" cy="38100"/>
            </a:xfrm>
            <a:custGeom>
              <a:avLst/>
              <a:gdLst/>
              <a:ahLst/>
              <a:cxnLst/>
              <a:rect l="l" t="t" r="r" b="b"/>
              <a:pathLst>
                <a:path w="8953500" h="38100">
                  <a:moveTo>
                    <a:pt x="152400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152400" y="38100"/>
                  </a:lnTo>
                  <a:lnTo>
                    <a:pt x="152400" y="0"/>
                  </a:lnTo>
                  <a:close/>
                </a:path>
                <a:path w="8953500" h="38100">
                  <a:moveTo>
                    <a:pt x="419100" y="0"/>
                  </a:moveTo>
                  <a:lnTo>
                    <a:pt x="266700" y="0"/>
                  </a:lnTo>
                  <a:lnTo>
                    <a:pt x="266700" y="38100"/>
                  </a:lnTo>
                  <a:lnTo>
                    <a:pt x="419100" y="38100"/>
                  </a:lnTo>
                  <a:lnTo>
                    <a:pt x="419100" y="0"/>
                  </a:lnTo>
                  <a:close/>
                </a:path>
                <a:path w="8953500" h="38100">
                  <a:moveTo>
                    <a:pt x="685800" y="0"/>
                  </a:moveTo>
                  <a:lnTo>
                    <a:pt x="533400" y="0"/>
                  </a:lnTo>
                  <a:lnTo>
                    <a:pt x="533400" y="38100"/>
                  </a:lnTo>
                  <a:lnTo>
                    <a:pt x="685800" y="38100"/>
                  </a:lnTo>
                  <a:lnTo>
                    <a:pt x="685800" y="0"/>
                  </a:lnTo>
                  <a:close/>
                </a:path>
                <a:path w="8953500" h="38100">
                  <a:moveTo>
                    <a:pt x="952500" y="0"/>
                  </a:moveTo>
                  <a:lnTo>
                    <a:pt x="800100" y="0"/>
                  </a:lnTo>
                  <a:lnTo>
                    <a:pt x="800100" y="38100"/>
                  </a:lnTo>
                  <a:lnTo>
                    <a:pt x="952500" y="38100"/>
                  </a:lnTo>
                  <a:lnTo>
                    <a:pt x="952500" y="0"/>
                  </a:lnTo>
                  <a:close/>
                </a:path>
                <a:path w="8953500" h="38100">
                  <a:moveTo>
                    <a:pt x="1219200" y="0"/>
                  </a:moveTo>
                  <a:lnTo>
                    <a:pt x="1066800" y="0"/>
                  </a:lnTo>
                  <a:lnTo>
                    <a:pt x="1066800" y="38100"/>
                  </a:lnTo>
                  <a:lnTo>
                    <a:pt x="1219200" y="38100"/>
                  </a:lnTo>
                  <a:lnTo>
                    <a:pt x="1219200" y="0"/>
                  </a:lnTo>
                  <a:close/>
                </a:path>
                <a:path w="8953500" h="38100">
                  <a:moveTo>
                    <a:pt x="1485900" y="0"/>
                  </a:moveTo>
                  <a:lnTo>
                    <a:pt x="1333500" y="0"/>
                  </a:lnTo>
                  <a:lnTo>
                    <a:pt x="1333500" y="38100"/>
                  </a:lnTo>
                  <a:lnTo>
                    <a:pt x="1485900" y="38100"/>
                  </a:lnTo>
                  <a:lnTo>
                    <a:pt x="1485900" y="0"/>
                  </a:lnTo>
                  <a:close/>
                </a:path>
                <a:path w="8953500" h="38100">
                  <a:moveTo>
                    <a:pt x="1752600" y="0"/>
                  </a:moveTo>
                  <a:lnTo>
                    <a:pt x="1600200" y="0"/>
                  </a:lnTo>
                  <a:lnTo>
                    <a:pt x="1600200" y="38100"/>
                  </a:lnTo>
                  <a:lnTo>
                    <a:pt x="1752600" y="38100"/>
                  </a:lnTo>
                  <a:lnTo>
                    <a:pt x="1752600" y="0"/>
                  </a:lnTo>
                  <a:close/>
                </a:path>
                <a:path w="8953500" h="38100">
                  <a:moveTo>
                    <a:pt x="2019300" y="0"/>
                  </a:moveTo>
                  <a:lnTo>
                    <a:pt x="1866900" y="0"/>
                  </a:lnTo>
                  <a:lnTo>
                    <a:pt x="1866900" y="38100"/>
                  </a:lnTo>
                  <a:lnTo>
                    <a:pt x="2019300" y="38100"/>
                  </a:lnTo>
                  <a:lnTo>
                    <a:pt x="2019300" y="0"/>
                  </a:lnTo>
                  <a:close/>
                </a:path>
                <a:path w="8953500" h="38100">
                  <a:moveTo>
                    <a:pt x="2286000" y="0"/>
                  </a:moveTo>
                  <a:lnTo>
                    <a:pt x="2133600" y="0"/>
                  </a:lnTo>
                  <a:lnTo>
                    <a:pt x="2133600" y="38100"/>
                  </a:lnTo>
                  <a:lnTo>
                    <a:pt x="2286000" y="38100"/>
                  </a:lnTo>
                  <a:lnTo>
                    <a:pt x="2286000" y="0"/>
                  </a:lnTo>
                  <a:close/>
                </a:path>
                <a:path w="8953500" h="38100">
                  <a:moveTo>
                    <a:pt x="2552700" y="0"/>
                  </a:moveTo>
                  <a:lnTo>
                    <a:pt x="2400300" y="0"/>
                  </a:lnTo>
                  <a:lnTo>
                    <a:pt x="2400300" y="38100"/>
                  </a:lnTo>
                  <a:lnTo>
                    <a:pt x="2552700" y="38100"/>
                  </a:lnTo>
                  <a:lnTo>
                    <a:pt x="2552700" y="0"/>
                  </a:lnTo>
                  <a:close/>
                </a:path>
                <a:path w="8953500" h="38100">
                  <a:moveTo>
                    <a:pt x="2819400" y="0"/>
                  </a:moveTo>
                  <a:lnTo>
                    <a:pt x="2667000" y="0"/>
                  </a:lnTo>
                  <a:lnTo>
                    <a:pt x="2667000" y="38100"/>
                  </a:lnTo>
                  <a:lnTo>
                    <a:pt x="2819400" y="38100"/>
                  </a:lnTo>
                  <a:lnTo>
                    <a:pt x="2819400" y="0"/>
                  </a:lnTo>
                  <a:close/>
                </a:path>
                <a:path w="8953500" h="38100">
                  <a:moveTo>
                    <a:pt x="3086100" y="0"/>
                  </a:moveTo>
                  <a:lnTo>
                    <a:pt x="2933700" y="0"/>
                  </a:lnTo>
                  <a:lnTo>
                    <a:pt x="2933700" y="38100"/>
                  </a:lnTo>
                  <a:lnTo>
                    <a:pt x="3086100" y="38100"/>
                  </a:lnTo>
                  <a:lnTo>
                    <a:pt x="3086100" y="0"/>
                  </a:lnTo>
                  <a:close/>
                </a:path>
                <a:path w="8953500" h="38100">
                  <a:moveTo>
                    <a:pt x="3352800" y="0"/>
                  </a:moveTo>
                  <a:lnTo>
                    <a:pt x="3200400" y="0"/>
                  </a:lnTo>
                  <a:lnTo>
                    <a:pt x="3200400" y="38100"/>
                  </a:lnTo>
                  <a:lnTo>
                    <a:pt x="3352800" y="38100"/>
                  </a:lnTo>
                  <a:lnTo>
                    <a:pt x="3352800" y="0"/>
                  </a:lnTo>
                  <a:close/>
                </a:path>
                <a:path w="8953500" h="38100">
                  <a:moveTo>
                    <a:pt x="3619500" y="0"/>
                  </a:moveTo>
                  <a:lnTo>
                    <a:pt x="3467100" y="0"/>
                  </a:lnTo>
                  <a:lnTo>
                    <a:pt x="3467100" y="38100"/>
                  </a:lnTo>
                  <a:lnTo>
                    <a:pt x="3619500" y="38100"/>
                  </a:lnTo>
                  <a:lnTo>
                    <a:pt x="3619500" y="0"/>
                  </a:lnTo>
                  <a:close/>
                </a:path>
                <a:path w="8953500" h="38100">
                  <a:moveTo>
                    <a:pt x="3886200" y="0"/>
                  </a:moveTo>
                  <a:lnTo>
                    <a:pt x="3733800" y="0"/>
                  </a:lnTo>
                  <a:lnTo>
                    <a:pt x="3733800" y="38100"/>
                  </a:lnTo>
                  <a:lnTo>
                    <a:pt x="3886200" y="38100"/>
                  </a:lnTo>
                  <a:lnTo>
                    <a:pt x="3886200" y="0"/>
                  </a:lnTo>
                  <a:close/>
                </a:path>
                <a:path w="8953500" h="38100">
                  <a:moveTo>
                    <a:pt x="4152900" y="0"/>
                  </a:moveTo>
                  <a:lnTo>
                    <a:pt x="4000500" y="0"/>
                  </a:lnTo>
                  <a:lnTo>
                    <a:pt x="4000500" y="38100"/>
                  </a:lnTo>
                  <a:lnTo>
                    <a:pt x="4152900" y="38100"/>
                  </a:lnTo>
                  <a:lnTo>
                    <a:pt x="4152900" y="0"/>
                  </a:lnTo>
                  <a:close/>
                </a:path>
                <a:path w="8953500" h="38100">
                  <a:moveTo>
                    <a:pt x="4419600" y="0"/>
                  </a:moveTo>
                  <a:lnTo>
                    <a:pt x="4267200" y="0"/>
                  </a:lnTo>
                  <a:lnTo>
                    <a:pt x="4267200" y="38100"/>
                  </a:lnTo>
                  <a:lnTo>
                    <a:pt x="4419600" y="38100"/>
                  </a:lnTo>
                  <a:lnTo>
                    <a:pt x="4419600" y="0"/>
                  </a:lnTo>
                  <a:close/>
                </a:path>
                <a:path w="8953500" h="38100">
                  <a:moveTo>
                    <a:pt x="4686300" y="0"/>
                  </a:moveTo>
                  <a:lnTo>
                    <a:pt x="4533900" y="0"/>
                  </a:lnTo>
                  <a:lnTo>
                    <a:pt x="4533900" y="38100"/>
                  </a:lnTo>
                  <a:lnTo>
                    <a:pt x="4686300" y="38100"/>
                  </a:lnTo>
                  <a:lnTo>
                    <a:pt x="4686300" y="0"/>
                  </a:lnTo>
                  <a:close/>
                </a:path>
                <a:path w="8953500" h="38100">
                  <a:moveTo>
                    <a:pt x="4953000" y="0"/>
                  </a:moveTo>
                  <a:lnTo>
                    <a:pt x="4800600" y="0"/>
                  </a:lnTo>
                  <a:lnTo>
                    <a:pt x="4800600" y="38100"/>
                  </a:lnTo>
                  <a:lnTo>
                    <a:pt x="4953000" y="38100"/>
                  </a:lnTo>
                  <a:lnTo>
                    <a:pt x="4953000" y="0"/>
                  </a:lnTo>
                  <a:close/>
                </a:path>
                <a:path w="8953500" h="38100">
                  <a:moveTo>
                    <a:pt x="5219700" y="0"/>
                  </a:moveTo>
                  <a:lnTo>
                    <a:pt x="5067300" y="0"/>
                  </a:lnTo>
                  <a:lnTo>
                    <a:pt x="5067300" y="38100"/>
                  </a:lnTo>
                  <a:lnTo>
                    <a:pt x="5219700" y="38100"/>
                  </a:lnTo>
                  <a:lnTo>
                    <a:pt x="5219700" y="0"/>
                  </a:lnTo>
                  <a:close/>
                </a:path>
                <a:path w="8953500" h="38100">
                  <a:moveTo>
                    <a:pt x="5486400" y="0"/>
                  </a:moveTo>
                  <a:lnTo>
                    <a:pt x="5334000" y="0"/>
                  </a:lnTo>
                  <a:lnTo>
                    <a:pt x="5334000" y="38100"/>
                  </a:lnTo>
                  <a:lnTo>
                    <a:pt x="5486400" y="38100"/>
                  </a:lnTo>
                  <a:lnTo>
                    <a:pt x="5486400" y="0"/>
                  </a:lnTo>
                  <a:close/>
                </a:path>
                <a:path w="8953500" h="38100">
                  <a:moveTo>
                    <a:pt x="5753100" y="0"/>
                  </a:moveTo>
                  <a:lnTo>
                    <a:pt x="5600700" y="0"/>
                  </a:lnTo>
                  <a:lnTo>
                    <a:pt x="5600700" y="38100"/>
                  </a:lnTo>
                  <a:lnTo>
                    <a:pt x="5753100" y="38100"/>
                  </a:lnTo>
                  <a:lnTo>
                    <a:pt x="5753100" y="0"/>
                  </a:lnTo>
                  <a:close/>
                </a:path>
                <a:path w="8953500" h="38100">
                  <a:moveTo>
                    <a:pt x="6019800" y="0"/>
                  </a:moveTo>
                  <a:lnTo>
                    <a:pt x="5867400" y="0"/>
                  </a:lnTo>
                  <a:lnTo>
                    <a:pt x="5867400" y="38100"/>
                  </a:lnTo>
                  <a:lnTo>
                    <a:pt x="6019800" y="38100"/>
                  </a:lnTo>
                  <a:lnTo>
                    <a:pt x="6019800" y="0"/>
                  </a:lnTo>
                  <a:close/>
                </a:path>
                <a:path w="8953500" h="38100">
                  <a:moveTo>
                    <a:pt x="6286500" y="0"/>
                  </a:moveTo>
                  <a:lnTo>
                    <a:pt x="6134100" y="0"/>
                  </a:lnTo>
                  <a:lnTo>
                    <a:pt x="6134100" y="38100"/>
                  </a:lnTo>
                  <a:lnTo>
                    <a:pt x="6286500" y="38100"/>
                  </a:lnTo>
                  <a:lnTo>
                    <a:pt x="6286500" y="0"/>
                  </a:lnTo>
                  <a:close/>
                </a:path>
                <a:path w="8953500" h="38100">
                  <a:moveTo>
                    <a:pt x="6553200" y="0"/>
                  </a:moveTo>
                  <a:lnTo>
                    <a:pt x="6400800" y="0"/>
                  </a:lnTo>
                  <a:lnTo>
                    <a:pt x="6400800" y="38100"/>
                  </a:lnTo>
                  <a:lnTo>
                    <a:pt x="6553200" y="38100"/>
                  </a:lnTo>
                  <a:lnTo>
                    <a:pt x="6553200" y="0"/>
                  </a:lnTo>
                  <a:close/>
                </a:path>
                <a:path w="8953500" h="38100">
                  <a:moveTo>
                    <a:pt x="6819900" y="0"/>
                  </a:moveTo>
                  <a:lnTo>
                    <a:pt x="6667500" y="0"/>
                  </a:lnTo>
                  <a:lnTo>
                    <a:pt x="6667500" y="38100"/>
                  </a:lnTo>
                  <a:lnTo>
                    <a:pt x="6819900" y="38100"/>
                  </a:lnTo>
                  <a:lnTo>
                    <a:pt x="6819900" y="0"/>
                  </a:lnTo>
                  <a:close/>
                </a:path>
                <a:path w="8953500" h="38100">
                  <a:moveTo>
                    <a:pt x="7086600" y="0"/>
                  </a:moveTo>
                  <a:lnTo>
                    <a:pt x="6934200" y="0"/>
                  </a:lnTo>
                  <a:lnTo>
                    <a:pt x="6934200" y="38100"/>
                  </a:lnTo>
                  <a:lnTo>
                    <a:pt x="7086600" y="38100"/>
                  </a:lnTo>
                  <a:lnTo>
                    <a:pt x="7086600" y="0"/>
                  </a:lnTo>
                  <a:close/>
                </a:path>
                <a:path w="8953500" h="38100">
                  <a:moveTo>
                    <a:pt x="7353300" y="0"/>
                  </a:moveTo>
                  <a:lnTo>
                    <a:pt x="7200900" y="0"/>
                  </a:lnTo>
                  <a:lnTo>
                    <a:pt x="7200900" y="38100"/>
                  </a:lnTo>
                  <a:lnTo>
                    <a:pt x="7353300" y="38100"/>
                  </a:lnTo>
                  <a:lnTo>
                    <a:pt x="7353300" y="0"/>
                  </a:lnTo>
                  <a:close/>
                </a:path>
                <a:path w="8953500" h="38100">
                  <a:moveTo>
                    <a:pt x="7620000" y="0"/>
                  </a:moveTo>
                  <a:lnTo>
                    <a:pt x="7467600" y="0"/>
                  </a:lnTo>
                  <a:lnTo>
                    <a:pt x="7467600" y="38100"/>
                  </a:lnTo>
                  <a:lnTo>
                    <a:pt x="7620000" y="38100"/>
                  </a:lnTo>
                  <a:lnTo>
                    <a:pt x="7620000" y="0"/>
                  </a:lnTo>
                  <a:close/>
                </a:path>
                <a:path w="8953500" h="38100">
                  <a:moveTo>
                    <a:pt x="7886700" y="0"/>
                  </a:moveTo>
                  <a:lnTo>
                    <a:pt x="7734300" y="0"/>
                  </a:lnTo>
                  <a:lnTo>
                    <a:pt x="7734300" y="38100"/>
                  </a:lnTo>
                  <a:lnTo>
                    <a:pt x="7886700" y="38100"/>
                  </a:lnTo>
                  <a:lnTo>
                    <a:pt x="7886700" y="0"/>
                  </a:lnTo>
                  <a:close/>
                </a:path>
                <a:path w="8953500" h="38100">
                  <a:moveTo>
                    <a:pt x="8153400" y="0"/>
                  </a:moveTo>
                  <a:lnTo>
                    <a:pt x="8001000" y="0"/>
                  </a:lnTo>
                  <a:lnTo>
                    <a:pt x="8001000" y="38100"/>
                  </a:lnTo>
                  <a:lnTo>
                    <a:pt x="8153400" y="38100"/>
                  </a:lnTo>
                  <a:lnTo>
                    <a:pt x="8153400" y="0"/>
                  </a:lnTo>
                  <a:close/>
                </a:path>
                <a:path w="8953500" h="38100">
                  <a:moveTo>
                    <a:pt x="8420100" y="0"/>
                  </a:moveTo>
                  <a:lnTo>
                    <a:pt x="8267700" y="0"/>
                  </a:lnTo>
                  <a:lnTo>
                    <a:pt x="8267700" y="38100"/>
                  </a:lnTo>
                  <a:lnTo>
                    <a:pt x="8420100" y="38100"/>
                  </a:lnTo>
                  <a:lnTo>
                    <a:pt x="8420100" y="0"/>
                  </a:lnTo>
                  <a:close/>
                </a:path>
                <a:path w="8953500" h="38100">
                  <a:moveTo>
                    <a:pt x="8686800" y="0"/>
                  </a:moveTo>
                  <a:lnTo>
                    <a:pt x="8534400" y="0"/>
                  </a:lnTo>
                  <a:lnTo>
                    <a:pt x="8534400" y="38100"/>
                  </a:lnTo>
                  <a:lnTo>
                    <a:pt x="8686800" y="38100"/>
                  </a:lnTo>
                  <a:lnTo>
                    <a:pt x="8686800" y="0"/>
                  </a:lnTo>
                  <a:close/>
                </a:path>
                <a:path w="8953500" h="38100">
                  <a:moveTo>
                    <a:pt x="8953500" y="0"/>
                  </a:moveTo>
                  <a:lnTo>
                    <a:pt x="8801100" y="0"/>
                  </a:lnTo>
                  <a:lnTo>
                    <a:pt x="8801100" y="38100"/>
                  </a:lnTo>
                  <a:lnTo>
                    <a:pt x="8953500" y="38100"/>
                  </a:lnTo>
                  <a:lnTo>
                    <a:pt x="8953500" y="0"/>
                  </a:lnTo>
                  <a:close/>
                </a:path>
              </a:pathLst>
            </a:custGeom>
            <a:solidFill>
              <a:srgbClr val="04E6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394459" y="3954780"/>
              <a:ext cx="2222500" cy="172720"/>
            </a:xfrm>
            <a:custGeom>
              <a:avLst/>
              <a:gdLst/>
              <a:ahLst/>
              <a:cxnLst/>
              <a:rect l="l" t="t" r="r" b="b"/>
              <a:pathLst>
                <a:path w="2222500" h="172720">
                  <a:moveTo>
                    <a:pt x="2051303" y="0"/>
                  </a:moveTo>
                  <a:lnTo>
                    <a:pt x="2051303" y="172212"/>
                  </a:lnTo>
                  <a:lnTo>
                    <a:pt x="2165095" y="114300"/>
                  </a:lnTo>
                  <a:lnTo>
                    <a:pt x="2078736" y="114300"/>
                  </a:lnTo>
                  <a:lnTo>
                    <a:pt x="2078736" y="57912"/>
                  </a:lnTo>
                  <a:lnTo>
                    <a:pt x="2167128" y="57912"/>
                  </a:lnTo>
                  <a:lnTo>
                    <a:pt x="2051303" y="0"/>
                  </a:lnTo>
                  <a:close/>
                </a:path>
                <a:path w="2222500" h="172720">
                  <a:moveTo>
                    <a:pt x="2051303" y="57912"/>
                  </a:moveTo>
                  <a:lnTo>
                    <a:pt x="0" y="57912"/>
                  </a:lnTo>
                  <a:lnTo>
                    <a:pt x="0" y="114300"/>
                  </a:lnTo>
                  <a:lnTo>
                    <a:pt x="2051303" y="114300"/>
                  </a:lnTo>
                  <a:lnTo>
                    <a:pt x="2051303" y="57912"/>
                  </a:lnTo>
                  <a:close/>
                </a:path>
                <a:path w="2222500" h="172720">
                  <a:moveTo>
                    <a:pt x="2167128" y="57912"/>
                  </a:moveTo>
                  <a:lnTo>
                    <a:pt x="2078736" y="57912"/>
                  </a:lnTo>
                  <a:lnTo>
                    <a:pt x="2078736" y="114300"/>
                  </a:lnTo>
                  <a:lnTo>
                    <a:pt x="2165095" y="114300"/>
                  </a:lnTo>
                  <a:lnTo>
                    <a:pt x="2221991" y="85343"/>
                  </a:lnTo>
                  <a:lnTo>
                    <a:pt x="2167128" y="57912"/>
                  </a:lnTo>
                  <a:close/>
                </a:path>
              </a:pathLst>
            </a:custGeom>
            <a:solidFill>
              <a:srgbClr val="0020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633216" y="3779520"/>
              <a:ext cx="649605" cy="554990"/>
            </a:xfrm>
            <a:custGeom>
              <a:avLst/>
              <a:gdLst/>
              <a:ahLst/>
              <a:cxnLst/>
              <a:rect l="l" t="t" r="r" b="b"/>
              <a:pathLst>
                <a:path w="649604" h="554989">
                  <a:moveTo>
                    <a:pt x="552289" y="0"/>
                  </a:moveTo>
                  <a:lnTo>
                    <a:pt x="96364" y="0"/>
                  </a:lnTo>
                  <a:lnTo>
                    <a:pt x="79434" y="16930"/>
                  </a:lnTo>
                  <a:lnTo>
                    <a:pt x="52157" y="53124"/>
                  </a:lnTo>
                  <a:lnTo>
                    <a:pt x="30080" y="93036"/>
                  </a:lnTo>
                  <a:lnTo>
                    <a:pt x="13698" y="136169"/>
                  </a:lnTo>
                  <a:lnTo>
                    <a:pt x="3507" y="182030"/>
                  </a:lnTo>
                  <a:lnTo>
                    <a:pt x="0" y="230124"/>
                  </a:lnTo>
                  <a:lnTo>
                    <a:pt x="3507" y="278217"/>
                  </a:lnTo>
                  <a:lnTo>
                    <a:pt x="13698" y="324078"/>
                  </a:lnTo>
                  <a:lnTo>
                    <a:pt x="30080" y="367211"/>
                  </a:lnTo>
                  <a:lnTo>
                    <a:pt x="52157" y="407123"/>
                  </a:lnTo>
                  <a:lnTo>
                    <a:pt x="79434" y="443317"/>
                  </a:lnTo>
                  <a:lnTo>
                    <a:pt x="111418" y="475301"/>
                  </a:lnTo>
                  <a:lnTo>
                    <a:pt x="147612" y="502578"/>
                  </a:lnTo>
                  <a:lnTo>
                    <a:pt x="187524" y="524655"/>
                  </a:lnTo>
                  <a:lnTo>
                    <a:pt x="230657" y="541037"/>
                  </a:lnTo>
                  <a:lnTo>
                    <a:pt x="276518" y="551228"/>
                  </a:lnTo>
                  <a:lnTo>
                    <a:pt x="324612" y="554735"/>
                  </a:lnTo>
                  <a:lnTo>
                    <a:pt x="372362" y="551228"/>
                  </a:lnTo>
                  <a:lnTo>
                    <a:pt x="418009" y="541037"/>
                  </a:lnTo>
                  <a:lnTo>
                    <a:pt x="461040" y="524655"/>
                  </a:lnTo>
                  <a:lnTo>
                    <a:pt x="500937" y="502578"/>
                  </a:lnTo>
                  <a:lnTo>
                    <a:pt x="537187" y="475301"/>
                  </a:lnTo>
                  <a:lnTo>
                    <a:pt x="569274" y="443317"/>
                  </a:lnTo>
                  <a:lnTo>
                    <a:pt x="596682" y="407123"/>
                  </a:lnTo>
                  <a:lnTo>
                    <a:pt x="618896" y="367211"/>
                  </a:lnTo>
                  <a:lnTo>
                    <a:pt x="635401" y="324078"/>
                  </a:lnTo>
                  <a:lnTo>
                    <a:pt x="645682" y="278217"/>
                  </a:lnTo>
                  <a:lnTo>
                    <a:pt x="649224" y="230124"/>
                  </a:lnTo>
                  <a:lnTo>
                    <a:pt x="645682" y="182030"/>
                  </a:lnTo>
                  <a:lnTo>
                    <a:pt x="635401" y="136169"/>
                  </a:lnTo>
                  <a:lnTo>
                    <a:pt x="618896" y="93036"/>
                  </a:lnTo>
                  <a:lnTo>
                    <a:pt x="596682" y="53124"/>
                  </a:lnTo>
                  <a:lnTo>
                    <a:pt x="569274" y="16930"/>
                  </a:lnTo>
                  <a:lnTo>
                    <a:pt x="552289" y="0"/>
                  </a:lnTo>
                  <a:close/>
                </a:path>
              </a:pathLst>
            </a:custGeom>
            <a:solidFill>
              <a:srgbClr val="00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3625596" y="3779519"/>
              <a:ext cx="662940" cy="561340"/>
            </a:xfrm>
            <a:custGeom>
              <a:avLst/>
              <a:gdLst/>
              <a:ahLst/>
              <a:cxnLst/>
              <a:rect l="l" t="t" r="r" b="b"/>
              <a:pathLst>
                <a:path w="662939" h="561339">
                  <a:moveTo>
                    <a:pt x="662940" y="230124"/>
                  </a:moveTo>
                  <a:lnTo>
                    <a:pt x="661416" y="213360"/>
                  </a:lnTo>
                  <a:lnTo>
                    <a:pt x="661416" y="196596"/>
                  </a:lnTo>
                  <a:lnTo>
                    <a:pt x="655320" y="163068"/>
                  </a:lnTo>
                  <a:lnTo>
                    <a:pt x="652272" y="147828"/>
                  </a:lnTo>
                  <a:lnTo>
                    <a:pt x="649224" y="136652"/>
                  </a:lnTo>
                  <a:lnTo>
                    <a:pt x="649224" y="213360"/>
                  </a:lnTo>
                  <a:lnTo>
                    <a:pt x="649224" y="246888"/>
                  </a:lnTo>
                  <a:lnTo>
                    <a:pt x="647700" y="262128"/>
                  </a:lnTo>
                  <a:lnTo>
                    <a:pt x="646176" y="278892"/>
                  </a:lnTo>
                  <a:lnTo>
                    <a:pt x="640080" y="309372"/>
                  </a:lnTo>
                  <a:lnTo>
                    <a:pt x="630936" y="339852"/>
                  </a:lnTo>
                  <a:lnTo>
                    <a:pt x="624840" y="353568"/>
                  </a:lnTo>
                  <a:lnTo>
                    <a:pt x="618744" y="368808"/>
                  </a:lnTo>
                  <a:lnTo>
                    <a:pt x="611124" y="382524"/>
                  </a:lnTo>
                  <a:lnTo>
                    <a:pt x="603504" y="394716"/>
                  </a:lnTo>
                  <a:lnTo>
                    <a:pt x="595884" y="408432"/>
                  </a:lnTo>
                  <a:lnTo>
                    <a:pt x="577596" y="432816"/>
                  </a:lnTo>
                  <a:lnTo>
                    <a:pt x="560679" y="450938"/>
                  </a:lnTo>
                  <a:lnTo>
                    <a:pt x="551357" y="441591"/>
                  </a:lnTo>
                  <a:lnTo>
                    <a:pt x="551357" y="459917"/>
                  </a:lnTo>
                  <a:lnTo>
                    <a:pt x="496824" y="502920"/>
                  </a:lnTo>
                  <a:lnTo>
                    <a:pt x="455676" y="522732"/>
                  </a:lnTo>
                  <a:lnTo>
                    <a:pt x="440436" y="528828"/>
                  </a:lnTo>
                  <a:lnTo>
                    <a:pt x="426720" y="534924"/>
                  </a:lnTo>
                  <a:lnTo>
                    <a:pt x="411480" y="537972"/>
                  </a:lnTo>
                  <a:lnTo>
                    <a:pt x="396240" y="542544"/>
                  </a:lnTo>
                  <a:lnTo>
                    <a:pt x="379476" y="544068"/>
                  </a:lnTo>
                  <a:lnTo>
                    <a:pt x="364236" y="547116"/>
                  </a:lnTo>
                  <a:lnTo>
                    <a:pt x="347472" y="548640"/>
                  </a:lnTo>
                  <a:lnTo>
                    <a:pt x="315468" y="548640"/>
                  </a:lnTo>
                  <a:lnTo>
                    <a:pt x="298704" y="547116"/>
                  </a:lnTo>
                  <a:lnTo>
                    <a:pt x="283464" y="544068"/>
                  </a:lnTo>
                  <a:lnTo>
                    <a:pt x="266700" y="542544"/>
                  </a:lnTo>
                  <a:lnTo>
                    <a:pt x="222504" y="528828"/>
                  </a:lnTo>
                  <a:lnTo>
                    <a:pt x="179832" y="510540"/>
                  </a:lnTo>
                  <a:lnTo>
                    <a:pt x="129540" y="475488"/>
                  </a:lnTo>
                  <a:lnTo>
                    <a:pt x="111569" y="459917"/>
                  </a:lnTo>
                  <a:lnTo>
                    <a:pt x="331470" y="239293"/>
                  </a:lnTo>
                  <a:lnTo>
                    <a:pt x="551357" y="459917"/>
                  </a:lnTo>
                  <a:lnTo>
                    <a:pt x="551357" y="441591"/>
                  </a:lnTo>
                  <a:lnTo>
                    <a:pt x="340588" y="230124"/>
                  </a:lnTo>
                  <a:lnTo>
                    <a:pt x="560679" y="9321"/>
                  </a:lnTo>
                  <a:lnTo>
                    <a:pt x="577596" y="27432"/>
                  </a:lnTo>
                  <a:lnTo>
                    <a:pt x="618744" y="92964"/>
                  </a:lnTo>
                  <a:lnTo>
                    <a:pt x="640080" y="150876"/>
                  </a:lnTo>
                  <a:lnTo>
                    <a:pt x="647700" y="198120"/>
                  </a:lnTo>
                  <a:lnTo>
                    <a:pt x="649224" y="213360"/>
                  </a:lnTo>
                  <a:lnTo>
                    <a:pt x="649224" y="136652"/>
                  </a:lnTo>
                  <a:lnTo>
                    <a:pt x="647700" y="131064"/>
                  </a:lnTo>
                  <a:lnTo>
                    <a:pt x="643128" y="115824"/>
                  </a:lnTo>
                  <a:lnTo>
                    <a:pt x="637032" y="100584"/>
                  </a:lnTo>
                  <a:lnTo>
                    <a:pt x="629412" y="86868"/>
                  </a:lnTo>
                  <a:lnTo>
                    <a:pt x="623316" y="71628"/>
                  </a:lnTo>
                  <a:lnTo>
                    <a:pt x="614172" y="57912"/>
                  </a:lnTo>
                  <a:lnTo>
                    <a:pt x="606552" y="44196"/>
                  </a:lnTo>
                  <a:lnTo>
                    <a:pt x="597408" y="32004"/>
                  </a:lnTo>
                  <a:lnTo>
                    <a:pt x="569404" y="0"/>
                  </a:lnTo>
                  <a:lnTo>
                    <a:pt x="560832" y="0"/>
                  </a:lnTo>
                  <a:lnTo>
                    <a:pt x="551700" y="0"/>
                  </a:lnTo>
                  <a:lnTo>
                    <a:pt x="551332" y="0"/>
                  </a:lnTo>
                  <a:lnTo>
                    <a:pt x="551522" y="177"/>
                  </a:lnTo>
                  <a:lnTo>
                    <a:pt x="331470" y="220967"/>
                  </a:lnTo>
                  <a:lnTo>
                    <a:pt x="322338" y="211810"/>
                  </a:lnTo>
                  <a:lnTo>
                    <a:pt x="322338" y="230124"/>
                  </a:lnTo>
                  <a:lnTo>
                    <a:pt x="102247" y="450938"/>
                  </a:lnTo>
                  <a:lnTo>
                    <a:pt x="67056" y="408432"/>
                  </a:lnTo>
                  <a:lnTo>
                    <a:pt x="44196" y="367284"/>
                  </a:lnTo>
                  <a:lnTo>
                    <a:pt x="22860" y="309372"/>
                  </a:lnTo>
                  <a:lnTo>
                    <a:pt x="15240" y="262128"/>
                  </a:lnTo>
                  <a:lnTo>
                    <a:pt x="13716" y="246888"/>
                  </a:lnTo>
                  <a:lnTo>
                    <a:pt x="13716" y="213360"/>
                  </a:lnTo>
                  <a:lnTo>
                    <a:pt x="15240" y="198120"/>
                  </a:lnTo>
                  <a:lnTo>
                    <a:pt x="16764" y="181356"/>
                  </a:lnTo>
                  <a:lnTo>
                    <a:pt x="22860" y="150876"/>
                  </a:lnTo>
                  <a:lnTo>
                    <a:pt x="32004" y="120396"/>
                  </a:lnTo>
                  <a:lnTo>
                    <a:pt x="38100" y="106680"/>
                  </a:lnTo>
                  <a:lnTo>
                    <a:pt x="44196" y="91440"/>
                  </a:lnTo>
                  <a:lnTo>
                    <a:pt x="51816" y="77724"/>
                  </a:lnTo>
                  <a:lnTo>
                    <a:pt x="59436" y="65532"/>
                  </a:lnTo>
                  <a:lnTo>
                    <a:pt x="67056" y="51816"/>
                  </a:lnTo>
                  <a:lnTo>
                    <a:pt x="85344" y="27432"/>
                  </a:lnTo>
                  <a:lnTo>
                    <a:pt x="102247" y="9321"/>
                  </a:lnTo>
                  <a:lnTo>
                    <a:pt x="322338" y="230124"/>
                  </a:lnTo>
                  <a:lnTo>
                    <a:pt x="322338" y="211810"/>
                  </a:lnTo>
                  <a:lnTo>
                    <a:pt x="111556" y="342"/>
                  </a:lnTo>
                  <a:lnTo>
                    <a:pt x="111950" y="0"/>
                  </a:lnTo>
                  <a:lnTo>
                    <a:pt x="111226" y="0"/>
                  </a:lnTo>
                  <a:lnTo>
                    <a:pt x="102108" y="0"/>
                  </a:lnTo>
                  <a:lnTo>
                    <a:pt x="94691" y="0"/>
                  </a:lnTo>
                  <a:lnTo>
                    <a:pt x="76200" y="19812"/>
                  </a:lnTo>
                  <a:lnTo>
                    <a:pt x="67056" y="32004"/>
                  </a:lnTo>
                  <a:lnTo>
                    <a:pt x="56388" y="45720"/>
                  </a:lnTo>
                  <a:lnTo>
                    <a:pt x="48768" y="57912"/>
                  </a:lnTo>
                  <a:lnTo>
                    <a:pt x="41148" y="73152"/>
                  </a:lnTo>
                  <a:lnTo>
                    <a:pt x="33528" y="86868"/>
                  </a:lnTo>
                  <a:lnTo>
                    <a:pt x="25908" y="102108"/>
                  </a:lnTo>
                  <a:lnTo>
                    <a:pt x="21336" y="115824"/>
                  </a:lnTo>
                  <a:lnTo>
                    <a:pt x="15240" y="132588"/>
                  </a:lnTo>
                  <a:lnTo>
                    <a:pt x="10668" y="147828"/>
                  </a:lnTo>
                  <a:lnTo>
                    <a:pt x="7620" y="163068"/>
                  </a:lnTo>
                  <a:lnTo>
                    <a:pt x="4572" y="179832"/>
                  </a:lnTo>
                  <a:lnTo>
                    <a:pt x="0" y="230124"/>
                  </a:lnTo>
                  <a:lnTo>
                    <a:pt x="4572" y="280416"/>
                  </a:lnTo>
                  <a:lnTo>
                    <a:pt x="15240" y="329184"/>
                  </a:lnTo>
                  <a:lnTo>
                    <a:pt x="33528" y="373380"/>
                  </a:lnTo>
                  <a:lnTo>
                    <a:pt x="57912" y="416052"/>
                  </a:lnTo>
                  <a:lnTo>
                    <a:pt x="97536" y="464820"/>
                  </a:lnTo>
                  <a:lnTo>
                    <a:pt x="146304" y="504444"/>
                  </a:lnTo>
                  <a:lnTo>
                    <a:pt x="188976" y="528828"/>
                  </a:lnTo>
                  <a:lnTo>
                    <a:pt x="248412" y="550164"/>
                  </a:lnTo>
                  <a:lnTo>
                    <a:pt x="315468" y="560832"/>
                  </a:lnTo>
                  <a:lnTo>
                    <a:pt x="348996" y="560832"/>
                  </a:lnTo>
                  <a:lnTo>
                    <a:pt x="382524" y="557784"/>
                  </a:lnTo>
                  <a:lnTo>
                    <a:pt x="397764" y="554736"/>
                  </a:lnTo>
                  <a:lnTo>
                    <a:pt x="414528" y="550164"/>
                  </a:lnTo>
                  <a:lnTo>
                    <a:pt x="419608" y="548640"/>
                  </a:lnTo>
                  <a:lnTo>
                    <a:pt x="445008" y="541020"/>
                  </a:lnTo>
                  <a:lnTo>
                    <a:pt x="502920" y="513588"/>
                  </a:lnTo>
                  <a:lnTo>
                    <a:pt x="542544" y="484632"/>
                  </a:lnTo>
                  <a:lnTo>
                    <a:pt x="586740" y="440436"/>
                  </a:lnTo>
                  <a:lnTo>
                    <a:pt x="614172" y="402336"/>
                  </a:lnTo>
                  <a:lnTo>
                    <a:pt x="629412" y="373380"/>
                  </a:lnTo>
                  <a:lnTo>
                    <a:pt x="637032" y="358140"/>
                  </a:lnTo>
                  <a:lnTo>
                    <a:pt x="643128" y="344424"/>
                  </a:lnTo>
                  <a:lnTo>
                    <a:pt x="647700" y="327660"/>
                  </a:lnTo>
                  <a:lnTo>
                    <a:pt x="652272" y="312420"/>
                  </a:lnTo>
                  <a:lnTo>
                    <a:pt x="655320" y="297180"/>
                  </a:lnTo>
                  <a:lnTo>
                    <a:pt x="661416" y="263652"/>
                  </a:lnTo>
                  <a:lnTo>
                    <a:pt x="662940" y="246888"/>
                  </a:lnTo>
                  <a:lnTo>
                    <a:pt x="662940" y="2301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1784121" y="3666312"/>
            <a:ext cx="1809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2060"/>
                </a:solidFill>
                <a:latin typeface="Arial"/>
                <a:cs typeface="Arial"/>
              </a:rPr>
              <a:t>T</a:t>
            </a:r>
            <a:endParaRPr sz="20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149523" y="3736314"/>
            <a:ext cx="1593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40" dirty="0">
                <a:solidFill>
                  <a:srgbClr val="002060"/>
                </a:solidFill>
                <a:latin typeface="Arial Black"/>
                <a:cs typeface="Arial Black"/>
              </a:rPr>
              <a:t>+</a:t>
            </a:r>
            <a:endParaRPr sz="1800">
              <a:latin typeface="Arial Black"/>
              <a:cs typeface="Arial Black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1136903" y="3779520"/>
            <a:ext cx="8752840" cy="3116580"/>
            <a:chOff x="1136903" y="3779520"/>
            <a:chExt cx="8752840" cy="3116580"/>
          </a:xfrm>
        </p:grpSpPr>
        <p:sp>
          <p:nvSpPr>
            <p:cNvPr id="40" name="object 40"/>
            <p:cNvSpPr/>
            <p:nvPr/>
          </p:nvSpPr>
          <p:spPr>
            <a:xfrm>
              <a:off x="4302252" y="3954780"/>
              <a:ext cx="728980" cy="170815"/>
            </a:xfrm>
            <a:custGeom>
              <a:avLst/>
              <a:gdLst/>
              <a:ahLst/>
              <a:cxnLst/>
              <a:rect l="l" t="t" r="r" b="b"/>
              <a:pathLst>
                <a:path w="728979" h="170814">
                  <a:moveTo>
                    <a:pt x="556260" y="0"/>
                  </a:moveTo>
                  <a:lnTo>
                    <a:pt x="556260" y="170687"/>
                  </a:lnTo>
                  <a:lnTo>
                    <a:pt x="670042" y="114300"/>
                  </a:lnTo>
                  <a:lnTo>
                    <a:pt x="585215" y="114300"/>
                  </a:lnTo>
                  <a:lnTo>
                    <a:pt x="585215" y="56387"/>
                  </a:lnTo>
                  <a:lnTo>
                    <a:pt x="670042" y="56387"/>
                  </a:lnTo>
                  <a:lnTo>
                    <a:pt x="556260" y="0"/>
                  </a:lnTo>
                  <a:close/>
                </a:path>
                <a:path w="728979" h="170814">
                  <a:moveTo>
                    <a:pt x="556260" y="56387"/>
                  </a:moveTo>
                  <a:lnTo>
                    <a:pt x="0" y="56387"/>
                  </a:lnTo>
                  <a:lnTo>
                    <a:pt x="0" y="114300"/>
                  </a:lnTo>
                  <a:lnTo>
                    <a:pt x="556260" y="114300"/>
                  </a:lnTo>
                  <a:lnTo>
                    <a:pt x="556260" y="56387"/>
                  </a:lnTo>
                  <a:close/>
                </a:path>
                <a:path w="728979" h="170814">
                  <a:moveTo>
                    <a:pt x="670042" y="56387"/>
                  </a:moveTo>
                  <a:lnTo>
                    <a:pt x="585215" y="56387"/>
                  </a:lnTo>
                  <a:lnTo>
                    <a:pt x="585215" y="114300"/>
                  </a:lnTo>
                  <a:lnTo>
                    <a:pt x="670042" y="114300"/>
                  </a:lnTo>
                  <a:lnTo>
                    <a:pt x="728472" y="85343"/>
                  </a:lnTo>
                  <a:lnTo>
                    <a:pt x="670042" y="56387"/>
                  </a:lnTo>
                  <a:close/>
                </a:path>
              </a:pathLst>
            </a:custGeom>
            <a:solidFill>
              <a:srgbClr val="0020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7010400" y="3779520"/>
              <a:ext cx="1412748" cy="608076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6210300" y="3941064"/>
              <a:ext cx="807720" cy="172720"/>
            </a:xfrm>
            <a:custGeom>
              <a:avLst/>
              <a:gdLst/>
              <a:ahLst/>
              <a:cxnLst/>
              <a:rect l="l" t="t" r="r" b="b"/>
              <a:pathLst>
                <a:path w="807720" h="172720">
                  <a:moveTo>
                    <a:pt x="635507" y="0"/>
                  </a:moveTo>
                  <a:lnTo>
                    <a:pt x="635507" y="172212"/>
                  </a:lnTo>
                  <a:lnTo>
                    <a:pt x="750316" y="114300"/>
                  </a:lnTo>
                  <a:lnTo>
                    <a:pt x="664464" y="114300"/>
                  </a:lnTo>
                  <a:lnTo>
                    <a:pt x="664464" y="57912"/>
                  </a:lnTo>
                  <a:lnTo>
                    <a:pt x="752366" y="57912"/>
                  </a:lnTo>
                  <a:lnTo>
                    <a:pt x="635507" y="0"/>
                  </a:lnTo>
                  <a:close/>
                </a:path>
                <a:path w="807720" h="172720">
                  <a:moveTo>
                    <a:pt x="635507" y="57912"/>
                  </a:moveTo>
                  <a:lnTo>
                    <a:pt x="0" y="57912"/>
                  </a:lnTo>
                  <a:lnTo>
                    <a:pt x="0" y="114300"/>
                  </a:lnTo>
                  <a:lnTo>
                    <a:pt x="635507" y="114300"/>
                  </a:lnTo>
                  <a:lnTo>
                    <a:pt x="635507" y="57912"/>
                  </a:lnTo>
                  <a:close/>
                </a:path>
                <a:path w="807720" h="172720">
                  <a:moveTo>
                    <a:pt x="752366" y="57912"/>
                  </a:moveTo>
                  <a:lnTo>
                    <a:pt x="664464" y="57912"/>
                  </a:lnTo>
                  <a:lnTo>
                    <a:pt x="664464" y="114300"/>
                  </a:lnTo>
                  <a:lnTo>
                    <a:pt x="750316" y="114300"/>
                  </a:lnTo>
                  <a:lnTo>
                    <a:pt x="807720" y="85344"/>
                  </a:lnTo>
                  <a:lnTo>
                    <a:pt x="752366" y="57912"/>
                  </a:lnTo>
                  <a:close/>
                </a:path>
              </a:pathLst>
            </a:custGeom>
            <a:solidFill>
              <a:srgbClr val="0020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9404603" y="3779520"/>
              <a:ext cx="368935" cy="99060"/>
            </a:xfrm>
            <a:custGeom>
              <a:avLst/>
              <a:gdLst/>
              <a:ahLst/>
              <a:cxnLst/>
              <a:rect l="l" t="t" r="r" b="b"/>
              <a:pathLst>
                <a:path w="368934" h="99060">
                  <a:moveTo>
                    <a:pt x="368807" y="0"/>
                  </a:moveTo>
                  <a:lnTo>
                    <a:pt x="0" y="0"/>
                  </a:lnTo>
                  <a:lnTo>
                    <a:pt x="0" y="99060"/>
                  </a:lnTo>
                  <a:lnTo>
                    <a:pt x="368807" y="99060"/>
                  </a:lnTo>
                  <a:lnTo>
                    <a:pt x="368807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7985760" y="5173980"/>
              <a:ext cx="1318259" cy="1036319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3358896" y="4917948"/>
              <a:ext cx="1722120" cy="1581912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3345180" y="4905756"/>
              <a:ext cx="1748155" cy="1606550"/>
            </a:xfrm>
            <a:custGeom>
              <a:avLst/>
              <a:gdLst/>
              <a:ahLst/>
              <a:cxnLst/>
              <a:rect l="l" t="t" r="r" b="b"/>
              <a:pathLst>
                <a:path w="1748154" h="1606550">
                  <a:moveTo>
                    <a:pt x="1748028" y="0"/>
                  </a:moveTo>
                  <a:lnTo>
                    <a:pt x="0" y="0"/>
                  </a:lnTo>
                  <a:lnTo>
                    <a:pt x="0" y="1606295"/>
                  </a:lnTo>
                  <a:lnTo>
                    <a:pt x="1748028" y="1606295"/>
                  </a:lnTo>
                  <a:lnTo>
                    <a:pt x="1748028" y="1600199"/>
                  </a:lnTo>
                  <a:lnTo>
                    <a:pt x="13716" y="1600199"/>
                  </a:lnTo>
                  <a:lnTo>
                    <a:pt x="6096" y="1594103"/>
                  </a:lnTo>
                  <a:lnTo>
                    <a:pt x="13716" y="1594103"/>
                  </a:lnTo>
                  <a:lnTo>
                    <a:pt x="13716" y="12191"/>
                  </a:lnTo>
                  <a:lnTo>
                    <a:pt x="6096" y="12191"/>
                  </a:lnTo>
                  <a:lnTo>
                    <a:pt x="13716" y="6095"/>
                  </a:lnTo>
                  <a:lnTo>
                    <a:pt x="1748028" y="6095"/>
                  </a:lnTo>
                  <a:lnTo>
                    <a:pt x="1748028" y="0"/>
                  </a:lnTo>
                  <a:close/>
                </a:path>
                <a:path w="1748154" h="1606550">
                  <a:moveTo>
                    <a:pt x="13716" y="1594103"/>
                  </a:moveTo>
                  <a:lnTo>
                    <a:pt x="6096" y="1594103"/>
                  </a:lnTo>
                  <a:lnTo>
                    <a:pt x="13716" y="1600199"/>
                  </a:lnTo>
                  <a:lnTo>
                    <a:pt x="13716" y="1594103"/>
                  </a:lnTo>
                  <a:close/>
                </a:path>
                <a:path w="1748154" h="1606550">
                  <a:moveTo>
                    <a:pt x="1735836" y="1594103"/>
                  </a:moveTo>
                  <a:lnTo>
                    <a:pt x="13716" y="1594103"/>
                  </a:lnTo>
                  <a:lnTo>
                    <a:pt x="13716" y="1600199"/>
                  </a:lnTo>
                  <a:lnTo>
                    <a:pt x="1735836" y="1600199"/>
                  </a:lnTo>
                  <a:lnTo>
                    <a:pt x="1735836" y="1594103"/>
                  </a:lnTo>
                  <a:close/>
                </a:path>
                <a:path w="1748154" h="1606550">
                  <a:moveTo>
                    <a:pt x="1735836" y="6095"/>
                  </a:moveTo>
                  <a:lnTo>
                    <a:pt x="1735836" y="1600199"/>
                  </a:lnTo>
                  <a:lnTo>
                    <a:pt x="1741932" y="1594103"/>
                  </a:lnTo>
                  <a:lnTo>
                    <a:pt x="1748028" y="1594103"/>
                  </a:lnTo>
                  <a:lnTo>
                    <a:pt x="1748028" y="12191"/>
                  </a:lnTo>
                  <a:lnTo>
                    <a:pt x="1741932" y="12191"/>
                  </a:lnTo>
                  <a:lnTo>
                    <a:pt x="1735836" y="6095"/>
                  </a:lnTo>
                  <a:close/>
                </a:path>
                <a:path w="1748154" h="1606550">
                  <a:moveTo>
                    <a:pt x="1748028" y="1594103"/>
                  </a:moveTo>
                  <a:lnTo>
                    <a:pt x="1741932" y="1594103"/>
                  </a:lnTo>
                  <a:lnTo>
                    <a:pt x="1735836" y="1600199"/>
                  </a:lnTo>
                  <a:lnTo>
                    <a:pt x="1748028" y="1600199"/>
                  </a:lnTo>
                  <a:lnTo>
                    <a:pt x="1748028" y="1594103"/>
                  </a:lnTo>
                  <a:close/>
                </a:path>
                <a:path w="1748154" h="1606550">
                  <a:moveTo>
                    <a:pt x="13716" y="6095"/>
                  </a:moveTo>
                  <a:lnTo>
                    <a:pt x="6096" y="12191"/>
                  </a:lnTo>
                  <a:lnTo>
                    <a:pt x="13716" y="12191"/>
                  </a:lnTo>
                  <a:lnTo>
                    <a:pt x="13716" y="6095"/>
                  </a:lnTo>
                  <a:close/>
                </a:path>
                <a:path w="1748154" h="1606550">
                  <a:moveTo>
                    <a:pt x="1735836" y="6095"/>
                  </a:moveTo>
                  <a:lnTo>
                    <a:pt x="13716" y="6095"/>
                  </a:lnTo>
                  <a:lnTo>
                    <a:pt x="13716" y="12191"/>
                  </a:lnTo>
                  <a:lnTo>
                    <a:pt x="1735836" y="12191"/>
                  </a:lnTo>
                  <a:lnTo>
                    <a:pt x="1735836" y="6095"/>
                  </a:lnTo>
                  <a:close/>
                </a:path>
                <a:path w="1748154" h="1606550">
                  <a:moveTo>
                    <a:pt x="1748028" y="6095"/>
                  </a:moveTo>
                  <a:lnTo>
                    <a:pt x="1735836" y="6095"/>
                  </a:lnTo>
                  <a:lnTo>
                    <a:pt x="1741932" y="12191"/>
                  </a:lnTo>
                  <a:lnTo>
                    <a:pt x="1748028" y="12191"/>
                  </a:lnTo>
                  <a:lnTo>
                    <a:pt x="1748028" y="6095"/>
                  </a:lnTo>
                  <a:close/>
                </a:path>
              </a:pathLst>
            </a:custGeom>
            <a:solidFill>
              <a:srgbClr val="0020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150619" y="4899660"/>
              <a:ext cx="1438656" cy="1921764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136903" y="4887468"/>
              <a:ext cx="1466215" cy="1948180"/>
            </a:xfrm>
            <a:custGeom>
              <a:avLst/>
              <a:gdLst/>
              <a:ahLst/>
              <a:cxnLst/>
              <a:rect l="l" t="t" r="r" b="b"/>
              <a:pathLst>
                <a:path w="1466214" h="1948179">
                  <a:moveTo>
                    <a:pt x="1466088" y="0"/>
                  </a:moveTo>
                  <a:lnTo>
                    <a:pt x="0" y="0"/>
                  </a:lnTo>
                  <a:lnTo>
                    <a:pt x="0" y="1947672"/>
                  </a:lnTo>
                  <a:lnTo>
                    <a:pt x="1466088" y="1947672"/>
                  </a:lnTo>
                  <a:lnTo>
                    <a:pt x="1466088" y="1940052"/>
                  </a:lnTo>
                  <a:lnTo>
                    <a:pt x="13715" y="1940052"/>
                  </a:lnTo>
                  <a:lnTo>
                    <a:pt x="6096" y="1933956"/>
                  </a:lnTo>
                  <a:lnTo>
                    <a:pt x="13715" y="1933956"/>
                  </a:lnTo>
                  <a:lnTo>
                    <a:pt x="13715" y="12192"/>
                  </a:lnTo>
                  <a:lnTo>
                    <a:pt x="6096" y="12192"/>
                  </a:lnTo>
                  <a:lnTo>
                    <a:pt x="13715" y="6096"/>
                  </a:lnTo>
                  <a:lnTo>
                    <a:pt x="1466088" y="6096"/>
                  </a:lnTo>
                  <a:lnTo>
                    <a:pt x="1466088" y="0"/>
                  </a:lnTo>
                  <a:close/>
                </a:path>
                <a:path w="1466214" h="1948179">
                  <a:moveTo>
                    <a:pt x="13715" y="1933956"/>
                  </a:moveTo>
                  <a:lnTo>
                    <a:pt x="6096" y="1933956"/>
                  </a:lnTo>
                  <a:lnTo>
                    <a:pt x="13715" y="1940052"/>
                  </a:lnTo>
                  <a:lnTo>
                    <a:pt x="13715" y="1933956"/>
                  </a:lnTo>
                  <a:close/>
                </a:path>
                <a:path w="1466214" h="1948179">
                  <a:moveTo>
                    <a:pt x="1452372" y="1933956"/>
                  </a:moveTo>
                  <a:lnTo>
                    <a:pt x="13715" y="1933956"/>
                  </a:lnTo>
                  <a:lnTo>
                    <a:pt x="13715" y="1940052"/>
                  </a:lnTo>
                  <a:lnTo>
                    <a:pt x="1452372" y="1940052"/>
                  </a:lnTo>
                  <a:lnTo>
                    <a:pt x="1452372" y="1933956"/>
                  </a:lnTo>
                  <a:close/>
                </a:path>
                <a:path w="1466214" h="1948179">
                  <a:moveTo>
                    <a:pt x="1452372" y="6096"/>
                  </a:moveTo>
                  <a:lnTo>
                    <a:pt x="1452372" y="1940052"/>
                  </a:lnTo>
                  <a:lnTo>
                    <a:pt x="1459992" y="1933956"/>
                  </a:lnTo>
                  <a:lnTo>
                    <a:pt x="1466088" y="1933956"/>
                  </a:lnTo>
                  <a:lnTo>
                    <a:pt x="1466088" y="12192"/>
                  </a:lnTo>
                  <a:lnTo>
                    <a:pt x="1459992" y="12192"/>
                  </a:lnTo>
                  <a:lnTo>
                    <a:pt x="1452372" y="6096"/>
                  </a:lnTo>
                  <a:close/>
                </a:path>
                <a:path w="1466214" h="1948179">
                  <a:moveTo>
                    <a:pt x="1466088" y="1933956"/>
                  </a:moveTo>
                  <a:lnTo>
                    <a:pt x="1459992" y="1933956"/>
                  </a:lnTo>
                  <a:lnTo>
                    <a:pt x="1452372" y="1940052"/>
                  </a:lnTo>
                  <a:lnTo>
                    <a:pt x="1466088" y="1940052"/>
                  </a:lnTo>
                  <a:lnTo>
                    <a:pt x="1466088" y="1933956"/>
                  </a:lnTo>
                  <a:close/>
                </a:path>
                <a:path w="1466214" h="1948179">
                  <a:moveTo>
                    <a:pt x="13715" y="6096"/>
                  </a:moveTo>
                  <a:lnTo>
                    <a:pt x="6096" y="12192"/>
                  </a:lnTo>
                  <a:lnTo>
                    <a:pt x="13715" y="12192"/>
                  </a:lnTo>
                  <a:lnTo>
                    <a:pt x="13715" y="6096"/>
                  </a:lnTo>
                  <a:close/>
                </a:path>
                <a:path w="1466214" h="1948179">
                  <a:moveTo>
                    <a:pt x="1452372" y="6096"/>
                  </a:moveTo>
                  <a:lnTo>
                    <a:pt x="13715" y="6096"/>
                  </a:lnTo>
                  <a:lnTo>
                    <a:pt x="13715" y="12192"/>
                  </a:lnTo>
                  <a:lnTo>
                    <a:pt x="1452372" y="12192"/>
                  </a:lnTo>
                  <a:lnTo>
                    <a:pt x="1452372" y="6096"/>
                  </a:lnTo>
                  <a:close/>
                </a:path>
                <a:path w="1466214" h="1948179">
                  <a:moveTo>
                    <a:pt x="1466088" y="6096"/>
                  </a:moveTo>
                  <a:lnTo>
                    <a:pt x="1452372" y="6096"/>
                  </a:lnTo>
                  <a:lnTo>
                    <a:pt x="1459992" y="12192"/>
                  </a:lnTo>
                  <a:lnTo>
                    <a:pt x="1466088" y="12192"/>
                  </a:lnTo>
                  <a:lnTo>
                    <a:pt x="1466088" y="6096"/>
                  </a:lnTo>
                  <a:close/>
                </a:path>
              </a:pathLst>
            </a:custGeom>
            <a:solidFill>
              <a:srgbClr val="0020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5902451" y="4668012"/>
              <a:ext cx="970915" cy="2222500"/>
            </a:xfrm>
            <a:custGeom>
              <a:avLst/>
              <a:gdLst/>
              <a:ahLst/>
              <a:cxnLst/>
              <a:rect l="l" t="t" r="r" b="b"/>
              <a:pathLst>
                <a:path w="970915" h="2222500">
                  <a:moveTo>
                    <a:pt x="970788" y="0"/>
                  </a:moveTo>
                  <a:lnTo>
                    <a:pt x="0" y="0"/>
                  </a:lnTo>
                  <a:lnTo>
                    <a:pt x="0" y="2221992"/>
                  </a:lnTo>
                  <a:lnTo>
                    <a:pt x="970788" y="2221992"/>
                  </a:lnTo>
                  <a:lnTo>
                    <a:pt x="970788" y="0"/>
                  </a:lnTo>
                  <a:close/>
                </a:path>
              </a:pathLst>
            </a:custGeom>
            <a:solidFill>
              <a:srgbClr val="CC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5894832" y="4661916"/>
              <a:ext cx="984885" cy="2234565"/>
            </a:xfrm>
            <a:custGeom>
              <a:avLst/>
              <a:gdLst/>
              <a:ahLst/>
              <a:cxnLst/>
              <a:rect l="l" t="t" r="r" b="b"/>
              <a:pathLst>
                <a:path w="984884" h="2234565">
                  <a:moveTo>
                    <a:pt x="984503" y="0"/>
                  </a:moveTo>
                  <a:lnTo>
                    <a:pt x="0" y="0"/>
                  </a:lnTo>
                  <a:lnTo>
                    <a:pt x="0" y="2234184"/>
                  </a:lnTo>
                  <a:lnTo>
                    <a:pt x="984503" y="2234184"/>
                  </a:lnTo>
                  <a:lnTo>
                    <a:pt x="984503" y="2228088"/>
                  </a:lnTo>
                  <a:lnTo>
                    <a:pt x="13715" y="2228088"/>
                  </a:lnTo>
                  <a:lnTo>
                    <a:pt x="7619" y="2221992"/>
                  </a:lnTo>
                  <a:lnTo>
                    <a:pt x="13715" y="2221992"/>
                  </a:lnTo>
                  <a:lnTo>
                    <a:pt x="13715" y="12192"/>
                  </a:lnTo>
                  <a:lnTo>
                    <a:pt x="7619" y="12192"/>
                  </a:lnTo>
                  <a:lnTo>
                    <a:pt x="13715" y="6096"/>
                  </a:lnTo>
                  <a:lnTo>
                    <a:pt x="984503" y="6096"/>
                  </a:lnTo>
                  <a:lnTo>
                    <a:pt x="984503" y="0"/>
                  </a:lnTo>
                  <a:close/>
                </a:path>
                <a:path w="984884" h="2234565">
                  <a:moveTo>
                    <a:pt x="13715" y="2221992"/>
                  </a:moveTo>
                  <a:lnTo>
                    <a:pt x="7619" y="2221992"/>
                  </a:lnTo>
                  <a:lnTo>
                    <a:pt x="13715" y="2228088"/>
                  </a:lnTo>
                  <a:lnTo>
                    <a:pt x="13715" y="2221992"/>
                  </a:lnTo>
                  <a:close/>
                </a:path>
                <a:path w="984884" h="2234565">
                  <a:moveTo>
                    <a:pt x="972312" y="2221992"/>
                  </a:moveTo>
                  <a:lnTo>
                    <a:pt x="13715" y="2221992"/>
                  </a:lnTo>
                  <a:lnTo>
                    <a:pt x="13715" y="2228088"/>
                  </a:lnTo>
                  <a:lnTo>
                    <a:pt x="972312" y="2228088"/>
                  </a:lnTo>
                  <a:lnTo>
                    <a:pt x="972312" y="2221992"/>
                  </a:lnTo>
                  <a:close/>
                </a:path>
                <a:path w="984884" h="2234565">
                  <a:moveTo>
                    <a:pt x="972312" y="6096"/>
                  </a:moveTo>
                  <a:lnTo>
                    <a:pt x="972312" y="2228088"/>
                  </a:lnTo>
                  <a:lnTo>
                    <a:pt x="978408" y="2221992"/>
                  </a:lnTo>
                  <a:lnTo>
                    <a:pt x="984503" y="2221992"/>
                  </a:lnTo>
                  <a:lnTo>
                    <a:pt x="984503" y="12192"/>
                  </a:lnTo>
                  <a:lnTo>
                    <a:pt x="978408" y="12192"/>
                  </a:lnTo>
                  <a:lnTo>
                    <a:pt x="972312" y="6096"/>
                  </a:lnTo>
                  <a:close/>
                </a:path>
                <a:path w="984884" h="2234565">
                  <a:moveTo>
                    <a:pt x="984503" y="2221992"/>
                  </a:moveTo>
                  <a:lnTo>
                    <a:pt x="978408" y="2221992"/>
                  </a:lnTo>
                  <a:lnTo>
                    <a:pt x="972312" y="2228088"/>
                  </a:lnTo>
                  <a:lnTo>
                    <a:pt x="984503" y="2228088"/>
                  </a:lnTo>
                  <a:lnTo>
                    <a:pt x="984503" y="2221992"/>
                  </a:lnTo>
                  <a:close/>
                </a:path>
                <a:path w="984884" h="2234565">
                  <a:moveTo>
                    <a:pt x="13715" y="6096"/>
                  </a:moveTo>
                  <a:lnTo>
                    <a:pt x="7619" y="12192"/>
                  </a:lnTo>
                  <a:lnTo>
                    <a:pt x="13715" y="12192"/>
                  </a:lnTo>
                  <a:lnTo>
                    <a:pt x="13715" y="6096"/>
                  </a:lnTo>
                  <a:close/>
                </a:path>
                <a:path w="984884" h="2234565">
                  <a:moveTo>
                    <a:pt x="972312" y="6096"/>
                  </a:moveTo>
                  <a:lnTo>
                    <a:pt x="13715" y="6096"/>
                  </a:lnTo>
                  <a:lnTo>
                    <a:pt x="13715" y="12192"/>
                  </a:lnTo>
                  <a:lnTo>
                    <a:pt x="972312" y="12192"/>
                  </a:lnTo>
                  <a:lnTo>
                    <a:pt x="972312" y="6096"/>
                  </a:lnTo>
                  <a:close/>
                </a:path>
                <a:path w="984884" h="2234565">
                  <a:moveTo>
                    <a:pt x="984503" y="6096"/>
                  </a:moveTo>
                  <a:lnTo>
                    <a:pt x="972312" y="6096"/>
                  </a:lnTo>
                  <a:lnTo>
                    <a:pt x="978408" y="12192"/>
                  </a:lnTo>
                  <a:lnTo>
                    <a:pt x="984503" y="12192"/>
                  </a:lnTo>
                  <a:lnTo>
                    <a:pt x="984503" y="6096"/>
                  </a:lnTo>
                  <a:close/>
                </a:path>
              </a:pathLst>
            </a:custGeom>
            <a:solidFill>
              <a:srgbClr val="0020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5990844" y="5408676"/>
              <a:ext cx="800100" cy="626363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5990844" y="4706112"/>
              <a:ext cx="765048" cy="694944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6121907" y="6079236"/>
              <a:ext cx="566928" cy="815340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5151120" y="5087111"/>
              <a:ext cx="739140" cy="1353820"/>
            </a:xfrm>
            <a:custGeom>
              <a:avLst/>
              <a:gdLst/>
              <a:ahLst/>
              <a:cxnLst/>
              <a:rect l="l" t="t" r="r" b="b"/>
              <a:pathLst>
                <a:path w="739139" h="1353820">
                  <a:moveTo>
                    <a:pt x="739140" y="1277112"/>
                  </a:moveTo>
                  <a:lnTo>
                    <a:pt x="114300" y="1277112"/>
                  </a:lnTo>
                  <a:lnTo>
                    <a:pt x="114300" y="1239012"/>
                  </a:lnTo>
                  <a:lnTo>
                    <a:pt x="0" y="1296924"/>
                  </a:lnTo>
                  <a:lnTo>
                    <a:pt x="114300" y="1353312"/>
                  </a:lnTo>
                  <a:lnTo>
                    <a:pt x="114300" y="1315212"/>
                  </a:lnTo>
                  <a:lnTo>
                    <a:pt x="739140" y="1315212"/>
                  </a:lnTo>
                  <a:lnTo>
                    <a:pt x="739140" y="1277112"/>
                  </a:lnTo>
                  <a:close/>
                </a:path>
                <a:path w="739139" h="1353820">
                  <a:moveTo>
                    <a:pt x="739140" y="999744"/>
                  </a:moveTo>
                  <a:lnTo>
                    <a:pt x="114300" y="999744"/>
                  </a:lnTo>
                  <a:lnTo>
                    <a:pt x="114300" y="961644"/>
                  </a:lnTo>
                  <a:lnTo>
                    <a:pt x="0" y="1019556"/>
                  </a:lnTo>
                  <a:lnTo>
                    <a:pt x="114300" y="1075944"/>
                  </a:lnTo>
                  <a:lnTo>
                    <a:pt x="114300" y="1037844"/>
                  </a:lnTo>
                  <a:lnTo>
                    <a:pt x="739140" y="1037844"/>
                  </a:lnTo>
                  <a:lnTo>
                    <a:pt x="739140" y="999744"/>
                  </a:lnTo>
                  <a:close/>
                </a:path>
                <a:path w="739139" h="1353820">
                  <a:moveTo>
                    <a:pt x="739140" y="617220"/>
                  </a:moveTo>
                  <a:lnTo>
                    <a:pt x="114300" y="617220"/>
                  </a:lnTo>
                  <a:lnTo>
                    <a:pt x="114300" y="579120"/>
                  </a:lnTo>
                  <a:lnTo>
                    <a:pt x="0" y="635508"/>
                  </a:lnTo>
                  <a:lnTo>
                    <a:pt x="114300" y="693420"/>
                  </a:lnTo>
                  <a:lnTo>
                    <a:pt x="114300" y="655320"/>
                  </a:lnTo>
                  <a:lnTo>
                    <a:pt x="739140" y="655320"/>
                  </a:lnTo>
                  <a:lnTo>
                    <a:pt x="739140" y="617220"/>
                  </a:lnTo>
                  <a:close/>
                </a:path>
                <a:path w="739139" h="1353820">
                  <a:moveTo>
                    <a:pt x="739140" y="339852"/>
                  </a:moveTo>
                  <a:lnTo>
                    <a:pt x="114300" y="339852"/>
                  </a:lnTo>
                  <a:lnTo>
                    <a:pt x="114300" y="301752"/>
                  </a:lnTo>
                  <a:lnTo>
                    <a:pt x="0" y="358140"/>
                  </a:lnTo>
                  <a:lnTo>
                    <a:pt x="114300" y="416052"/>
                  </a:lnTo>
                  <a:lnTo>
                    <a:pt x="114300" y="377952"/>
                  </a:lnTo>
                  <a:lnTo>
                    <a:pt x="739140" y="377952"/>
                  </a:lnTo>
                  <a:lnTo>
                    <a:pt x="739140" y="339852"/>
                  </a:lnTo>
                  <a:close/>
                </a:path>
                <a:path w="739139" h="1353820">
                  <a:moveTo>
                    <a:pt x="739140" y="38100"/>
                  </a:moveTo>
                  <a:lnTo>
                    <a:pt x="114300" y="38100"/>
                  </a:lnTo>
                  <a:lnTo>
                    <a:pt x="114300" y="0"/>
                  </a:lnTo>
                  <a:lnTo>
                    <a:pt x="0" y="56388"/>
                  </a:lnTo>
                  <a:lnTo>
                    <a:pt x="114300" y="114300"/>
                  </a:lnTo>
                  <a:lnTo>
                    <a:pt x="114300" y="76200"/>
                  </a:lnTo>
                  <a:lnTo>
                    <a:pt x="739140" y="76200"/>
                  </a:lnTo>
                  <a:lnTo>
                    <a:pt x="739140" y="38100"/>
                  </a:lnTo>
                  <a:close/>
                </a:path>
              </a:pathLst>
            </a:custGeom>
            <a:solidFill>
              <a:srgbClr val="0020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2580131" y="5583936"/>
              <a:ext cx="718185" cy="242570"/>
            </a:xfrm>
            <a:custGeom>
              <a:avLst/>
              <a:gdLst/>
              <a:ahLst/>
              <a:cxnLst/>
              <a:rect l="l" t="t" r="r" b="b"/>
              <a:pathLst>
                <a:path w="718185" h="242570">
                  <a:moveTo>
                    <a:pt x="166116" y="0"/>
                  </a:moveTo>
                  <a:lnTo>
                    <a:pt x="0" y="120395"/>
                  </a:lnTo>
                  <a:lnTo>
                    <a:pt x="166116" y="242316"/>
                  </a:lnTo>
                  <a:lnTo>
                    <a:pt x="166116" y="181356"/>
                  </a:lnTo>
                  <a:lnTo>
                    <a:pt x="717804" y="181356"/>
                  </a:lnTo>
                  <a:lnTo>
                    <a:pt x="717804" y="60960"/>
                  </a:lnTo>
                  <a:lnTo>
                    <a:pt x="166116" y="60960"/>
                  </a:lnTo>
                  <a:lnTo>
                    <a:pt x="16611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2569463" y="5571744"/>
              <a:ext cx="734695" cy="266700"/>
            </a:xfrm>
            <a:custGeom>
              <a:avLst/>
              <a:gdLst/>
              <a:ahLst/>
              <a:cxnLst/>
              <a:rect l="l" t="t" r="r" b="b"/>
              <a:pathLst>
                <a:path w="734695" h="266700">
                  <a:moveTo>
                    <a:pt x="182880" y="0"/>
                  </a:moveTo>
                  <a:lnTo>
                    <a:pt x="0" y="132588"/>
                  </a:lnTo>
                  <a:lnTo>
                    <a:pt x="182880" y="266700"/>
                  </a:lnTo>
                  <a:lnTo>
                    <a:pt x="182880" y="254508"/>
                  </a:lnTo>
                  <a:lnTo>
                    <a:pt x="170687" y="254508"/>
                  </a:lnTo>
                  <a:lnTo>
                    <a:pt x="170687" y="243162"/>
                  </a:lnTo>
                  <a:lnTo>
                    <a:pt x="29641" y="138684"/>
                  </a:lnTo>
                  <a:lnTo>
                    <a:pt x="15240" y="138684"/>
                  </a:lnTo>
                  <a:lnTo>
                    <a:pt x="15240" y="128016"/>
                  </a:lnTo>
                  <a:lnTo>
                    <a:pt x="29641" y="128016"/>
                  </a:lnTo>
                  <a:lnTo>
                    <a:pt x="170687" y="23537"/>
                  </a:lnTo>
                  <a:lnTo>
                    <a:pt x="170687" y="12192"/>
                  </a:lnTo>
                  <a:lnTo>
                    <a:pt x="182880" y="12192"/>
                  </a:lnTo>
                  <a:lnTo>
                    <a:pt x="182880" y="0"/>
                  </a:lnTo>
                  <a:close/>
                </a:path>
                <a:path w="734695" h="266700">
                  <a:moveTo>
                    <a:pt x="170687" y="243162"/>
                  </a:moveTo>
                  <a:lnTo>
                    <a:pt x="170687" y="254508"/>
                  </a:lnTo>
                  <a:lnTo>
                    <a:pt x="179831" y="249936"/>
                  </a:lnTo>
                  <a:lnTo>
                    <a:pt x="170687" y="243162"/>
                  </a:lnTo>
                  <a:close/>
                </a:path>
                <a:path w="734695" h="266700">
                  <a:moveTo>
                    <a:pt x="722376" y="187452"/>
                  </a:moveTo>
                  <a:lnTo>
                    <a:pt x="170687" y="187452"/>
                  </a:lnTo>
                  <a:lnTo>
                    <a:pt x="170687" y="243162"/>
                  </a:lnTo>
                  <a:lnTo>
                    <a:pt x="179831" y="249936"/>
                  </a:lnTo>
                  <a:lnTo>
                    <a:pt x="170687" y="254508"/>
                  </a:lnTo>
                  <a:lnTo>
                    <a:pt x="182880" y="254508"/>
                  </a:lnTo>
                  <a:lnTo>
                    <a:pt x="182880" y="199644"/>
                  </a:lnTo>
                  <a:lnTo>
                    <a:pt x="176784" y="199644"/>
                  </a:lnTo>
                  <a:lnTo>
                    <a:pt x="182880" y="193548"/>
                  </a:lnTo>
                  <a:lnTo>
                    <a:pt x="722376" y="193548"/>
                  </a:lnTo>
                  <a:lnTo>
                    <a:pt x="722376" y="187452"/>
                  </a:lnTo>
                  <a:close/>
                </a:path>
                <a:path w="734695" h="266700">
                  <a:moveTo>
                    <a:pt x="182880" y="193548"/>
                  </a:moveTo>
                  <a:lnTo>
                    <a:pt x="176784" y="199644"/>
                  </a:lnTo>
                  <a:lnTo>
                    <a:pt x="182880" y="199644"/>
                  </a:lnTo>
                  <a:lnTo>
                    <a:pt x="182880" y="193548"/>
                  </a:lnTo>
                  <a:close/>
                </a:path>
                <a:path w="734695" h="266700">
                  <a:moveTo>
                    <a:pt x="734568" y="187452"/>
                  </a:moveTo>
                  <a:lnTo>
                    <a:pt x="728472" y="187452"/>
                  </a:lnTo>
                  <a:lnTo>
                    <a:pt x="722376" y="193548"/>
                  </a:lnTo>
                  <a:lnTo>
                    <a:pt x="182880" y="193548"/>
                  </a:lnTo>
                  <a:lnTo>
                    <a:pt x="182880" y="199644"/>
                  </a:lnTo>
                  <a:lnTo>
                    <a:pt x="734568" y="199644"/>
                  </a:lnTo>
                  <a:lnTo>
                    <a:pt x="734568" y="187452"/>
                  </a:lnTo>
                  <a:close/>
                </a:path>
                <a:path w="734695" h="266700">
                  <a:moveTo>
                    <a:pt x="722376" y="73152"/>
                  </a:moveTo>
                  <a:lnTo>
                    <a:pt x="722376" y="193548"/>
                  </a:lnTo>
                  <a:lnTo>
                    <a:pt x="728472" y="187452"/>
                  </a:lnTo>
                  <a:lnTo>
                    <a:pt x="734568" y="187452"/>
                  </a:lnTo>
                  <a:lnTo>
                    <a:pt x="734568" y="79248"/>
                  </a:lnTo>
                  <a:lnTo>
                    <a:pt x="728472" y="79248"/>
                  </a:lnTo>
                  <a:lnTo>
                    <a:pt x="722376" y="73152"/>
                  </a:lnTo>
                  <a:close/>
                </a:path>
                <a:path w="734695" h="266700">
                  <a:moveTo>
                    <a:pt x="15240" y="128016"/>
                  </a:moveTo>
                  <a:lnTo>
                    <a:pt x="15240" y="138684"/>
                  </a:lnTo>
                  <a:lnTo>
                    <a:pt x="22440" y="133350"/>
                  </a:lnTo>
                  <a:lnTo>
                    <a:pt x="15240" y="128016"/>
                  </a:lnTo>
                  <a:close/>
                </a:path>
                <a:path w="734695" h="266700">
                  <a:moveTo>
                    <a:pt x="22440" y="133350"/>
                  </a:moveTo>
                  <a:lnTo>
                    <a:pt x="15240" y="138684"/>
                  </a:lnTo>
                  <a:lnTo>
                    <a:pt x="29641" y="138684"/>
                  </a:lnTo>
                  <a:lnTo>
                    <a:pt x="22440" y="133350"/>
                  </a:lnTo>
                  <a:close/>
                </a:path>
                <a:path w="734695" h="266700">
                  <a:moveTo>
                    <a:pt x="29641" y="128016"/>
                  </a:moveTo>
                  <a:lnTo>
                    <a:pt x="15240" y="128016"/>
                  </a:lnTo>
                  <a:lnTo>
                    <a:pt x="22440" y="133350"/>
                  </a:lnTo>
                  <a:lnTo>
                    <a:pt x="29641" y="128016"/>
                  </a:lnTo>
                  <a:close/>
                </a:path>
                <a:path w="734695" h="266700">
                  <a:moveTo>
                    <a:pt x="182880" y="12192"/>
                  </a:moveTo>
                  <a:lnTo>
                    <a:pt x="170687" y="12192"/>
                  </a:lnTo>
                  <a:lnTo>
                    <a:pt x="179831" y="16764"/>
                  </a:lnTo>
                  <a:lnTo>
                    <a:pt x="170687" y="23537"/>
                  </a:lnTo>
                  <a:lnTo>
                    <a:pt x="170687" y="79248"/>
                  </a:lnTo>
                  <a:lnTo>
                    <a:pt x="722376" y="79248"/>
                  </a:lnTo>
                  <a:lnTo>
                    <a:pt x="722376" y="73152"/>
                  </a:lnTo>
                  <a:lnTo>
                    <a:pt x="182880" y="73152"/>
                  </a:lnTo>
                  <a:lnTo>
                    <a:pt x="176784" y="65532"/>
                  </a:lnTo>
                  <a:lnTo>
                    <a:pt x="182880" y="65532"/>
                  </a:lnTo>
                  <a:lnTo>
                    <a:pt x="182880" y="12192"/>
                  </a:lnTo>
                  <a:close/>
                </a:path>
                <a:path w="734695" h="266700">
                  <a:moveTo>
                    <a:pt x="734568" y="65532"/>
                  </a:moveTo>
                  <a:lnTo>
                    <a:pt x="182880" y="65532"/>
                  </a:lnTo>
                  <a:lnTo>
                    <a:pt x="182880" y="73152"/>
                  </a:lnTo>
                  <a:lnTo>
                    <a:pt x="722376" y="73152"/>
                  </a:lnTo>
                  <a:lnTo>
                    <a:pt x="728472" y="79248"/>
                  </a:lnTo>
                  <a:lnTo>
                    <a:pt x="734568" y="79248"/>
                  </a:lnTo>
                  <a:lnTo>
                    <a:pt x="734568" y="65532"/>
                  </a:lnTo>
                  <a:close/>
                </a:path>
                <a:path w="734695" h="266700">
                  <a:moveTo>
                    <a:pt x="182880" y="65532"/>
                  </a:moveTo>
                  <a:lnTo>
                    <a:pt x="176784" y="65532"/>
                  </a:lnTo>
                  <a:lnTo>
                    <a:pt x="182880" y="73152"/>
                  </a:lnTo>
                  <a:lnTo>
                    <a:pt x="182880" y="65532"/>
                  </a:lnTo>
                  <a:close/>
                </a:path>
                <a:path w="734695" h="266700">
                  <a:moveTo>
                    <a:pt x="170687" y="12192"/>
                  </a:moveTo>
                  <a:lnTo>
                    <a:pt x="170687" y="23537"/>
                  </a:lnTo>
                  <a:lnTo>
                    <a:pt x="179831" y="16764"/>
                  </a:lnTo>
                  <a:lnTo>
                    <a:pt x="170687" y="12192"/>
                  </a:lnTo>
                  <a:close/>
                </a:path>
              </a:pathLst>
            </a:custGeom>
            <a:solidFill>
              <a:srgbClr val="FDBC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6963156" y="3997451"/>
              <a:ext cx="2136775" cy="1842770"/>
            </a:xfrm>
            <a:custGeom>
              <a:avLst/>
              <a:gdLst/>
              <a:ahLst/>
              <a:cxnLst/>
              <a:rect l="l" t="t" r="r" b="b"/>
              <a:pathLst>
                <a:path w="2136775" h="1842770">
                  <a:moveTo>
                    <a:pt x="1027176" y="1728216"/>
                  </a:moveTo>
                  <a:lnTo>
                    <a:pt x="170688" y="1728216"/>
                  </a:lnTo>
                  <a:lnTo>
                    <a:pt x="170688" y="1671828"/>
                  </a:lnTo>
                  <a:lnTo>
                    <a:pt x="0" y="1757172"/>
                  </a:lnTo>
                  <a:lnTo>
                    <a:pt x="170688" y="1842516"/>
                  </a:lnTo>
                  <a:lnTo>
                    <a:pt x="170688" y="1786128"/>
                  </a:lnTo>
                  <a:lnTo>
                    <a:pt x="1027176" y="1786128"/>
                  </a:lnTo>
                  <a:lnTo>
                    <a:pt x="1027176" y="1728216"/>
                  </a:lnTo>
                  <a:close/>
                </a:path>
                <a:path w="2136775" h="1842770">
                  <a:moveTo>
                    <a:pt x="2136648" y="1033272"/>
                  </a:moveTo>
                  <a:lnTo>
                    <a:pt x="2098687" y="1032776"/>
                  </a:lnTo>
                  <a:lnTo>
                    <a:pt x="2106015" y="76200"/>
                  </a:lnTo>
                  <a:lnTo>
                    <a:pt x="2106168" y="57912"/>
                  </a:lnTo>
                  <a:lnTo>
                    <a:pt x="2106168" y="51816"/>
                  </a:lnTo>
                  <a:lnTo>
                    <a:pt x="2103120" y="47244"/>
                  </a:lnTo>
                  <a:lnTo>
                    <a:pt x="2097024" y="41148"/>
                  </a:lnTo>
                  <a:lnTo>
                    <a:pt x="2092452" y="38100"/>
                  </a:lnTo>
                  <a:lnTo>
                    <a:pt x="1575816" y="38100"/>
                  </a:lnTo>
                  <a:lnTo>
                    <a:pt x="1575816" y="0"/>
                  </a:lnTo>
                  <a:lnTo>
                    <a:pt x="1461516" y="57912"/>
                  </a:lnTo>
                  <a:lnTo>
                    <a:pt x="1575816" y="114300"/>
                  </a:lnTo>
                  <a:lnTo>
                    <a:pt x="1575816" y="76200"/>
                  </a:lnTo>
                  <a:lnTo>
                    <a:pt x="2067915" y="76200"/>
                  </a:lnTo>
                  <a:lnTo>
                    <a:pt x="2060587" y="1032268"/>
                  </a:lnTo>
                  <a:lnTo>
                    <a:pt x="2022348" y="1031748"/>
                  </a:lnTo>
                  <a:lnTo>
                    <a:pt x="2078736" y="1146048"/>
                  </a:lnTo>
                  <a:lnTo>
                    <a:pt x="2127250" y="1051560"/>
                  </a:lnTo>
                  <a:lnTo>
                    <a:pt x="2136648" y="1033272"/>
                  </a:lnTo>
                  <a:close/>
                </a:path>
              </a:pathLst>
            </a:custGeom>
            <a:solidFill>
              <a:srgbClr val="0020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9518903" y="4683252"/>
              <a:ext cx="370840" cy="1897380"/>
            </a:xfrm>
            <a:custGeom>
              <a:avLst/>
              <a:gdLst/>
              <a:ahLst/>
              <a:cxnLst/>
              <a:rect l="l" t="t" r="r" b="b"/>
              <a:pathLst>
                <a:path w="370840" h="1897379">
                  <a:moveTo>
                    <a:pt x="370331" y="0"/>
                  </a:moveTo>
                  <a:lnTo>
                    <a:pt x="0" y="0"/>
                  </a:lnTo>
                  <a:lnTo>
                    <a:pt x="0" y="1897379"/>
                  </a:lnTo>
                  <a:lnTo>
                    <a:pt x="370331" y="1897379"/>
                  </a:lnTo>
                  <a:lnTo>
                    <a:pt x="370331" y="0"/>
                  </a:lnTo>
                  <a:close/>
                </a:path>
              </a:pathLst>
            </a:custGeom>
            <a:solidFill>
              <a:srgbClr val="CC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9" name="object 59"/>
          <p:cNvSpPr txBox="1"/>
          <p:nvPr/>
        </p:nvSpPr>
        <p:spPr>
          <a:xfrm>
            <a:off x="9523758" y="5023827"/>
            <a:ext cx="366395" cy="1217930"/>
          </a:xfrm>
          <a:prstGeom prst="rect">
            <a:avLst/>
          </a:prstGeom>
        </p:spPr>
        <p:txBody>
          <a:bodyPr vert="vert270" wrap="square" lIns="0" tIns="304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sz="2000" b="1" spc="-90" dirty="0">
                <a:solidFill>
                  <a:srgbClr val="002060"/>
                </a:solidFill>
                <a:latin typeface="Arial"/>
                <a:cs typeface="Arial"/>
              </a:rPr>
              <a:t>Diagnostic</a:t>
            </a:r>
            <a:endParaRPr sz="2000">
              <a:latin typeface="Arial"/>
              <a:cs typeface="Arial"/>
            </a:endParaRPr>
          </a:p>
        </p:txBody>
      </p:sp>
      <p:sp>
        <p:nvSpPr>
          <p:cNvPr id="60" name="object 6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21</a:t>
            </a:fld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95158" y="2917951"/>
            <a:ext cx="809625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7359650" algn="l"/>
              </a:tabLst>
            </a:pPr>
            <a:r>
              <a:rPr sz="4300" b="0" spc="-5" dirty="0">
                <a:solidFill>
                  <a:srgbClr val="000000"/>
                </a:solidFill>
                <a:latin typeface="Carlito"/>
                <a:cs typeface="Carlito"/>
              </a:rPr>
              <a:t>P</a:t>
            </a:r>
            <a:r>
              <a:rPr sz="4300" b="0" spc="-45" dirty="0">
                <a:solidFill>
                  <a:srgbClr val="000000"/>
                </a:solidFill>
                <a:latin typeface="Carlito"/>
                <a:cs typeface="Carlito"/>
              </a:rPr>
              <a:t>R</a:t>
            </a:r>
            <a:r>
              <a:rPr sz="4300" b="0" spc="-10" dirty="0">
                <a:solidFill>
                  <a:srgbClr val="000000"/>
                </a:solidFill>
                <a:latin typeface="Carlito"/>
                <a:cs typeface="Carlito"/>
              </a:rPr>
              <a:t>OB</a:t>
            </a:r>
            <a:r>
              <a:rPr sz="4300" b="0" spc="5" dirty="0">
                <a:solidFill>
                  <a:srgbClr val="000000"/>
                </a:solidFill>
                <a:latin typeface="Carlito"/>
                <a:cs typeface="Carlito"/>
              </a:rPr>
              <a:t>L</a:t>
            </a:r>
            <a:r>
              <a:rPr sz="4300" b="0" spc="-10" dirty="0">
                <a:solidFill>
                  <a:srgbClr val="000000"/>
                </a:solidFill>
                <a:latin typeface="Carlito"/>
                <a:cs typeface="Carlito"/>
              </a:rPr>
              <a:t>EM</a:t>
            </a:r>
            <a:r>
              <a:rPr sz="4300" b="0" spc="-345" dirty="0">
                <a:solidFill>
                  <a:srgbClr val="000000"/>
                </a:solidFill>
                <a:latin typeface="Carlito"/>
                <a:cs typeface="Carlito"/>
              </a:rPr>
              <a:t>A</a:t>
            </a:r>
            <a:r>
              <a:rPr sz="4300" b="0" spc="-10" dirty="0">
                <a:solidFill>
                  <a:srgbClr val="000000"/>
                </a:solidFill>
                <a:latin typeface="Carlito"/>
                <a:cs typeface="Carlito"/>
              </a:rPr>
              <a:t>T</a:t>
            </a:r>
            <a:r>
              <a:rPr sz="4300" b="0" spc="-15" dirty="0">
                <a:solidFill>
                  <a:srgbClr val="000000"/>
                </a:solidFill>
                <a:latin typeface="Carlito"/>
                <a:cs typeface="Carlito"/>
              </a:rPr>
              <a:t>I</a:t>
            </a:r>
            <a:r>
              <a:rPr sz="4300" b="0" spc="-5" dirty="0">
                <a:solidFill>
                  <a:srgbClr val="000000"/>
                </a:solidFill>
                <a:latin typeface="Carlito"/>
                <a:cs typeface="Carlito"/>
              </a:rPr>
              <a:t>QUE</a:t>
            </a:r>
            <a:r>
              <a:rPr sz="4300" b="0" spc="3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4300" b="0" spc="-10" dirty="0">
                <a:solidFill>
                  <a:srgbClr val="000000"/>
                </a:solidFill>
                <a:latin typeface="Carlito"/>
                <a:cs typeface="Carlito"/>
              </a:rPr>
              <a:t>d</a:t>
            </a:r>
            <a:r>
              <a:rPr sz="4300" b="0" spc="-5" dirty="0">
                <a:solidFill>
                  <a:srgbClr val="000000"/>
                </a:solidFill>
                <a:latin typeface="Carlito"/>
                <a:cs typeface="Carlito"/>
              </a:rPr>
              <a:t>e</a:t>
            </a:r>
            <a:r>
              <a:rPr sz="4300" b="0" spc="5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4300" b="0" spc="-10" dirty="0">
                <a:solidFill>
                  <a:srgbClr val="000000"/>
                </a:solidFill>
                <a:latin typeface="Carlito"/>
                <a:cs typeface="Carlito"/>
              </a:rPr>
              <a:t>l</a:t>
            </a:r>
            <a:r>
              <a:rPr sz="4300" b="0" spc="-5" dirty="0">
                <a:solidFill>
                  <a:srgbClr val="000000"/>
                </a:solidFill>
                <a:latin typeface="Carlito"/>
                <a:cs typeface="Carlito"/>
              </a:rPr>
              <a:t>a</a:t>
            </a:r>
            <a:r>
              <a:rPr sz="4300" b="0" spc="1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4300" b="0" spc="-10" dirty="0">
                <a:solidFill>
                  <a:srgbClr val="000000"/>
                </a:solidFill>
                <a:latin typeface="Carlito"/>
                <a:cs typeface="Carlito"/>
              </a:rPr>
              <a:t>TH</a:t>
            </a:r>
            <a:r>
              <a:rPr sz="4300" b="0" spc="-80" dirty="0">
                <a:solidFill>
                  <a:srgbClr val="000000"/>
                </a:solidFill>
                <a:latin typeface="Carlito"/>
                <a:cs typeface="Carlito"/>
              </a:rPr>
              <a:t>E</a:t>
            </a:r>
            <a:r>
              <a:rPr sz="4300" b="0" spc="-10" dirty="0">
                <a:solidFill>
                  <a:srgbClr val="000000"/>
                </a:solidFill>
                <a:latin typeface="Carlito"/>
                <a:cs typeface="Carlito"/>
              </a:rPr>
              <a:t>OR</a:t>
            </a:r>
            <a:r>
              <a:rPr sz="4300" b="0" spc="-15" dirty="0">
                <a:solidFill>
                  <a:srgbClr val="000000"/>
                </a:solidFill>
                <a:latin typeface="Carlito"/>
                <a:cs typeface="Carlito"/>
              </a:rPr>
              <a:t>I</a:t>
            </a:r>
            <a:r>
              <a:rPr sz="4300" b="0" spc="-5" dirty="0">
                <a:solidFill>
                  <a:srgbClr val="000000"/>
                </a:solidFill>
                <a:latin typeface="Carlito"/>
                <a:cs typeface="Carlito"/>
              </a:rPr>
              <a:t>E</a:t>
            </a:r>
            <a:r>
              <a:rPr sz="4300" b="0" dirty="0">
                <a:solidFill>
                  <a:srgbClr val="000000"/>
                </a:solidFill>
                <a:latin typeface="Carlito"/>
                <a:cs typeface="Carlito"/>
              </a:rPr>
              <a:t>	</a:t>
            </a:r>
            <a:r>
              <a:rPr sz="4300" b="0" spc="-10" dirty="0">
                <a:solidFill>
                  <a:srgbClr val="000000"/>
                </a:solidFill>
                <a:latin typeface="Carlito"/>
                <a:cs typeface="Carlito"/>
              </a:rPr>
              <a:t>FDI</a:t>
            </a:r>
            <a:endParaRPr sz="43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72668" y="3779520"/>
            <a:ext cx="9144000" cy="3429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22</a:t>
            </a:fld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99207" y="480898"/>
            <a:ext cx="718375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5" dirty="0"/>
              <a:t>FT </a:t>
            </a:r>
            <a:r>
              <a:rPr sz="3000" spc="-75" dirty="0"/>
              <a:t>(Fault </a:t>
            </a:r>
            <a:r>
              <a:rPr sz="3000" spc="-80" dirty="0"/>
              <a:t>Tolerance) </a:t>
            </a:r>
            <a:r>
              <a:rPr sz="3000" spc="-90" dirty="0"/>
              <a:t>Tolérance </a:t>
            </a:r>
            <a:r>
              <a:rPr sz="3000" spc="-105" dirty="0"/>
              <a:t>aux</a:t>
            </a:r>
            <a:r>
              <a:rPr sz="3000" spc="75" dirty="0"/>
              <a:t> </a:t>
            </a:r>
            <a:r>
              <a:rPr sz="3000" spc="-105" dirty="0"/>
              <a:t>fautes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1073880" y="1288808"/>
            <a:ext cx="8409081" cy="213584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3695" marR="443865" indent="-341630">
              <a:lnSpc>
                <a:spcPct val="100000"/>
              </a:lnSpc>
              <a:spcBef>
                <a:spcPts val="95"/>
              </a:spcBef>
            </a:pPr>
            <a:r>
              <a:rPr sz="2800" spc="520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b="1" dirty="0">
                <a:solidFill>
                  <a:srgbClr val="002060"/>
                </a:solidFill>
                <a:latin typeface="Carlito"/>
                <a:cs typeface="Carlito"/>
              </a:rPr>
              <a:t>Analyse de la tolérance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aux </a:t>
            </a:r>
            <a:r>
              <a:rPr sz="2800" b="1" spc="-20" dirty="0">
                <a:solidFill>
                  <a:srgbClr val="002060"/>
                </a:solidFill>
                <a:latin typeface="Carlito"/>
                <a:cs typeface="Carlito"/>
              </a:rPr>
              <a:t>fautes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de</a:t>
            </a:r>
            <a:r>
              <a:rPr sz="2800" b="1" spc="-37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800" b="1" spc="-180" dirty="0">
                <a:solidFill>
                  <a:srgbClr val="002060"/>
                </a:solidFill>
                <a:latin typeface="Carlito"/>
                <a:cs typeface="Carlito"/>
              </a:rPr>
              <a:t>panne: 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Le </a:t>
            </a:r>
            <a:r>
              <a:rPr sz="2800" b="1" spc="-25" dirty="0">
                <a:solidFill>
                  <a:srgbClr val="002060"/>
                </a:solidFill>
                <a:latin typeface="Carlito"/>
                <a:cs typeface="Carlito"/>
              </a:rPr>
              <a:t>système </a:t>
            </a:r>
            <a:r>
              <a:rPr sz="2800" b="1" spc="-20" dirty="0">
                <a:solidFill>
                  <a:srgbClr val="002060"/>
                </a:solidFill>
                <a:latin typeface="Carlito"/>
                <a:cs typeface="Carlito"/>
              </a:rPr>
              <a:t>est </a:t>
            </a:r>
            <a:r>
              <a:rPr sz="2800" b="1" spc="-10" dirty="0">
                <a:solidFill>
                  <a:srgbClr val="002060"/>
                </a:solidFill>
                <a:latin typeface="Carlito"/>
                <a:cs typeface="Carlito"/>
              </a:rPr>
              <a:t>fonctionnel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en mode</a:t>
            </a:r>
            <a:r>
              <a:rPr sz="2800" b="1" spc="10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800" b="1" spc="-15" dirty="0">
                <a:solidFill>
                  <a:srgbClr val="002060"/>
                </a:solidFill>
                <a:latin typeface="Carlito"/>
                <a:cs typeface="Carlito"/>
              </a:rPr>
              <a:t>défaillant</a:t>
            </a:r>
            <a:endParaRPr sz="2800" dirty="0">
              <a:latin typeface="Carlito"/>
              <a:cs typeface="Carlito"/>
            </a:endParaRPr>
          </a:p>
          <a:p>
            <a:pPr marL="353695" marR="5080" indent="-341630">
              <a:lnSpc>
                <a:spcPct val="100000"/>
              </a:lnSpc>
              <a:spcBef>
                <a:spcPts val="630"/>
              </a:spcBef>
            </a:pPr>
            <a:r>
              <a:rPr sz="2400" spc="3454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400" spc="-5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Puisque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le </a:t>
            </a:r>
            <a:r>
              <a:rPr sz="2400" b="1" spc="-15" dirty="0">
                <a:solidFill>
                  <a:srgbClr val="002060"/>
                </a:solidFill>
                <a:latin typeface="Carlito"/>
                <a:cs typeface="Carlito"/>
              </a:rPr>
              <a:t>système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est défectueux, est-il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encore en</a:t>
            </a:r>
            <a:r>
              <a:rPr lang="fr-FR" sz="2400" b="1" spc="-5" dirty="0">
                <a:solidFill>
                  <a:srgbClr val="002060"/>
                </a:solidFill>
                <a:latin typeface="Carlito"/>
                <a:cs typeface="Carlito"/>
              </a:rPr>
              <a:t> mesure d</a:t>
            </a:r>
            <a:r>
              <a:rPr lang="fr-FR" sz="2400" b="1" spc="-535" dirty="0">
                <a:solidFill>
                  <a:srgbClr val="002060"/>
                </a:solidFill>
                <a:latin typeface="Carlito"/>
                <a:cs typeface="Carlito"/>
              </a:rPr>
              <a:t>’’</a:t>
            </a:r>
            <a:r>
              <a:rPr sz="2400" b="1" spc="-15" dirty="0">
                <a:solidFill>
                  <a:srgbClr val="002060"/>
                </a:solidFill>
                <a:latin typeface="Carlito"/>
                <a:cs typeface="Carlito"/>
              </a:rPr>
              <a:t>'</a:t>
            </a:r>
            <a:r>
              <a:rPr sz="2400" b="1" spc="-15" dirty="0" err="1">
                <a:solidFill>
                  <a:srgbClr val="002060"/>
                </a:solidFill>
                <a:latin typeface="Carlito"/>
                <a:cs typeface="Carlito"/>
              </a:rPr>
              <a:t>atteindre</a:t>
            </a:r>
            <a:r>
              <a:rPr sz="2400" b="1" spc="-1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son(ses)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objectif(s)</a:t>
            </a:r>
            <a:r>
              <a:rPr sz="2400" b="1" spc="1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?</a:t>
            </a:r>
            <a:endParaRPr lang="fr-FR" sz="2400" b="1" dirty="0">
              <a:solidFill>
                <a:srgbClr val="002060"/>
              </a:solidFill>
              <a:latin typeface="Carlito"/>
              <a:cs typeface="Carlito"/>
            </a:endParaRPr>
          </a:p>
          <a:p>
            <a:pPr marL="353695" marR="5080" indent="-341630">
              <a:lnSpc>
                <a:spcPct val="100000"/>
              </a:lnSpc>
              <a:spcBef>
                <a:spcPts val="630"/>
              </a:spcBef>
            </a:pPr>
            <a:endParaRPr sz="2400" dirty="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2668" y="3779520"/>
            <a:ext cx="9144000" cy="3429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173908" y="6758470"/>
            <a:ext cx="2063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00B0F0"/>
                </a:solidFill>
                <a:latin typeface="Carlito"/>
                <a:cs typeface="Carlito"/>
              </a:rPr>
              <a:t>26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73881" y="3994117"/>
            <a:ext cx="8260715" cy="2061845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15"/>
              </a:spcBef>
            </a:pPr>
            <a:r>
              <a:rPr sz="2800" spc="4020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spc="254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002060"/>
                </a:solidFill>
                <a:latin typeface="Carlito"/>
                <a:cs typeface="Carlito"/>
              </a:rPr>
              <a:t>Conception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de la </a:t>
            </a:r>
            <a:r>
              <a:rPr sz="2800" b="1" spc="-15" dirty="0">
                <a:solidFill>
                  <a:srgbClr val="002060"/>
                </a:solidFill>
                <a:latin typeface="Carlito"/>
                <a:cs typeface="Carlito"/>
              </a:rPr>
              <a:t>tolérance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aux </a:t>
            </a:r>
            <a:r>
              <a:rPr sz="2800" b="1" spc="-20" dirty="0">
                <a:solidFill>
                  <a:srgbClr val="002060"/>
                </a:solidFill>
                <a:latin typeface="Carlito"/>
                <a:cs typeface="Carlito"/>
              </a:rPr>
              <a:t>fautes:</a:t>
            </a:r>
            <a:endParaRPr sz="2800" dirty="0">
              <a:latin typeface="Carlito"/>
              <a:cs typeface="Carlito"/>
            </a:endParaRPr>
          </a:p>
          <a:p>
            <a:pPr marL="467995" marR="5080" indent="-285115" algn="just">
              <a:lnSpc>
                <a:spcPct val="100000"/>
              </a:lnSpc>
              <a:spcBef>
                <a:spcPts val="535"/>
              </a:spcBef>
              <a:buFont typeface="Wingdings"/>
              <a:buChar char=""/>
              <a:tabLst>
                <a:tab pos="468630" algn="l"/>
              </a:tabLst>
            </a:pP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L'objectif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est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de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proposer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un </a:t>
            </a:r>
            <a:r>
              <a:rPr sz="2400" b="1" spc="-15" dirty="0">
                <a:solidFill>
                  <a:srgbClr val="002060"/>
                </a:solidFill>
                <a:latin typeface="Carlito"/>
                <a:cs typeface="Carlito"/>
              </a:rPr>
              <a:t>système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(architecture matérielle 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et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logicielle)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qui </a:t>
            </a:r>
            <a:r>
              <a:rPr sz="2400" b="1" spc="-15" dirty="0">
                <a:solidFill>
                  <a:srgbClr val="002060"/>
                </a:solidFill>
                <a:latin typeface="Carlito"/>
                <a:cs typeface="Carlito"/>
              </a:rPr>
              <a:t>permettra,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si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possible, </a:t>
            </a:r>
            <a:r>
              <a:rPr sz="2400" b="1" spc="-30" dirty="0">
                <a:solidFill>
                  <a:srgbClr val="002060"/>
                </a:solidFill>
                <a:latin typeface="Carlito"/>
                <a:cs typeface="Carlito"/>
              </a:rPr>
              <a:t>d’atteindre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un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objectif  donné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non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seulement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en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fonctionnement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normal, mais </a:t>
            </a:r>
            <a:r>
              <a:rPr sz="2400" b="1" dirty="0" err="1">
                <a:solidFill>
                  <a:srgbClr val="002060"/>
                </a:solidFill>
                <a:latin typeface="Carlito"/>
                <a:cs typeface="Carlito"/>
              </a:rPr>
              <a:t>aussi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 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 en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présence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de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défaut(s).</a:t>
            </a:r>
            <a:endParaRPr sz="240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88971" y="452170"/>
            <a:ext cx="6675755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22475" algn="l"/>
              </a:tabLst>
            </a:pPr>
            <a:r>
              <a:rPr sz="2900" spc="-120" dirty="0"/>
              <a:t>Contrôle</a:t>
            </a:r>
            <a:r>
              <a:rPr sz="2900" spc="-35" dirty="0"/>
              <a:t> </a:t>
            </a:r>
            <a:r>
              <a:rPr sz="2900" spc="-75" dirty="0"/>
              <a:t>et	</a:t>
            </a:r>
            <a:r>
              <a:rPr sz="2900" spc="-90" dirty="0"/>
              <a:t>Fault </a:t>
            </a:r>
            <a:r>
              <a:rPr sz="2900" spc="-100" dirty="0"/>
              <a:t>Tolerant </a:t>
            </a:r>
            <a:r>
              <a:rPr sz="2900" spc="-130" dirty="0"/>
              <a:t>Control</a:t>
            </a:r>
            <a:r>
              <a:rPr sz="2900" spc="25" dirty="0"/>
              <a:t> </a:t>
            </a:r>
            <a:r>
              <a:rPr sz="2900" spc="5" dirty="0"/>
              <a:t>(FTC)</a:t>
            </a:r>
            <a:endParaRPr sz="2900"/>
          </a:p>
        </p:txBody>
      </p:sp>
      <p:sp>
        <p:nvSpPr>
          <p:cNvPr id="3" name="object 3"/>
          <p:cNvSpPr/>
          <p:nvPr/>
        </p:nvSpPr>
        <p:spPr>
          <a:xfrm>
            <a:off x="772668" y="3779520"/>
            <a:ext cx="9144000" cy="3429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198356" y="6776770"/>
            <a:ext cx="1803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98989"/>
                </a:solidFill>
                <a:latin typeface="Carlito"/>
                <a:cs typeface="Carlito"/>
              </a:rPr>
              <a:t>27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398145" indent="-341630">
              <a:lnSpc>
                <a:spcPct val="100000"/>
              </a:lnSpc>
              <a:spcBef>
                <a:spcPts val="715"/>
              </a:spcBef>
              <a:buFont typeface="Wingdings"/>
              <a:buChar char=""/>
              <a:tabLst>
                <a:tab pos="399415" algn="l"/>
              </a:tabLst>
            </a:pPr>
            <a:r>
              <a:rPr spc="-10" dirty="0"/>
              <a:t>Algorithme </a:t>
            </a:r>
            <a:r>
              <a:rPr spc="-5" dirty="0"/>
              <a:t>de </a:t>
            </a:r>
            <a:r>
              <a:rPr spc="-15" dirty="0"/>
              <a:t>Contrôle</a:t>
            </a:r>
            <a:r>
              <a:rPr spc="65" dirty="0"/>
              <a:t> </a:t>
            </a:r>
            <a:r>
              <a:rPr spc="-5" dirty="0"/>
              <a:t>:</a:t>
            </a:r>
          </a:p>
          <a:p>
            <a:pPr marL="512445" marR="382905" lvl="1" indent="-285115">
              <a:lnSpc>
                <a:spcPct val="100000"/>
              </a:lnSpc>
              <a:spcBef>
                <a:spcPts val="535"/>
              </a:spcBef>
              <a:buFont typeface="Wingdings"/>
              <a:buChar char=""/>
              <a:tabLst>
                <a:tab pos="513715" algn="l"/>
              </a:tabLst>
            </a:pP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met en œuvre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la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solution des problèmes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de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contrôle: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selon la 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façon dont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les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objectifs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du </a:t>
            </a:r>
            <a:r>
              <a:rPr sz="2400" b="1" spc="-15" dirty="0">
                <a:solidFill>
                  <a:srgbClr val="002060"/>
                </a:solidFill>
                <a:latin typeface="Carlito"/>
                <a:cs typeface="Carlito"/>
              </a:rPr>
              <a:t>système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sont</a:t>
            </a:r>
            <a:r>
              <a:rPr sz="2400" b="1" spc="-2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exprimés</a:t>
            </a:r>
            <a:endParaRPr sz="2400">
              <a:latin typeface="Carlito"/>
              <a:cs typeface="Carlito"/>
            </a:endParaRPr>
          </a:p>
          <a:p>
            <a:pPr marL="43180" lvl="1">
              <a:lnSpc>
                <a:spcPct val="100000"/>
              </a:lnSpc>
              <a:spcBef>
                <a:spcPts val="5"/>
              </a:spcBef>
              <a:buClr>
                <a:srgbClr val="002060"/>
              </a:buClr>
              <a:buFont typeface="Wingdings"/>
              <a:buChar char=""/>
            </a:pPr>
            <a:endParaRPr sz="3150"/>
          </a:p>
          <a:p>
            <a:pPr marL="452120" indent="-396875">
              <a:lnSpc>
                <a:spcPct val="100000"/>
              </a:lnSpc>
              <a:buFont typeface="Wingdings"/>
              <a:buChar char=""/>
              <a:tabLst>
                <a:tab pos="453390" algn="l"/>
              </a:tabLst>
            </a:pPr>
            <a:r>
              <a:rPr spc="-10" dirty="0"/>
              <a:t>Algorithme</a:t>
            </a:r>
            <a:r>
              <a:rPr spc="35" dirty="0"/>
              <a:t> </a:t>
            </a:r>
            <a:r>
              <a:rPr spc="-25" dirty="0"/>
              <a:t>FTC</a:t>
            </a:r>
          </a:p>
          <a:p>
            <a:pPr marL="512445" marR="5080" lvl="1" indent="-285115">
              <a:lnSpc>
                <a:spcPct val="100000"/>
              </a:lnSpc>
              <a:spcBef>
                <a:spcPts val="530"/>
              </a:spcBef>
              <a:buFont typeface="Wingdings"/>
              <a:buChar char=""/>
              <a:tabLst>
                <a:tab pos="513715" algn="l"/>
              </a:tabLst>
            </a:pP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met en œuvre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la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solution des problèmes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de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contrôle: contrôle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le  </a:t>
            </a:r>
            <a:r>
              <a:rPr sz="2400" b="1" spc="-15" dirty="0">
                <a:solidFill>
                  <a:srgbClr val="002060"/>
                </a:solidFill>
                <a:latin typeface="Carlito"/>
                <a:cs typeface="Carlito"/>
              </a:rPr>
              <a:t>système</a:t>
            </a:r>
            <a:r>
              <a:rPr sz="2400" b="1" spc="-3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défectueux</a:t>
            </a:r>
            <a:endParaRPr sz="2400">
              <a:latin typeface="Carlito"/>
              <a:cs typeface="Carlito"/>
            </a:endParaRPr>
          </a:p>
          <a:p>
            <a:pPr marL="512445" marR="952500" lvl="1" indent="-285115">
              <a:lnSpc>
                <a:spcPct val="100000"/>
              </a:lnSpc>
              <a:spcBef>
                <a:spcPts val="505"/>
              </a:spcBef>
              <a:buFont typeface="Wingdings"/>
              <a:buChar char=""/>
              <a:tabLst>
                <a:tab pos="513715" algn="l"/>
              </a:tabLst>
            </a:pPr>
            <a:r>
              <a:rPr sz="2400" b="1" i="1" dirty="0">
                <a:solidFill>
                  <a:srgbClr val="002060"/>
                </a:solidFill>
                <a:latin typeface="Carlito"/>
                <a:cs typeface="Carlito"/>
              </a:rPr>
              <a:t>les </a:t>
            </a:r>
            <a:r>
              <a:rPr sz="2400" b="1" i="1" spc="-5" dirty="0">
                <a:solidFill>
                  <a:srgbClr val="002060"/>
                </a:solidFill>
                <a:latin typeface="Carlito"/>
                <a:cs typeface="Carlito"/>
              </a:rPr>
              <a:t>objectifs </a:t>
            </a:r>
            <a:r>
              <a:rPr sz="2400" b="1" i="1" dirty="0">
                <a:solidFill>
                  <a:srgbClr val="002060"/>
                </a:solidFill>
                <a:latin typeface="Carlito"/>
                <a:cs typeface="Carlito"/>
              </a:rPr>
              <a:t>du </a:t>
            </a:r>
            <a:r>
              <a:rPr sz="2400" b="1" i="1" spc="-15" dirty="0">
                <a:solidFill>
                  <a:srgbClr val="002060"/>
                </a:solidFill>
                <a:latin typeface="Carlito"/>
                <a:cs typeface="Carlito"/>
              </a:rPr>
              <a:t>système </a:t>
            </a:r>
            <a:r>
              <a:rPr sz="2400" b="1" i="1" spc="-10" dirty="0">
                <a:solidFill>
                  <a:srgbClr val="002060"/>
                </a:solidFill>
                <a:latin typeface="Carlito"/>
                <a:cs typeface="Carlito"/>
              </a:rPr>
              <a:t>doivent être atteints, </a:t>
            </a:r>
            <a:r>
              <a:rPr sz="2400" b="1" i="1" spc="-5" dirty="0">
                <a:solidFill>
                  <a:srgbClr val="002060"/>
                </a:solidFill>
                <a:latin typeface="Carlito"/>
                <a:cs typeface="Carlito"/>
              </a:rPr>
              <a:t>en </a:t>
            </a:r>
            <a:r>
              <a:rPr sz="2400" b="1" i="1" dirty="0">
                <a:solidFill>
                  <a:srgbClr val="002060"/>
                </a:solidFill>
                <a:latin typeface="Carlito"/>
                <a:cs typeface="Carlito"/>
              </a:rPr>
              <a:t>dépit de  </a:t>
            </a:r>
            <a:r>
              <a:rPr sz="2400" b="1" i="1" spc="-5" dirty="0">
                <a:solidFill>
                  <a:srgbClr val="002060"/>
                </a:solidFill>
                <a:latin typeface="Carlito"/>
                <a:cs typeface="Carlito"/>
              </a:rPr>
              <a:t>l'apparition </a:t>
            </a:r>
            <a:r>
              <a:rPr sz="2400" b="1" i="1" dirty="0">
                <a:solidFill>
                  <a:srgbClr val="002060"/>
                </a:solidFill>
                <a:latin typeface="Carlito"/>
                <a:cs typeface="Carlito"/>
              </a:rPr>
              <a:t>d'un </a:t>
            </a:r>
            <a:r>
              <a:rPr sz="2400" b="1" i="1" spc="-5" dirty="0">
                <a:solidFill>
                  <a:srgbClr val="002060"/>
                </a:solidFill>
                <a:latin typeface="Carlito"/>
                <a:cs typeface="Carlito"/>
              </a:rPr>
              <a:t>ensemble pré-spécifié </a:t>
            </a:r>
            <a:r>
              <a:rPr sz="2400" b="1" i="1" dirty="0">
                <a:solidFill>
                  <a:srgbClr val="002060"/>
                </a:solidFill>
                <a:latin typeface="Carlito"/>
                <a:cs typeface="Carlito"/>
              </a:rPr>
              <a:t>de</a:t>
            </a:r>
            <a:r>
              <a:rPr sz="2400" b="1" i="1" spc="-10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400" b="1" i="1" spc="-5" dirty="0">
                <a:solidFill>
                  <a:srgbClr val="002060"/>
                </a:solidFill>
                <a:latin typeface="Carlito"/>
                <a:cs typeface="Carlito"/>
              </a:rPr>
              <a:t>défauts</a:t>
            </a:r>
            <a:endParaRPr sz="24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42615" y="586206"/>
            <a:ext cx="59677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5" dirty="0">
                <a:solidFill>
                  <a:srgbClr val="002060"/>
                </a:solidFill>
                <a:latin typeface="Arial"/>
                <a:cs typeface="Arial"/>
              </a:rPr>
              <a:t>Exemple </a:t>
            </a:r>
            <a:r>
              <a:rPr sz="1800" b="1" spc="-100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r>
              <a:rPr sz="1800" b="1" spc="-85" dirty="0">
                <a:solidFill>
                  <a:srgbClr val="002060"/>
                </a:solidFill>
                <a:latin typeface="Arial"/>
                <a:cs typeface="Arial"/>
              </a:rPr>
              <a:t>Logiciel </a:t>
            </a:r>
            <a:r>
              <a:rPr sz="1800" b="1" spc="-50" dirty="0">
                <a:solidFill>
                  <a:srgbClr val="002060"/>
                </a:solidFill>
                <a:latin typeface="Arial"/>
                <a:cs typeface="Arial"/>
              </a:rPr>
              <a:t>de </a:t>
            </a:r>
            <a:r>
              <a:rPr sz="1800" b="1" spc="-90" dirty="0">
                <a:solidFill>
                  <a:srgbClr val="002060"/>
                </a:solidFill>
                <a:latin typeface="Arial"/>
                <a:cs typeface="Arial"/>
              </a:rPr>
              <a:t>supervision </a:t>
            </a:r>
            <a:r>
              <a:rPr sz="1800" b="1" spc="-80" dirty="0">
                <a:solidFill>
                  <a:srgbClr val="002060"/>
                </a:solidFill>
                <a:latin typeface="Arial"/>
                <a:cs typeface="Arial"/>
              </a:rPr>
              <a:t>d’une </a:t>
            </a:r>
            <a:r>
              <a:rPr sz="1800" b="1" spc="-85" dirty="0">
                <a:solidFill>
                  <a:srgbClr val="002060"/>
                </a:solidFill>
                <a:latin typeface="Arial"/>
                <a:cs typeface="Arial"/>
              </a:rPr>
              <a:t>station</a:t>
            </a:r>
            <a:r>
              <a:rPr sz="1800" b="1" spc="22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800" b="1" spc="-80" dirty="0">
                <a:solidFill>
                  <a:srgbClr val="002060"/>
                </a:solidFill>
                <a:latin typeface="Arial"/>
                <a:cs typeface="Arial"/>
              </a:rPr>
              <a:t>d'épuration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72668" y="1136904"/>
            <a:ext cx="9144000" cy="6071870"/>
            <a:chOff x="772668" y="1136904"/>
            <a:chExt cx="9144000" cy="6071870"/>
          </a:xfrm>
        </p:grpSpPr>
        <p:sp>
          <p:nvSpPr>
            <p:cNvPr id="4" name="object 4"/>
            <p:cNvSpPr/>
            <p:nvPr/>
          </p:nvSpPr>
          <p:spPr>
            <a:xfrm>
              <a:off x="954023" y="1200912"/>
              <a:ext cx="5071872" cy="257860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72668" y="1136904"/>
              <a:ext cx="7330440" cy="264261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104632" y="1225296"/>
              <a:ext cx="1812035" cy="255422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72668" y="3779520"/>
              <a:ext cx="9144000" cy="342900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54023" y="3779520"/>
              <a:ext cx="5071872" cy="124053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72668" y="3779520"/>
              <a:ext cx="7330440" cy="2798064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104632" y="3779520"/>
              <a:ext cx="1812035" cy="406907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3277" y="383692"/>
            <a:ext cx="571182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562225" algn="l"/>
              </a:tabLst>
            </a:pPr>
            <a:r>
              <a:rPr sz="4400" spc="-210" dirty="0"/>
              <a:t>Pourquoi	</a:t>
            </a:r>
            <a:r>
              <a:rPr sz="4400" spc="-170" dirty="0"/>
              <a:t>Superviser</a:t>
            </a:r>
            <a:r>
              <a:rPr sz="4400" spc="-140" dirty="0"/>
              <a:t> </a:t>
            </a:r>
            <a:r>
              <a:rPr sz="4400" spc="-240" dirty="0"/>
              <a:t>?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772668" y="3779520"/>
            <a:ext cx="9144000" cy="3429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67845" y="1570406"/>
            <a:ext cx="8081645" cy="44754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800" spc="409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b="1" spc="409" dirty="0">
                <a:solidFill>
                  <a:srgbClr val="002060"/>
                </a:solidFill>
                <a:latin typeface="Carlito"/>
                <a:cs typeface="Carlito"/>
              </a:rPr>
              <a:t>contrôler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la </a:t>
            </a:r>
            <a:r>
              <a:rPr sz="2800" b="1" spc="-10" dirty="0">
                <a:solidFill>
                  <a:srgbClr val="002060"/>
                </a:solidFill>
                <a:latin typeface="Carlito"/>
                <a:cs typeface="Carlito"/>
              </a:rPr>
              <a:t>disponibilité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des</a:t>
            </a:r>
            <a:r>
              <a:rPr sz="2800" b="1" spc="-36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services/fonctions</a:t>
            </a:r>
            <a:endParaRPr sz="2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2800" spc="409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b="1" spc="409" dirty="0">
                <a:solidFill>
                  <a:srgbClr val="002060"/>
                </a:solidFill>
                <a:latin typeface="Carlito"/>
                <a:cs typeface="Carlito"/>
              </a:rPr>
              <a:t>contrôler </a:t>
            </a:r>
            <a:r>
              <a:rPr sz="2800" b="1" spc="-10" dirty="0">
                <a:solidFill>
                  <a:srgbClr val="002060"/>
                </a:solidFill>
                <a:latin typeface="Carlito"/>
                <a:cs typeface="Carlito"/>
              </a:rPr>
              <a:t>l’utilisation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des</a:t>
            </a:r>
            <a:r>
              <a:rPr sz="2800" b="1" spc="-36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800" b="1" spc="-15" dirty="0">
                <a:solidFill>
                  <a:srgbClr val="002060"/>
                </a:solidFill>
                <a:latin typeface="Carlito"/>
                <a:cs typeface="Carlito"/>
              </a:rPr>
              <a:t>ressources</a:t>
            </a:r>
            <a:endParaRPr sz="2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800" spc="459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b="1" spc="459" dirty="0">
                <a:solidFill>
                  <a:srgbClr val="002060"/>
                </a:solidFill>
                <a:latin typeface="Carlito"/>
                <a:cs typeface="Carlito"/>
              </a:rPr>
              <a:t>vérifier </a:t>
            </a:r>
            <a:r>
              <a:rPr sz="2800" b="1" spc="-30" dirty="0">
                <a:solidFill>
                  <a:srgbClr val="002060"/>
                </a:solidFill>
                <a:latin typeface="Carlito"/>
                <a:cs typeface="Carlito"/>
              </a:rPr>
              <a:t>qu’elles </a:t>
            </a:r>
            <a:r>
              <a:rPr sz="2800" b="1" spc="-10" dirty="0">
                <a:solidFill>
                  <a:srgbClr val="002060"/>
                </a:solidFill>
                <a:latin typeface="Carlito"/>
                <a:cs typeface="Carlito"/>
              </a:rPr>
              <a:t>sont suffisantes</a:t>
            </a:r>
            <a:r>
              <a:rPr sz="2800" b="1" spc="-37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(dynamique)</a:t>
            </a:r>
            <a:endParaRPr sz="2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800" spc="4020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spc="26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800" b="1" spc="-20" dirty="0">
                <a:solidFill>
                  <a:srgbClr val="002060"/>
                </a:solidFill>
                <a:latin typeface="Carlito"/>
                <a:cs typeface="Carlito"/>
              </a:rPr>
              <a:t>détecter et </a:t>
            </a:r>
            <a:r>
              <a:rPr sz="2800" b="1" spc="-10" dirty="0">
                <a:solidFill>
                  <a:srgbClr val="002060"/>
                </a:solidFill>
                <a:latin typeface="Carlito"/>
                <a:cs typeface="Carlito"/>
              </a:rPr>
              <a:t>localiser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des </a:t>
            </a:r>
            <a:r>
              <a:rPr sz="2800" b="1" spc="-15" dirty="0">
                <a:solidFill>
                  <a:srgbClr val="002060"/>
                </a:solidFill>
                <a:latin typeface="Carlito"/>
                <a:cs typeface="Carlito"/>
              </a:rPr>
              <a:t>défauts</a:t>
            </a:r>
            <a:endParaRPr sz="2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2800" spc="375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b="1" spc="375" dirty="0">
                <a:solidFill>
                  <a:srgbClr val="002060"/>
                </a:solidFill>
                <a:latin typeface="Carlito"/>
                <a:cs typeface="Carlito"/>
              </a:rPr>
              <a:t>diagnostic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des</a:t>
            </a:r>
            <a:r>
              <a:rPr sz="2800" b="1" spc="-35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pannes</a:t>
            </a:r>
            <a:endParaRPr sz="2800">
              <a:latin typeface="Carlito"/>
              <a:cs typeface="Carlito"/>
            </a:endParaRPr>
          </a:p>
          <a:p>
            <a:pPr marL="353695" marR="5080" indent="-341630">
              <a:lnSpc>
                <a:spcPct val="100000"/>
              </a:lnSpc>
              <a:spcBef>
                <a:spcPts val="595"/>
              </a:spcBef>
            </a:pPr>
            <a:r>
              <a:rPr sz="2800" spc="455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b="1" spc="455" dirty="0">
                <a:solidFill>
                  <a:srgbClr val="002060"/>
                </a:solidFill>
                <a:latin typeface="Carlito"/>
                <a:cs typeface="Carlito"/>
              </a:rPr>
              <a:t>prévenir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les </a:t>
            </a:r>
            <a:r>
              <a:rPr sz="2800" b="1" spc="-10" dirty="0">
                <a:solidFill>
                  <a:srgbClr val="002060"/>
                </a:solidFill>
                <a:latin typeface="Carlito"/>
                <a:cs typeface="Carlito"/>
              </a:rPr>
              <a:t>pannes/défauts/débordements</a:t>
            </a:r>
            <a:r>
              <a:rPr sz="2800" b="1" spc="-35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800" b="1" spc="-620" dirty="0">
                <a:solidFill>
                  <a:srgbClr val="002060"/>
                </a:solidFill>
                <a:latin typeface="Carlito"/>
                <a:cs typeface="Carlito"/>
              </a:rPr>
              <a:t>(pannes  </a:t>
            </a:r>
            <a:r>
              <a:rPr sz="2800" b="1" spc="-20" dirty="0">
                <a:solidFill>
                  <a:srgbClr val="002060"/>
                </a:solidFill>
                <a:latin typeface="Carlito"/>
                <a:cs typeface="Carlito"/>
              </a:rPr>
              <a:t>latentes)</a:t>
            </a:r>
            <a:endParaRPr sz="2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800" spc="509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b="1" spc="509" dirty="0">
                <a:solidFill>
                  <a:srgbClr val="002060"/>
                </a:solidFill>
                <a:latin typeface="Carlito"/>
                <a:cs typeface="Carlito"/>
              </a:rPr>
              <a:t>prévoir</a:t>
            </a:r>
            <a:r>
              <a:rPr sz="2800" b="1" spc="3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les </a:t>
            </a:r>
            <a:r>
              <a:rPr sz="2800" b="1" spc="-10" dirty="0">
                <a:solidFill>
                  <a:srgbClr val="002060"/>
                </a:solidFill>
                <a:latin typeface="Carlito"/>
                <a:cs typeface="Carlito"/>
              </a:rPr>
              <a:t>évolutions</a:t>
            </a:r>
            <a:endParaRPr sz="2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800" spc="695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b="1" spc="695" dirty="0">
                <a:solidFill>
                  <a:srgbClr val="002060"/>
                </a:solidFill>
                <a:latin typeface="Carlito"/>
                <a:cs typeface="Carlito"/>
              </a:rPr>
              <a:t>Suivi</a:t>
            </a:r>
            <a:r>
              <a:rPr sz="2800" b="1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des </a:t>
            </a:r>
            <a:r>
              <a:rPr sz="2800" b="1" spc="-10" dirty="0">
                <a:solidFill>
                  <a:srgbClr val="002060"/>
                </a:solidFill>
                <a:latin typeface="Carlito"/>
                <a:cs typeface="Carlito"/>
              </a:rPr>
              <a:t>variables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46629" y="406387"/>
            <a:ext cx="57658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80" dirty="0"/>
              <a:t>Supervision </a:t>
            </a:r>
            <a:r>
              <a:rPr sz="4000" spc="-110" dirty="0"/>
              <a:t>et</a:t>
            </a:r>
            <a:r>
              <a:rPr sz="4000" spc="70" dirty="0"/>
              <a:t> </a:t>
            </a:r>
            <a:r>
              <a:rPr sz="4000" spc="-200" dirty="0"/>
              <a:t>Monitoring</a:t>
            </a:r>
            <a:endParaRPr sz="4000"/>
          </a:p>
        </p:txBody>
      </p:sp>
      <p:sp>
        <p:nvSpPr>
          <p:cNvPr id="3" name="object 3"/>
          <p:cNvSpPr/>
          <p:nvPr/>
        </p:nvSpPr>
        <p:spPr>
          <a:xfrm>
            <a:off x="772668" y="3779520"/>
            <a:ext cx="9144000" cy="3429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73881" y="1281781"/>
            <a:ext cx="5919470" cy="5487670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15"/>
              </a:spcBef>
            </a:pPr>
            <a:r>
              <a:rPr sz="2800" spc="375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b="1" spc="375" dirty="0">
                <a:solidFill>
                  <a:srgbClr val="002060"/>
                </a:solidFill>
                <a:latin typeface="Carlito"/>
                <a:cs typeface="Carlito"/>
              </a:rPr>
              <a:t>Monitoring</a:t>
            </a:r>
            <a:endParaRPr sz="2800">
              <a:latin typeface="Carlito"/>
              <a:cs typeface="Carlito"/>
            </a:endParaRPr>
          </a:p>
          <a:p>
            <a:pPr marL="467995" indent="-285750">
              <a:lnSpc>
                <a:spcPct val="100000"/>
              </a:lnSpc>
              <a:spcBef>
                <a:spcPts val="530"/>
              </a:spcBef>
              <a:buFont typeface="Wingdings"/>
              <a:buChar char=""/>
              <a:tabLst>
                <a:tab pos="468630" algn="l"/>
              </a:tabLst>
            </a:pP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Suivi de</a:t>
            </a:r>
            <a:r>
              <a:rPr sz="2400" b="1" spc="-2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paramètres</a:t>
            </a:r>
            <a:endParaRPr sz="2400">
              <a:latin typeface="Carlito"/>
              <a:cs typeface="Carlito"/>
            </a:endParaRPr>
          </a:p>
          <a:p>
            <a:pPr marL="467995" indent="-285750">
              <a:lnSpc>
                <a:spcPct val="100000"/>
              </a:lnSpc>
              <a:spcBef>
                <a:spcPts val="505"/>
              </a:spcBef>
              <a:buFont typeface="Wingdings"/>
              <a:buChar char=""/>
              <a:tabLst>
                <a:tab pos="468630" algn="l"/>
              </a:tabLst>
            </a:pP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Sécurité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(diagnostic)</a:t>
            </a:r>
            <a:r>
              <a:rPr sz="2400" b="1" spc="-1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locale</a:t>
            </a:r>
            <a:endParaRPr sz="2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002060"/>
              </a:buClr>
              <a:buFont typeface="Wingdings"/>
              <a:buChar char=""/>
            </a:pPr>
            <a:endParaRPr sz="395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800" spc="515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b="1" spc="515" dirty="0">
                <a:solidFill>
                  <a:srgbClr val="002060"/>
                </a:solidFill>
                <a:latin typeface="Carlito"/>
                <a:cs typeface="Carlito"/>
              </a:rPr>
              <a:t>Réguler</a:t>
            </a:r>
            <a:endParaRPr sz="2800">
              <a:latin typeface="Carlito"/>
              <a:cs typeface="Carlito"/>
            </a:endParaRPr>
          </a:p>
          <a:p>
            <a:pPr marL="467995" indent="-285750">
              <a:lnSpc>
                <a:spcPct val="100000"/>
              </a:lnSpc>
              <a:spcBef>
                <a:spcPts val="530"/>
              </a:spcBef>
              <a:buFont typeface="Wingdings"/>
              <a:buChar char=""/>
              <a:tabLst>
                <a:tab pos="468630" algn="l"/>
              </a:tabLst>
            </a:pP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Control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des</a:t>
            </a:r>
            <a:r>
              <a:rPr sz="2400" b="1" spc="-2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paramètres</a:t>
            </a:r>
            <a:endParaRPr sz="2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2060"/>
              </a:buClr>
              <a:buFont typeface="Wingdings"/>
              <a:buChar char=""/>
            </a:pPr>
            <a:endParaRPr sz="395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800" spc="345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b="1" spc="345" dirty="0">
                <a:solidFill>
                  <a:srgbClr val="002060"/>
                </a:solidFill>
                <a:latin typeface="Carlito"/>
                <a:cs typeface="Carlito"/>
              </a:rPr>
              <a:t>Supervision</a:t>
            </a:r>
            <a:endParaRPr sz="2800">
              <a:latin typeface="Carlito"/>
              <a:cs typeface="Carlito"/>
            </a:endParaRPr>
          </a:p>
          <a:p>
            <a:pPr marL="467995" indent="-285750">
              <a:lnSpc>
                <a:spcPct val="100000"/>
              </a:lnSpc>
              <a:spcBef>
                <a:spcPts val="525"/>
              </a:spcBef>
              <a:buFont typeface="Wingdings"/>
              <a:buChar char=""/>
              <a:tabLst>
                <a:tab pos="468630" algn="l"/>
              </a:tabLst>
            </a:pP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Centralise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le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monitoring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local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et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le</a:t>
            </a:r>
            <a:r>
              <a:rPr sz="2400" b="1" spc="-8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contrôle</a:t>
            </a:r>
            <a:endParaRPr sz="2400">
              <a:latin typeface="Carlito"/>
              <a:cs typeface="Carlito"/>
            </a:endParaRPr>
          </a:p>
          <a:p>
            <a:pPr marL="467995" indent="-285750">
              <a:lnSpc>
                <a:spcPct val="100000"/>
              </a:lnSpc>
              <a:spcBef>
                <a:spcPts val="505"/>
              </a:spcBef>
              <a:buFont typeface="Wingdings"/>
              <a:buChar char=""/>
              <a:tabLst>
                <a:tab pos="468630" algn="l"/>
              </a:tabLst>
            </a:pP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Deux parties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d’un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scAda</a:t>
            </a:r>
            <a:endParaRPr sz="2400">
              <a:latin typeface="Carlito"/>
              <a:cs typeface="Carlito"/>
            </a:endParaRPr>
          </a:p>
          <a:p>
            <a:pPr marL="925194" lvl="1" indent="-227329">
              <a:lnSpc>
                <a:spcPct val="100000"/>
              </a:lnSpc>
              <a:spcBef>
                <a:spcPts val="420"/>
              </a:spcBef>
              <a:buFont typeface="Wingdings"/>
              <a:buChar char=""/>
              <a:tabLst>
                <a:tab pos="925830" algn="l"/>
              </a:tabLst>
            </a:pPr>
            <a:r>
              <a:rPr sz="2000" spc="-15" dirty="0">
                <a:solidFill>
                  <a:srgbClr val="002060"/>
                </a:solidFill>
                <a:latin typeface="Carlito"/>
                <a:cs typeface="Carlito"/>
              </a:rPr>
              <a:t>hardware </a:t>
            </a:r>
            <a:r>
              <a:rPr sz="2000" spc="-5" dirty="0">
                <a:solidFill>
                  <a:srgbClr val="002060"/>
                </a:solidFill>
                <a:latin typeface="Carlito"/>
                <a:cs typeface="Carlito"/>
              </a:rPr>
              <a:t>(collecte de données)</a:t>
            </a:r>
            <a:endParaRPr sz="2000">
              <a:latin typeface="Carlito"/>
              <a:cs typeface="Carlito"/>
            </a:endParaRPr>
          </a:p>
          <a:p>
            <a:pPr marL="925194" lvl="1" indent="-227329">
              <a:lnSpc>
                <a:spcPct val="100000"/>
              </a:lnSpc>
              <a:spcBef>
                <a:spcPts val="395"/>
              </a:spcBef>
              <a:buFont typeface="Wingdings"/>
              <a:buChar char=""/>
              <a:tabLst>
                <a:tab pos="925830" algn="l"/>
              </a:tabLst>
            </a:pPr>
            <a:r>
              <a:rPr sz="2000" spc="-10" dirty="0">
                <a:solidFill>
                  <a:srgbClr val="002060"/>
                </a:solidFill>
                <a:latin typeface="Carlito"/>
                <a:cs typeface="Carlito"/>
              </a:rPr>
              <a:t>Software (contrôle, </a:t>
            </a:r>
            <a:r>
              <a:rPr sz="2000" spc="-5" dirty="0">
                <a:solidFill>
                  <a:srgbClr val="002060"/>
                </a:solidFill>
                <a:latin typeface="Carlito"/>
                <a:cs typeface="Carlito"/>
              </a:rPr>
              <a:t>surveillance, affichage</a:t>
            </a:r>
            <a:r>
              <a:rPr sz="2000" spc="1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000" spc="-10" dirty="0">
                <a:solidFill>
                  <a:srgbClr val="002060"/>
                </a:solidFill>
                <a:latin typeface="Carlito"/>
                <a:cs typeface="Carlito"/>
              </a:rPr>
              <a:t>etc..)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11044" y="438302"/>
            <a:ext cx="60236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40" dirty="0"/>
              <a:t>Caractéristiques </a:t>
            </a:r>
            <a:r>
              <a:rPr spc="-190" dirty="0"/>
              <a:t>d’un</a:t>
            </a:r>
            <a:r>
              <a:rPr spc="-10" dirty="0"/>
              <a:t> </a:t>
            </a:r>
            <a:r>
              <a:rPr spc="-75" dirty="0"/>
              <a:t>SCADA</a:t>
            </a:r>
          </a:p>
        </p:txBody>
      </p:sp>
      <p:sp>
        <p:nvSpPr>
          <p:cNvPr id="3" name="object 3"/>
          <p:cNvSpPr/>
          <p:nvPr/>
        </p:nvSpPr>
        <p:spPr>
          <a:xfrm>
            <a:off x="772668" y="3779520"/>
            <a:ext cx="9144000" cy="3429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73881" y="1096352"/>
            <a:ext cx="8611870" cy="535114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800" spc="345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b="1" spc="345" dirty="0">
                <a:solidFill>
                  <a:srgbClr val="002060"/>
                </a:solidFill>
                <a:latin typeface="Carlito"/>
                <a:cs typeface="Carlito"/>
              </a:rPr>
              <a:t>Simplicité,</a:t>
            </a:r>
            <a:r>
              <a:rPr sz="2800" b="1" spc="1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800" b="1" spc="-15" dirty="0">
                <a:solidFill>
                  <a:srgbClr val="002060"/>
                </a:solidFill>
                <a:latin typeface="Carlito"/>
                <a:cs typeface="Carlito"/>
              </a:rPr>
              <a:t>convivialité</a:t>
            </a:r>
            <a:endParaRPr sz="2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800" spc="455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b="1" spc="455" dirty="0">
                <a:solidFill>
                  <a:srgbClr val="002060"/>
                </a:solidFill>
                <a:latin typeface="Carlito"/>
                <a:cs typeface="Carlito"/>
              </a:rPr>
              <a:t>Solveurs</a:t>
            </a:r>
            <a:endParaRPr sz="2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2800" spc="325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b="1" spc="325" dirty="0">
                <a:solidFill>
                  <a:srgbClr val="002060"/>
                </a:solidFill>
                <a:latin typeface="Carlito"/>
                <a:cs typeface="Carlito"/>
              </a:rPr>
              <a:t>Traitements</a:t>
            </a:r>
            <a:r>
              <a:rPr sz="2800" b="1" spc="2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800" b="1" spc="-10" dirty="0">
                <a:solidFill>
                  <a:srgbClr val="002060"/>
                </a:solidFill>
                <a:latin typeface="Carlito"/>
                <a:cs typeface="Carlito"/>
              </a:rPr>
              <a:t>graphiques</a:t>
            </a:r>
            <a:endParaRPr sz="2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2800" spc="459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b="1" spc="459" dirty="0">
                <a:solidFill>
                  <a:srgbClr val="002060"/>
                </a:solidFill>
                <a:latin typeface="Carlito"/>
                <a:cs typeface="Carlito"/>
              </a:rPr>
              <a:t>Conduite</a:t>
            </a:r>
            <a:endParaRPr sz="2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800" spc="355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b="1" spc="355" dirty="0">
                <a:solidFill>
                  <a:srgbClr val="002060"/>
                </a:solidFill>
                <a:latin typeface="Carlito"/>
                <a:cs typeface="Carlito"/>
              </a:rPr>
              <a:t>Traitement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des</a:t>
            </a:r>
            <a:r>
              <a:rPr sz="2800" b="1" spc="-32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alarmes</a:t>
            </a:r>
            <a:endParaRPr sz="2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2800" spc="405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b="1" spc="405" dirty="0">
                <a:solidFill>
                  <a:srgbClr val="002060"/>
                </a:solidFill>
                <a:latin typeface="Carlito"/>
                <a:cs typeface="Carlito"/>
              </a:rPr>
              <a:t>Archivage</a:t>
            </a:r>
            <a:endParaRPr sz="2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2800" spc="285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b="1" spc="285" dirty="0">
                <a:solidFill>
                  <a:srgbClr val="002060"/>
                </a:solidFill>
                <a:latin typeface="Carlito"/>
                <a:cs typeface="Carlito"/>
              </a:rPr>
              <a:t>Programmation</a:t>
            </a:r>
            <a:endParaRPr sz="2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800" spc="585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b="1" spc="585" dirty="0">
                <a:solidFill>
                  <a:srgbClr val="002060"/>
                </a:solidFill>
                <a:latin typeface="Carlito"/>
                <a:cs typeface="Carlito"/>
              </a:rPr>
              <a:t>Sûreté</a:t>
            </a:r>
            <a:r>
              <a:rPr sz="2800" b="1" spc="3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de </a:t>
            </a:r>
            <a:r>
              <a:rPr sz="2800" b="1" spc="-10" dirty="0">
                <a:solidFill>
                  <a:srgbClr val="002060"/>
                </a:solidFill>
                <a:latin typeface="Carlito"/>
                <a:cs typeface="Carlito"/>
              </a:rPr>
              <a:t>fonctionnement</a:t>
            </a:r>
            <a:endParaRPr sz="2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2800" spc="225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sz="2800" b="1" spc="225" dirty="0">
                <a:solidFill>
                  <a:srgbClr val="002060"/>
                </a:solidFill>
                <a:latin typeface="Carlito"/>
                <a:cs typeface="Carlito"/>
              </a:rPr>
              <a:t>Performances/Prix</a:t>
            </a:r>
            <a:r>
              <a:rPr sz="2800" b="1" spc="3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800" b="1" spc="-5" dirty="0">
                <a:solidFill>
                  <a:srgbClr val="002060"/>
                </a:solidFill>
                <a:latin typeface="Carlito"/>
                <a:cs typeface="Carlito"/>
              </a:rPr>
              <a:t>:</a:t>
            </a:r>
            <a:endParaRPr sz="2800">
              <a:latin typeface="Carlito"/>
              <a:cs typeface="Carlito"/>
            </a:endParaRPr>
          </a:p>
          <a:p>
            <a:pPr marL="916305" marR="5080" indent="-285115">
              <a:lnSpc>
                <a:spcPct val="100000"/>
              </a:lnSpc>
              <a:spcBef>
                <a:spcPts val="535"/>
              </a:spcBef>
              <a:buFont typeface="Wingdings"/>
              <a:buChar char=""/>
              <a:tabLst>
                <a:tab pos="916940" algn="l"/>
                <a:tab pos="7143115" algn="l"/>
              </a:tabLst>
            </a:pP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Prix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: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matériel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+ </a:t>
            </a:r>
            <a:r>
              <a:rPr sz="2400" b="1" spc="-15" dirty="0">
                <a:solidFill>
                  <a:srgbClr val="002060"/>
                </a:solidFill>
                <a:latin typeface="Carlito"/>
                <a:cs typeface="Carlito"/>
              </a:rPr>
              <a:t>système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d</a:t>
            </a:r>
            <a:r>
              <a:rPr sz="2400" b="1" spc="2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400" b="1" spc="-25" dirty="0">
                <a:solidFill>
                  <a:srgbClr val="002060"/>
                </a:solidFill>
                <a:latin typeface="Carlito"/>
                <a:cs typeface="Carlito"/>
              </a:rPr>
              <a:t>’exploitation,</a:t>
            </a:r>
            <a:r>
              <a:rPr sz="2400" b="1" spc="1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logiciel,	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mise </a:t>
            </a: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à</a:t>
            </a:r>
            <a:r>
              <a:rPr sz="2400" b="1" spc="-85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sz="2400" b="1" spc="-40" dirty="0">
                <a:solidFill>
                  <a:srgbClr val="002060"/>
                </a:solidFill>
                <a:latin typeface="Carlito"/>
                <a:cs typeface="Carlito"/>
              </a:rPr>
              <a:t>jour,  </a:t>
            </a: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assistance, </a:t>
            </a:r>
            <a:r>
              <a:rPr sz="2400" b="1" spc="-10" dirty="0">
                <a:solidFill>
                  <a:srgbClr val="002060"/>
                </a:solidFill>
                <a:latin typeface="Carlito"/>
                <a:cs typeface="Carlito"/>
              </a:rPr>
              <a:t>documentation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772668" y="3705225"/>
            <a:ext cx="9144000" cy="34270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45664" y="438302"/>
            <a:ext cx="60991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0" dirty="0"/>
              <a:t>Sous </a:t>
            </a:r>
            <a:r>
              <a:rPr spc="-135" dirty="0"/>
              <a:t>ensembles </a:t>
            </a:r>
            <a:r>
              <a:rPr spc="-190" dirty="0"/>
              <a:t>d’un</a:t>
            </a:r>
            <a:r>
              <a:rPr spc="85" dirty="0"/>
              <a:t> </a:t>
            </a:r>
            <a:r>
              <a:rPr spc="-75" dirty="0"/>
              <a:t>SCADA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73880" y="1997075"/>
            <a:ext cx="8099075" cy="219996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3695" marR="5080" indent="-341630">
              <a:lnSpc>
                <a:spcPct val="100000"/>
              </a:lnSpc>
              <a:spcBef>
                <a:spcPts val="95"/>
              </a:spcBef>
            </a:pPr>
            <a:r>
              <a:rPr sz="2800" spc="1400" dirty="0">
                <a:solidFill>
                  <a:srgbClr val="002060"/>
                </a:solidFill>
                <a:latin typeface="Wingdings"/>
                <a:cs typeface="Wingdings"/>
              </a:rPr>
              <a:t></a:t>
            </a:r>
            <a:r>
              <a:rPr lang="fr-FR" sz="2800" b="1" dirty="0">
                <a:solidFill>
                  <a:srgbClr val="002060"/>
                </a:solidFill>
                <a:latin typeface="Carlito"/>
                <a:cs typeface="Wingdings"/>
              </a:rPr>
              <a:t>L</a:t>
            </a:r>
            <a:r>
              <a:rPr sz="2800" b="1" dirty="0">
                <a:solidFill>
                  <a:srgbClr val="002060"/>
                </a:solidFill>
                <a:latin typeface="Carlito"/>
                <a:cs typeface="Carlito"/>
              </a:rPr>
              <a:t>e système SCADA comprend 3 sous-ensembles  fonctionnels</a:t>
            </a:r>
            <a:r>
              <a:rPr sz="2800" b="1" spc="-10" dirty="0">
                <a:solidFill>
                  <a:srgbClr val="002060"/>
                </a:solidFill>
                <a:latin typeface="Carlito"/>
                <a:cs typeface="Carlito"/>
              </a:rPr>
              <a:t>:</a:t>
            </a:r>
            <a:endParaRPr sz="2800" dirty="0">
              <a:latin typeface="Carlito"/>
              <a:cs typeface="Carlito"/>
            </a:endParaRPr>
          </a:p>
          <a:p>
            <a:pPr marL="2416175" indent="-285750">
              <a:lnSpc>
                <a:spcPct val="100000"/>
              </a:lnSpc>
              <a:spcBef>
                <a:spcPts val="530"/>
              </a:spcBef>
              <a:buFont typeface="Wingdings"/>
              <a:buChar char=""/>
            </a:pPr>
            <a:r>
              <a:rPr sz="2400" b="1" spc="-5" dirty="0">
                <a:solidFill>
                  <a:srgbClr val="002060"/>
                </a:solidFill>
                <a:latin typeface="Carlito"/>
                <a:cs typeface="Carlito"/>
              </a:rPr>
              <a:t>Commande</a:t>
            </a:r>
            <a:endParaRPr sz="2400" dirty="0">
              <a:latin typeface="Carlito"/>
              <a:cs typeface="Carlito"/>
            </a:endParaRPr>
          </a:p>
          <a:p>
            <a:pPr marL="2416175" indent="-285750">
              <a:lnSpc>
                <a:spcPct val="100000"/>
              </a:lnSpc>
              <a:spcBef>
                <a:spcPts val="655"/>
              </a:spcBef>
              <a:buSzPct val="96875"/>
              <a:buFont typeface="Wingdings"/>
              <a:buChar char=""/>
            </a:pPr>
            <a:r>
              <a:rPr sz="2400" b="1" spc="-5" dirty="0">
                <a:solidFill>
                  <a:srgbClr val="002060"/>
                </a:solidFill>
                <a:latin typeface="Carlito"/>
              </a:rPr>
              <a:t>Surveillance</a:t>
            </a:r>
            <a:endParaRPr lang="fr-FR" sz="2400" b="1" spc="-5" dirty="0">
              <a:solidFill>
                <a:srgbClr val="002060"/>
              </a:solidFill>
              <a:latin typeface="Carlito"/>
            </a:endParaRPr>
          </a:p>
          <a:p>
            <a:pPr marL="2416175" indent="-285750">
              <a:lnSpc>
                <a:spcPct val="100000"/>
              </a:lnSpc>
              <a:spcBef>
                <a:spcPts val="545"/>
              </a:spcBef>
              <a:buFont typeface="Wingdings"/>
              <a:buChar char=""/>
            </a:pPr>
            <a:r>
              <a:rPr sz="2400" b="1" dirty="0">
                <a:solidFill>
                  <a:srgbClr val="002060"/>
                </a:solidFill>
                <a:latin typeface="Carlito"/>
                <a:cs typeface="Carlito"/>
              </a:rPr>
              <a:t>Supervision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4">
            <a:extLst>
              <a:ext uri="{FF2B5EF4-FFF2-40B4-BE49-F238E27FC236}">
                <a16:creationId xmlns:a16="http://schemas.microsoft.com/office/drawing/2014/main" id="{09FFB85D-DFCE-436D-82E7-80E690B4CF68}"/>
              </a:ext>
            </a:extLst>
          </p:cNvPr>
          <p:cNvSpPr/>
          <p:nvPr/>
        </p:nvSpPr>
        <p:spPr>
          <a:xfrm>
            <a:off x="772668" y="3705225"/>
            <a:ext cx="9144000" cy="34270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Système de Diagnostic/Supervision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defPPr>
              <a:defRPr lang="fr-DZ"/>
            </a:defPPr>
            <a:lvl1pPr marL="0" algn="l" defTabSz="914400" rtl="0" eaLnBrk="1" latinLnBrk="0" hangingPunct="1">
              <a:defRPr kumimoji="0" sz="1200" kern="120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9CB5009-391F-40F1-B439-EB348DB2D584}" type="datetime1">
              <a:rPr lang="fr-FR" smtClean="0"/>
              <a:pPr/>
              <a:t>10/10/2021</a:t>
            </a:fld>
            <a:endParaRPr lang="fr-FR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defPPr>
              <a:defRPr lang="fr-DZ"/>
            </a:defPPr>
            <a:lvl1pPr marL="0" algn="l" defTabSz="914400" rtl="0" eaLnBrk="1" latinLnBrk="0" hangingPunct="1">
              <a:defRPr kumimoji="0" sz="1200" kern="120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Diagnostic à base des Bond-graphs</a:t>
            </a:r>
            <a:endParaRPr lang="fr-FR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defPPr>
              <a:defRPr lang="fr-DZ"/>
            </a:defPPr>
            <a:lvl1pPr marL="0" algn="r" defTabSz="914400" rtl="0" eaLnBrk="1" latinLnBrk="0" hangingPunct="1">
              <a:defRPr kumimoji="0" sz="1200" kern="120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248C1A2-5178-41A4-9518-6631B6A9CAF8}" type="slidenum">
              <a:rPr lang="fr-FR" smtClean="0"/>
              <a:pPr/>
              <a:t>8</a:t>
            </a:fld>
            <a:endParaRPr lang="fr-FR">
              <a:solidFill>
                <a:srgbClr val="04617B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409357" y="2716256"/>
            <a:ext cx="1503770" cy="252248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254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1579" b="1" dirty="0">
              <a:solidFill>
                <a:prstClr val="black"/>
              </a:solidFill>
              <a:latin typeface="Constantia"/>
            </a:endParaRPr>
          </a:p>
          <a:p>
            <a:pPr algn="ctr"/>
            <a:r>
              <a:rPr lang="fr-FR" sz="1579" b="1" dirty="0">
                <a:solidFill>
                  <a:prstClr val="black"/>
                </a:solidFill>
                <a:latin typeface="Constantia"/>
              </a:rPr>
              <a:t>Système </a:t>
            </a:r>
          </a:p>
          <a:p>
            <a:pPr algn="ctr"/>
            <a:endParaRPr lang="fr-FR" sz="1579" b="1" dirty="0">
              <a:solidFill>
                <a:prstClr val="black"/>
              </a:solidFill>
              <a:latin typeface="Constantia"/>
            </a:endParaRPr>
          </a:p>
          <a:p>
            <a:pPr algn="ctr"/>
            <a:r>
              <a:rPr lang="fr-FR" sz="1579" b="1" dirty="0">
                <a:solidFill>
                  <a:prstClr val="black"/>
                </a:solidFill>
                <a:latin typeface="Constantia"/>
              </a:rPr>
              <a:t>de </a:t>
            </a:r>
          </a:p>
          <a:p>
            <a:pPr algn="ctr"/>
            <a:endParaRPr lang="fr-FR" sz="1579" b="1" dirty="0">
              <a:solidFill>
                <a:prstClr val="black"/>
              </a:solidFill>
              <a:latin typeface="Constantia"/>
            </a:endParaRPr>
          </a:p>
          <a:p>
            <a:pPr algn="ctr"/>
            <a:r>
              <a:rPr lang="fr-FR" sz="1579" b="1" dirty="0">
                <a:solidFill>
                  <a:prstClr val="black"/>
                </a:solidFill>
                <a:latin typeface="Constantia"/>
              </a:rPr>
              <a:t>diagnostic </a:t>
            </a:r>
          </a:p>
          <a:p>
            <a:pPr algn="ctr"/>
            <a:endParaRPr lang="fr-FR" sz="1579" b="1" dirty="0">
              <a:solidFill>
                <a:prstClr val="black"/>
              </a:solidFill>
              <a:latin typeface="Constantia"/>
            </a:endParaRPr>
          </a:p>
          <a:p>
            <a:pPr algn="ctr"/>
            <a:endParaRPr lang="fr-FR" sz="1579" b="1" dirty="0">
              <a:solidFill>
                <a:prstClr val="black"/>
              </a:solidFill>
              <a:latin typeface="Constantia"/>
            </a:endParaRPr>
          </a:p>
          <a:p>
            <a:pPr algn="ctr"/>
            <a:r>
              <a:rPr lang="fr-FR" sz="1579" b="1" dirty="0">
                <a:solidFill>
                  <a:prstClr val="black"/>
                </a:solidFill>
                <a:latin typeface="Constantia"/>
              </a:rPr>
              <a:t>(supervision)</a:t>
            </a:r>
          </a:p>
          <a:p>
            <a:pPr algn="ctr"/>
            <a:endParaRPr lang="fr-FR" sz="1579" b="1" dirty="0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9" name="Flèche droite 8"/>
          <p:cNvSpPr/>
          <p:nvPr/>
        </p:nvSpPr>
        <p:spPr>
          <a:xfrm>
            <a:off x="1775246" y="3092197"/>
            <a:ext cx="751885" cy="375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579">
              <a:solidFill>
                <a:prstClr val="white"/>
              </a:solidFill>
              <a:latin typeface="Constantia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649934" y="2778912"/>
            <a:ext cx="843757" cy="3353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579" dirty="0">
                <a:solidFill>
                  <a:prstClr val="black"/>
                </a:solidFill>
                <a:latin typeface="Constantia"/>
              </a:rPr>
              <a:t>Entrées</a:t>
            </a:r>
          </a:p>
        </p:txBody>
      </p:sp>
      <p:sp>
        <p:nvSpPr>
          <p:cNvPr id="11" name="Flèche droite 10"/>
          <p:cNvSpPr/>
          <p:nvPr/>
        </p:nvSpPr>
        <p:spPr>
          <a:xfrm>
            <a:off x="3404331" y="3092197"/>
            <a:ext cx="877199" cy="375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579">
              <a:solidFill>
                <a:prstClr val="white"/>
              </a:solidFill>
              <a:latin typeface="Constantia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802113" y="2260737"/>
            <a:ext cx="782587" cy="3353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579" dirty="0">
                <a:solidFill>
                  <a:prstClr val="black"/>
                </a:solidFill>
                <a:latin typeface="Constantia"/>
              </a:rPr>
              <a:t>Sorties</a:t>
            </a:r>
          </a:p>
        </p:txBody>
      </p:sp>
      <p:sp>
        <p:nvSpPr>
          <p:cNvPr id="13" name="Flèche droite 12"/>
          <p:cNvSpPr/>
          <p:nvPr/>
        </p:nvSpPr>
        <p:spPr>
          <a:xfrm>
            <a:off x="4281530" y="3092197"/>
            <a:ext cx="1065170" cy="375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579">
              <a:solidFill>
                <a:prstClr val="white"/>
              </a:solidFill>
              <a:latin typeface="Constantia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4655343" y="2257425"/>
            <a:ext cx="843757" cy="3353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579" dirty="0">
                <a:solidFill>
                  <a:prstClr val="black"/>
                </a:solidFill>
                <a:latin typeface="Constantia"/>
              </a:rPr>
              <a:t>Entrées</a:t>
            </a:r>
          </a:p>
        </p:txBody>
      </p:sp>
      <p:sp>
        <p:nvSpPr>
          <p:cNvPr id="15" name="Flèche à angle droit 14"/>
          <p:cNvSpPr/>
          <p:nvPr/>
        </p:nvSpPr>
        <p:spPr>
          <a:xfrm rot="5400000">
            <a:off x="3140971" y="2007545"/>
            <a:ext cx="840003" cy="3571454"/>
          </a:xfrm>
          <a:prstGeom prst="bentUpArrow">
            <a:avLst>
              <a:gd name="adj1" fmla="val 25000"/>
              <a:gd name="adj2" fmla="val 19286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579">
              <a:solidFill>
                <a:prstClr val="white"/>
              </a:solidFill>
              <a:latin typeface="Constantia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552105" y="2716256"/>
            <a:ext cx="1315799" cy="276550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1579" dirty="0">
              <a:solidFill>
                <a:prstClr val="black"/>
              </a:solidFill>
              <a:latin typeface="Constantia"/>
            </a:endParaRPr>
          </a:p>
          <a:p>
            <a:pPr algn="ctr"/>
            <a:r>
              <a:rPr lang="fr-FR" sz="1579" dirty="0">
                <a:solidFill>
                  <a:prstClr val="black"/>
                </a:solidFill>
                <a:latin typeface="Constantia"/>
              </a:rPr>
              <a:t>Système </a:t>
            </a:r>
          </a:p>
          <a:p>
            <a:pPr algn="ctr"/>
            <a:endParaRPr lang="fr-FR" sz="1579" dirty="0">
              <a:solidFill>
                <a:prstClr val="black"/>
              </a:solidFill>
              <a:latin typeface="Constantia"/>
            </a:endParaRPr>
          </a:p>
          <a:p>
            <a:pPr algn="ctr"/>
            <a:r>
              <a:rPr lang="fr-FR" sz="1579" dirty="0">
                <a:solidFill>
                  <a:prstClr val="black"/>
                </a:solidFill>
                <a:latin typeface="Constantia"/>
              </a:rPr>
              <a:t>réel  à </a:t>
            </a:r>
          </a:p>
          <a:p>
            <a:pPr algn="ctr"/>
            <a:endParaRPr lang="fr-FR" sz="1579" dirty="0">
              <a:solidFill>
                <a:prstClr val="black"/>
              </a:solidFill>
              <a:latin typeface="Constantia"/>
            </a:endParaRPr>
          </a:p>
          <a:p>
            <a:pPr algn="ctr"/>
            <a:r>
              <a:rPr lang="fr-FR" sz="1579" dirty="0" err="1">
                <a:solidFill>
                  <a:prstClr val="black"/>
                </a:solidFill>
                <a:latin typeface="Constantia"/>
              </a:rPr>
              <a:t>diagno-stiquer</a:t>
            </a:r>
            <a:r>
              <a:rPr lang="fr-FR" sz="1579" dirty="0">
                <a:solidFill>
                  <a:prstClr val="black"/>
                </a:solidFill>
                <a:latin typeface="Constantia"/>
              </a:rPr>
              <a:t> </a:t>
            </a:r>
          </a:p>
          <a:p>
            <a:pPr algn="ctr"/>
            <a:endParaRPr lang="fr-FR" sz="1579" dirty="0">
              <a:solidFill>
                <a:prstClr val="black"/>
              </a:solidFill>
              <a:latin typeface="Constantia"/>
            </a:endParaRPr>
          </a:p>
          <a:p>
            <a:pPr algn="ctr"/>
            <a:endParaRPr lang="fr-FR" sz="1579" dirty="0">
              <a:solidFill>
                <a:prstClr val="black"/>
              </a:solidFill>
              <a:latin typeface="Constantia"/>
            </a:endParaRPr>
          </a:p>
          <a:p>
            <a:pPr algn="ctr"/>
            <a:endParaRPr lang="fr-FR" sz="1579" dirty="0">
              <a:solidFill>
                <a:prstClr val="black"/>
              </a:solidFill>
              <a:latin typeface="Constantia"/>
            </a:endParaRPr>
          </a:p>
          <a:p>
            <a:pPr algn="ctr"/>
            <a:endParaRPr lang="fr-FR" sz="1579" dirty="0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16" name="Flèche droite 15"/>
          <p:cNvSpPr/>
          <p:nvPr/>
        </p:nvSpPr>
        <p:spPr>
          <a:xfrm>
            <a:off x="6962230" y="3656111"/>
            <a:ext cx="1315799" cy="375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579">
              <a:solidFill>
                <a:prstClr val="white"/>
              </a:solidFill>
              <a:latin typeface="Constantia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7106592" y="3342826"/>
            <a:ext cx="907108" cy="335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79" dirty="0">
                <a:solidFill>
                  <a:prstClr val="black"/>
                </a:solidFill>
                <a:latin typeface="Constantia"/>
              </a:rPr>
              <a:t>Résidus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51151" y="3405483"/>
            <a:ext cx="1186549" cy="877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ZoneTexte 19"/>
          <p:cNvSpPr txBox="1"/>
          <p:nvPr/>
        </p:nvSpPr>
        <p:spPr>
          <a:xfrm>
            <a:off x="6850471" y="2402969"/>
            <a:ext cx="782587" cy="3353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579" dirty="0">
                <a:solidFill>
                  <a:prstClr val="black"/>
                </a:solidFill>
                <a:latin typeface="Constantia"/>
              </a:rPr>
              <a:t>Sorties</a:t>
            </a:r>
          </a:p>
        </p:txBody>
      </p:sp>
    </p:spTree>
    <p:extLst>
      <p:ext uri="{BB962C8B-B14F-4D97-AF65-F5344CB8AC3E}">
        <p14:creationId xmlns:p14="http://schemas.microsoft.com/office/powerpoint/2010/main" val="3889039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4" grpId="0"/>
      <p:bldP spid="15" grpId="0" animBg="1"/>
      <p:bldP spid="16" grpId="0" animBg="1"/>
      <p:bldP spid="17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99135" algn="l">
              <a:lnSpc>
                <a:spcPct val="100000"/>
              </a:lnSpc>
              <a:spcBef>
                <a:spcPts val="100"/>
              </a:spcBef>
            </a:pPr>
            <a:r>
              <a:rPr dirty="0"/>
              <a:t>I.</a:t>
            </a:r>
            <a:r>
              <a:rPr spc="-60" dirty="0"/>
              <a:t> </a:t>
            </a:r>
            <a:r>
              <a:rPr spc="-10" dirty="0"/>
              <a:t>INTRODUCTION</a:t>
            </a:r>
          </a:p>
        </p:txBody>
      </p:sp>
      <p:sp>
        <p:nvSpPr>
          <p:cNvPr id="3" name="object 3"/>
          <p:cNvSpPr/>
          <p:nvPr/>
        </p:nvSpPr>
        <p:spPr>
          <a:xfrm>
            <a:off x="772668" y="3779520"/>
            <a:ext cx="9144000" cy="3429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826139" y="3855771"/>
            <a:ext cx="1584960" cy="1534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7900"/>
              </a:lnSpc>
              <a:spcBef>
                <a:spcPts val="100"/>
              </a:spcBef>
            </a:pPr>
            <a:r>
              <a:rPr sz="2800" spc="-10" dirty="0">
                <a:latin typeface="Carlito"/>
                <a:cs typeface="Carlito"/>
              </a:rPr>
              <a:t>Objectifs  et      D</a:t>
            </a:r>
            <a:r>
              <a:rPr sz="2800" spc="-35" dirty="0">
                <a:latin typeface="Carlito"/>
                <a:cs typeface="Carlito"/>
              </a:rPr>
              <a:t>e</a:t>
            </a:r>
            <a:r>
              <a:rPr sz="2800" spc="-10" dirty="0">
                <a:latin typeface="Carlito"/>
                <a:cs typeface="Carlito"/>
              </a:rPr>
              <a:t>fi</a:t>
            </a:r>
            <a:r>
              <a:rPr sz="2800" spc="-15" dirty="0">
                <a:latin typeface="Carlito"/>
                <a:cs typeface="Carlito"/>
              </a:rPr>
              <a:t>n</a:t>
            </a:r>
            <a:r>
              <a:rPr sz="2800" spc="-10" dirty="0">
                <a:latin typeface="Carlito"/>
                <a:cs typeface="Carlito"/>
              </a:rPr>
              <a:t>it</a:t>
            </a:r>
            <a:r>
              <a:rPr sz="2800" spc="-20" dirty="0">
                <a:latin typeface="Carlito"/>
                <a:cs typeface="Carlito"/>
              </a:rPr>
              <a:t>i</a:t>
            </a:r>
            <a:r>
              <a:rPr sz="2800" spc="-10" dirty="0">
                <a:latin typeface="Carlito"/>
                <a:cs typeface="Carlito"/>
              </a:rPr>
              <a:t>ons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206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1482</TotalTime>
  <Words>1374</Words>
  <Application>Microsoft Office PowerPoint</Application>
  <PresentationFormat>Personnalisé</PresentationFormat>
  <Paragraphs>256</Paragraphs>
  <Slides>24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5" baseType="lpstr">
      <vt:lpstr>Arial</vt:lpstr>
      <vt:lpstr>Arial Black</vt:lpstr>
      <vt:lpstr>Calibri</vt:lpstr>
      <vt:lpstr>Carlito</vt:lpstr>
      <vt:lpstr>Constantia</vt:lpstr>
      <vt:lpstr>Symbol</vt:lpstr>
      <vt:lpstr>TeX Gyre Bonum</vt:lpstr>
      <vt:lpstr>Times New Roman</vt:lpstr>
      <vt:lpstr>Verdana</vt:lpstr>
      <vt:lpstr>Wingdings</vt:lpstr>
      <vt:lpstr>Office Theme</vt:lpstr>
      <vt:lpstr>SUPERVISION DES  SYSTEMES INDUSTRIELS</vt:lpstr>
      <vt:lpstr>SUPERVISION DANS L’INDUSTRIE</vt:lpstr>
      <vt:lpstr>Présentation PowerPoint</vt:lpstr>
      <vt:lpstr>Pourquoi Superviser ?</vt:lpstr>
      <vt:lpstr>Supervision et Monitoring</vt:lpstr>
      <vt:lpstr>Caractéristiques d’un SCADA</vt:lpstr>
      <vt:lpstr>Sous ensembles d’un SCADA</vt:lpstr>
      <vt:lpstr>Système de Diagnostic/Supervision</vt:lpstr>
      <vt:lpstr>I. INTRODUCTION</vt:lpstr>
      <vt:lpstr>INTRODUCTION : Quelques définitions</vt:lpstr>
      <vt:lpstr>INTRODUCTION : Quelques définitions</vt:lpstr>
      <vt:lpstr>INTRODUCTION : Quelques définitions</vt:lpstr>
      <vt:lpstr>INTRODUCTION : Quelques définitions</vt:lpstr>
      <vt:lpstr>INTRODUCTION : Quelques définitions</vt:lpstr>
      <vt:lpstr>INTRODUCTION : Historique</vt:lpstr>
      <vt:lpstr>INTRODUCTION : Automatisation intégrée</vt:lpstr>
      <vt:lpstr>Qu’est ce que la supervision: FDI / FTC ?</vt:lpstr>
      <vt:lpstr>Relation entre FDI et FTC </vt:lpstr>
      <vt:lpstr>SUPERVISION en INDUSTRIE</vt:lpstr>
      <vt:lpstr>Objectifs des FDI</vt:lpstr>
      <vt:lpstr>Interprétation médicale d’un</vt:lpstr>
      <vt:lpstr>PROBLEMATIQUE de la THEORIE FDI</vt:lpstr>
      <vt:lpstr>FT (Fault Tolerance) Tolérance aux fautes</vt:lpstr>
      <vt:lpstr>Contrôle et Fault Tolerant Control (FTC)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SUPERVISION DES  SYSTEMES INDUSTRIELS</dc:title>
  <dc:creator>pc</dc:creator>
  <cp:lastModifiedBy>Mounira Benkhaled  Benallel</cp:lastModifiedBy>
  <cp:revision>12</cp:revision>
  <dcterms:created xsi:type="dcterms:W3CDTF">2020-12-05T10:36:24Z</dcterms:created>
  <dcterms:modified xsi:type="dcterms:W3CDTF">2021-10-10T21:21:04Z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2020-12-01T00:00:00Z</vt:filetime>
  </property>
  <property fmtid="{D5CDD505-2E9C-101B-9397-08002B2CF9AE}" pid="3" name="Creator">
    <vt:lpwstr>PDFium</vt:lpwstr>
  </property>
  <property fmtid="{D5CDD505-2E9C-101B-9397-08002B2CF9AE}" pid="4" name="LastSaved">
    <vt:filetime>2020-12-05T00:00:00Z</vt:filetime>
  </property>
</Properties>
</file>