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86E-747C-4C35-A971-A1946FA85BD6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77D3-9225-4D85-8DCA-DA56DB35C9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86E-747C-4C35-A971-A1946FA85BD6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77D3-9225-4D85-8DCA-DA56DB35C9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86E-747C-4C35-A971-A1946FA85BD6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77D3-9225-4D85-8DCA-DA56DB35C9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86E-747C-4C35-A971-A1946FA85BD6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77D3-9225-4D85-8DCA-DA56DB35C9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86E-747C-4C35-A971-A1946FA85BD6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77D3-9225-4D85-8DCA-DA56DB35C9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86E-747C-4C35-A971-A1946FA85BD6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77D3-9225-4D85-8DCA-DA56DB35C9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86E-747C-4C35-A971-A1946FA85BD6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77D3-9225-4D85-8DCA-DA56DB35C9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86E-747C-4C35-A971-A1946FA85BD6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77D3-9225-4D85-8DCA-DA56DB35C9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86E-747C-4C35-A971-A1946FA85BD6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77D3-9225-4D85-8DCA-DA56DB35C9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86E-747C-4C35-A971-A1946FA85BD6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77D3-9225-4D85-8DCA-DA56DB35C9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86E-747C-4C35-A971-A1946FA85BD6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77D3-9225-4D85-8DCA-DA56DB35C9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1686E-747C-4C35-A971-A1946FA85BD6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377D3-9225-4D85-8DCA-DA56DB35C9D2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4848" y="2967335"/>
            <a:ext cx="71433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Restauration écologique</a:t>
            </a:r>
            <a:endParaRPr lang="fr-FR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-32" y="71438"/>
            <a:ext cx="642910" cy="5714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72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429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0" y="142852"/>
            <a:ext cx="500034" cy="642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143372" y="6500834"/>
            <a:ext cx="357190" cy="357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" y="4000504"/>
            <a:ext cx="9172544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</Words>
  <Application>Microsoft Office PowerPoint</Application>
  <PresentationFormat>Affichage à l'écran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TOP</dc:creator>
  <cp:lastModifiedBy>TOP</cp:lastModifiedBy>
  <cp:revision>5</cp:revision>
  <dcterms:created xsi:type="dcterms:W3CDTF">2020-05-24T21:45:52Z</dcterms:created>
  <dcterms:modified xsi:type="dcterms:W3CDTF">2020-05-24T22:00:43Z</dcterms:modified>
</cp:coreProperties>
</file>