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3" r:id="rId5"/>
    <p:sldId id="265" r:id="rId6"/>
    <p:sldId id="270"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1" autoAdjust="0"/>
    <p:restoredTop sz="94660"/>
  </p:normalViewPr>
  <p:slideViewPr>
    <p:cSldViewPr>
      <p:cViewPr>
        <p:scale>
          <a:sx n="50" d="100"/>
          <a:sy n="50" d="100"/>
        </p:scale>
        <p:origin x="-115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90666"/>
          </a:xfrm>
        </p:spPr>
        <p:txBody>
          <a:bodyPr>
            <a:normAutofit/>
          </a:bodyPr>
          <a:lstStyle/>
          <a:p>
            <a:pPr lvl="0" rtl="1">
              <a:lnSpc>
                <a:spcPct val="200000"/>
              </a:lnSpc>
            </a:pPr>
            <a:r>
              <a:rPr lang="ar-DZ" b="1" dirty="0" smtClean="0"/>
              <a:t>  </a:t>
            </a:r>
            <a:r>
              <a:rPr lang="ar-DZ" b="1" dirty="0"/>
              <a:t>ماستر1: تخصص صيانة وترميم  </a:t>
            </a:r>
            <a:r>
              <a:rPr lang="fr-FR" b="1" dirty="0" smtClean="0"/>
              <a:t/>
            </a:r>
            <a:br>
              <a:rPr lang="fr-FR" b="1" dirty="0" smtClean="0"/>
            </a:br>
            <a:r>
              <a:rPr lang="ar-DZ" b="1" u="sng" dirty="0" smtClean="0"/>
              <a:t>مقياس</a:t>
            </a:r>
            <a:r>
              <a:rPr lang="ar-DZ" b="1" u="sng" dirty="0"/>
              <a:t>: الحفظ الوقائي </a:t>
            </a:r>
            <a:r>
              <a:rPr lang="ar-DZ" b="1" u="sng" dirty="0" smtClean="0"/>
              <a:t>المتحفي</a:t>
            </a:r>
            <a:r>
              <a:rPr lang="fr-FR" b="1" u="sng" dirty="0" smtClean="0"/>
              <a:t>1</a:t>
            </a:r>
            <a:r>
              <a:rPr lang="fr-FR" u="sng" dirty="0" smtClean="0"/>
              <a:t/>
            </a:r>
            <a:br>
              <a:rPr lang="fr-FR" u="sng" dirty="0" smtClean="0"/>
            </a:br>
            <a:r>
              <a:rPr lang="ar-DZ" b="1" dirty="0" smtClean="0"/>
              <a:t>المحاضرة</a:t>
            </a:r>
            <a:r>
              <a:rPr lang="fr-FR" b="1" smtClean="0"/>
              <a:t>8</a:t>
            </a:r>
            <a:r>
              <a:rPr lang="fr-FR" b="1" dirty="0" smtClean="0"/>
              <a:t/>
            </a:r>
            <a:br>
              <a:rPr lang="fr-FR" b="1" dirty="0" smtClean="0"/>
            </a:br>
            <a:r>
              <a:rPr lang="ar-DZ" b="1" u="sng" dirty="0"/>
              <a:t>التخزين المتحفي</a:t>
            </a:r>
            <a:endParaRPr lang="fr-FR" dirty="0"/>
          </a:p>
        </p:txBody>
      </p:sp>
    </p:spTree>
    <p:extLst>
      <p:ext uri="{BB962C8B-B14F-4D97-AF65-F5344CB8AC3E}">
        <p14:creationId xmlns:p14="http://schemas.microsoft.com/office/powerpoint/2010/main" val="715100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rtl="1"/>
            <a:r>
              <a:rPr lang="fr-FR" dirty="0"/>
              <a:t/>
            </a:r>
            <a:br>
              <a:rPr lang="fr-FR" dirty="0"/>
            </a:br>
            <a:r>
              <a:rPr lang="ar-DZ" b="1" dirty="0"/>
              <a:t>تعريف المخزن:</a:t>
            </a:r>
            <a:r>
              <a:rPr lang="fr-FR" dirty="0"/>
              <a:t/>
            </a:r>
            <a:br>
              <a:rPr lang="fr-FR" dirty="0"/>
            </a:br>
            <a:r>
              <a:rPr lang="ar-DZ" dirty="0"/>
              <a:t>المخزن هو المكان الذي تجمع فيه أكبر كمية من التحف في أقل مساحة ممكنة ومن جهة أخرى يتطلب الوصول السهل إلى التحف دون إلحاق أي ضرر بها، كما يشترط فيه توفر جميع المعطيات الخاصة بحفظ المقتنيات.</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1550279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DZ" b="1" u="sng" dirty="0"/>
              <a:t>تأثيث المخزين بالمتحف:</a:t>
            </a:r>
            <a:r>
              <a:rPr lang="fr-FR" dirty="0"/>
              <a:t/>
            </a:r>
            <a:br>
              <a:rPr lang="fr-FR" dirty="0"/>
            </a:br>
            <a:r>
              <a:rPr lang="ar-DZ" dirty="0"/>
              <a:t>إن تخزين المقتنيات في المخازن هو عمل له أهمية القصوى بالنسبة للمتحف، فليس الهدف هو التخلص من تلك المقتنيات بعيدا عن قاعات العرض، وإنما الهدف هو تنظيم عملية العرض على أن يتم عرض عينات معينة من المقتنيات، وحفظ الباقي من القطع المتشابهة في المخازن لحين تبديلها من وقت </a:t>
            </a:r>
            <a:r>
              <a:rPr lang="ar-DZ" dirty="0" smtClean="0"/>
              <a:t>لآخر. </a:t>
            </a:r>
            <a:r>
              <a:rPr lang="fr-FR" dirty="0"/>
              <a:t/>
            </a:r>
            <a:br>
              <a:rPr lang="fr-FR" dirty="0"/>
            </a:br>
            <a:endParaRPr lang="fr-FR" dirty="0"/>
          </a:p>
        </p:txBody>
      </p:sp>
    </p:spTree>
    <p:extLst>
      <p:ext uri="{BB962C8B-B14F-4D97-AF65-F5344CB8AC3E}">
        <p14:creationId xmlns:p14="http://schemas.microsoft.com/office/powerpoint/2010/main" val="2963796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pPr rtl="1"/>
            <a:r>
              <a:rPr lang="ar-DZ" b="1" dirty="0"/>
              <a:t>أثاث التخزين:</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987885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lstStyle/>
          <a:p>
            <a:pPr rtl="1"/>
            <a:r>
              <a:rPr lang="ar-SA" b="1" u="sng" dirty="0"/>
              <a:t>الشروط الواجب توفرها في المخازن: </a:t>
            </a:r>
            <a:r>
              <a:rPr lang="fr-FR" dirty="0"/>
              <a:t/>
            </a:r>
            <a:br>
              <a:rPr lang="fr-FR" dirty="0"/>
            </a:br>
            <a:r>
              <a:rPr lang="ar-SA" dirty="0"/>
              <a:t>إن تدهور حالة المقتنيات الحديثة يرجع أصلا إلى الطريقة غير المناسبة لحفظها فإن الجهل والإهمال في الإدارة وعدم التحكم في مستويات الحرارة والرطوبة </a:t>
            </a:r>
            <a:r>
              <a:rPr lang="ar-SA" dirty="0" err="1"/>
              <a:t>والأ</a:t>
            </a:r>
            <a:r>
              <a:rPr lang="ar-DZ" dirty="0"/>
              <a:t>تربة</a:t>
            </a:r>
            <a:r>
              <a:rPr lang="ar-SA" dirty="0"/>
              <a:t> والحشرات...الخ ولتفادي ذلك وجب توفر الشروط التالية :</a:t>
            </a:r>
            <a:endParaRPr lang="fr-FR" dirty="0"/>
          </a:p>
        </p:txBody>
      </p:sp>
    </p:spTree>
    <p:extLst>
      <p:ext uri="{BB962C8B-B14F-4D97-AF65-F5344CB8AC3E}">
        <p14:creationId xmlns:p14="http://schemas.microsoft.com/office/powerpoint/2010/main" val="2662553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pPr rtl="1"/>
            <a:r>
              <a:rPr lang="ar-SA" b="1" dirty="0"/>
              <a:t>احتياطات الحفظ داخل المخزن:</a:t>
            </a:r>
            <a:r>
              <a:rPr lang="fr-FR" dirty="0"/>
              <a:t/>
            </a:r>
            <a:br>
              <a:rPr lang="fr-FR" dirty="0"/>
            </a:br>
            <a:endParaRPr lang="fr-FR" dirty="0"/>
          </a:p>
        </p:txBody>
      </p:sp>
    </p:spTree>
    <p:extLst>
      <p:ext uri="{BB962C8B-B14F-4D97-AF65-F5344CB8AC3E}">
        <p14:creationId xmlns:p14="http://schemas.microsoft.com/office/powerpoint/2010/main" val="3669187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24</Words>
  <Application>Microsoft Office PowerPoint</Application>
  <PresentationFormat>Affichage à l'écran (4:3)</PresentationFormat>
  <Paragraphs>6</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  ماستر1: تخصص صيانة وترميم   مقياس: الحفظ الوقائي المتحفي1 المحاضرة8 التخزين المتحفي</vt:lpstr>
      <vt:lpstr> تعريف المخزن: المخزن هو المكان الذي تجمع فيه أكبر كمية من التحف في أقل مساحة ممكنة ومن جهة أخرى يتطلب الوصول السهل إلى التحف دون إلحاق أي ضرر بها، كما يشترط فيه توفر جميع المعطيات الخاصة بحفظ المقتنيات.  </vt:lpstr>
      <vt:lpstr>تأثيث المخزين بالمتحف: إن تخزين المقتنيات في المخازن هو عمل له أهمية القصوى بالنسبة للمتحف، فليس الهدف هو التخلص من تلك المقتنيات بعيدا عن قاعات العرض، وإنما الهدف هو تنظيم عملية العرض على أن يتم عرض عينات معينة من المقتنيات، وحفظ الباقي من القطع المتشابهة في المخازن لحين تبديلها من وقت لآخر.  </vt:lpstr>
      <vt:lpstr>أثاث التخزين:  </vt:lpstr>
      <vt:lpstr>الشروط الواجب توفرها في المخازن:  إن تدهور حالة المقتنيات الحديثة يرجع أصلا إلى الطريقة غير المناسبة لحفظها فإن الجهل والإهمال في الإدارة وعدم التحكم في مستويات الحرارة والرطوبة والأتربة والحشرات...الخ ولتفادي ذلك وجب توفر الشروط التالية :</vt:lpstr>
      <vt:lpstr>احتياطات الحفظ داخل المخزن: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ماستر1: تخصص صيانة وترميم   مقياس: الحفظ الوقائي المتحفي2 المحاضرة1 التخزين المتحفي</dc:title>
  <dc:creator>aicha</dc:creator>
  <cp:lastModifiedBy>pc</cp:lastModifiedBy>
  <cp:revision>10</cp:revision>
  <dcterms:created xsi:type="dcterms:W3CDTF">2022-02-21T07:48:27Z</dcterms:created>
  <dcterms:modified xsi:type="dcterms:W3CDTF">2024-01-07T08:19:00Z</dcterms:modified>
</cp:coreProperties>
</file>