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E47F-6E3F-4D05-86B8-045161A61F1A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1D7D0-8670-4856-856A-9C24EF721C7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83568" y="908720"/>
            <a:ext cx="7704856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أشكال السوق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الأسواق ليست متشابهة، لا من حيث السلع التي تباع و تشترى فيها، و لا من حيث عدد و نوعية العملاء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الإقتصاديين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الذين يتفاعلون في خضم كل نوع من أنواع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السوق.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لذلك فإن الأسواق تصنف حسب عدد المشترين و عدد البائعين لأن عدد هؤلاء هو الذي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يظبط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آليات تسيير الأسواق و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توازنها.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فكلما كان عدد البائعين و المشترين كبيرا كلما استحال على أي منهم فرض سيطرته على السوق على عكس وجود بائع واحد أو مشتر واحد.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368152" y="292587"/>
            <a:ext cx="7380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الجدول التالي يعطي أهم أصناف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الأسواق: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71600" y="1556792"/>
          <a:ext cx="7560840" cy="3600400"/>
        </p:xfrm>
        <a:graphic>
          <a:graphicData uri="http://schemas.openxmlformats.org/drawingml/2006/table">
            <a:tbl>
              <a:tblPr rtl="1"/>
              <a:tblGrid>
                <a:gridCol w="1890210"/>
                <a:gridCol w="1890210"/>
                <a:gridCol w="1890210"/>
                <a:gridCol w="1890210"/>
              </a:tblGrid>
              <a:tr h="907512"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بائع واحد</a:t>
                      </a:r>
                      <a:endParaRPr lang="fr-FR" sz="1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بعض الباعة</a:t>
                      </a:r>
                      <a:endParaRPr lang="fr-FR" sz="1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العديد من الباعة</a:t>
                      </a:r>
                      <a:endParaRPr lang="fr-FR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9075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مشتر واحد</a:t>
                      </a:r>
                      <a:endParaRPr lang="fr-FR" sz="1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احتكار ثنائي</a:t>
                      </a:r>
                      <a:endParaRPr lang="fr-FR" sz="14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احتكار المشتري النسبي</a:t>
                      </a:r>
                      <a:endParaRPr lang="fr-FR" sz="14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احتكار المشتري</a:t>
                      </a:r>
                      <a:endParaRPr lang="fr-FR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8778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بعض المشترين</a:t>
                      </a:r>
                      <a:endParaRPr lang="fr-FR" sz="1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احتكار البائع النسبي</a:t>
                      </a:r>
                      <a:endParaRPr lang="fr-FR" sz="14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احتكار القلة النسبي</a:t>
                      </a:r>
                      <a:endParaRPr lang="fr-FR" sz="14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احتكار قلة المشترين</a:t>
                      </a:r>
                      <a:endParaRPr lang="fr-FR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9075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العديد من المشترين</a:t>
                      </a:r>
                      <a:endParaRPr lang="fr-FR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احتكار تام</a:t>
                      </a:r>
                      <a:endParaRPr lang="fr-FR" sz="14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احتكار قلة البائعين</a:t>
                      </a:r>
                      <a:endParaRPr lang="fr-FR" sz="14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المنافسة التامة</a:t>
                      </a:r>
                      <a:endParaRPr lang="fr-FR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126</Words>
  <Application>Microsoft Office PowerPoint</Application>
  <PresentationFormat>Affichage à l'écran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Hidayat</dc:creator>
  <cp:lastModifiedBy>Hidayat</cp:lastModifiedBy>
  <cp:revision>2</cp:revision>
  <dcterms:created xsi:type="dcterms:W3CDTF">2023-06-08T10:11:24Z</dcterms:created>
  <dcterms:modified xsi:type="dcterms:W3CDTF">2023-06-08T10:22:13Z</dcterms:modified>
</cp:coreProperties>
</file>