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E47F-6E3F-4D05-86B8-045161A61F1A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D7D0-8670-4856-856A-9C24EF721C7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E47F-6E3F-4D05-86B8-045161A61F1A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D7D0-8670-4856-856A-9C24EF721C7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E47F-6E3F-4D05-86B8-045161A61F1A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D7D0-8670-4856-856A-9C24EF721C7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E47F-6E3F-4D05-86B8-045161A61F1A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D7D0-8670-4856-856A-9C24EF721C7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E47F-6E3F-4D05-86B8-045161A61F1A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D7D0-8670-4856-856A-9C24EF721C7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E47F-6E3F-4D05-86B8-045161A61F1A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D7D0-8670-4856-856A-9C24EF721C7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E47F-6E3F-4D05-86B8-045161A61F1A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D7D0-8670-4856-856A-9C24EF721C7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E47F-6E3F-4D05-86B8-045161A61F1A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D7D0-8670-4856-856A-9C24EF721C7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E47F-6E3F-4D05-86B8-045161A61F1A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D7D0-8670-4856-856A-9C24EF721C7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E47F-6E3F-4D05-86B8-045161A61F1A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D7D0-8670-4856-856A-9C24EF721C7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E47F-6E3F-4D05-86B8-045161A61F1A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D7D0-8670-4856-856A-9C24EF721C7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7E47F-6E3F-4D05-86B8-045161A61F1A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1D7D0-8670-4856-856A-9C24EF721C73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683568" y="908720"/>
            <a:ext cx="7704856" cy="4139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أشكال السوق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akkal Majalla" pitchFamily="2" charset="-78"/>
              <a:ea typeface="Calibri" pitchFamily="34" charset="0"/>
              <a:cs typeface="Sakkal Majalla" pitchFamily="2" charset="-78"/>
            </a:endParaRP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الأسواق ليست متشابهة، لا من حيث السلع التي تباع و تشترى فيها، و لا من حيث عدد و نوعية العملاء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الإقتصاديين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الذين يتفاعلون في خضم كل نوع من أنواع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السوق.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لذلك فإن الأسواق تصنف حسب عدد المشترين و عدد البائعين لأن عدد هؤلاء هو الذي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يظبط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آليات تسيير الأسواق و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توازنها.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فكلما كان عدد البائعين و المشترين كبيرا كلما استحال على أي منهم فرض سيطرته على السوق على عكس وجود بائع واحد أو مشتر واحد.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1368152" y="292587"/>
            <a:ext cx="7380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الجدول التالي يعطي أهم أصناف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الأسواق: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971600" y="1556792"/>
          <a:ext cx="7560840" cy="3600400"/>
        </p:xfrm>
        <a:graphic>
          <a:graphicData uri="http://schemas.openxmlformats.org/drawingml/2006/table">
            <a:tbl>
              <a:tblPr rtl="1"/>
              <a:tblGrid>
                <a:gridCol w="1890210"/>
                <a:gridCol w="1890210"/>
                <a:gridCol w="1890210"/>
                <a:gridCol w="1890210"/>
              </a:tblGrid>
              <a:tr h="907512">
                <a:tc>
                  <a:txBody>
                    <a:bodyPr/>
                    <a:lstStyle/>
                    <a:p>
                      <a:pPr indent="44958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Sakkal Majalla"/>
                        </a:rPr>
                        <a:t>بائع واحد</a:t>
                      </a:r>
                      <a:endParaRPr lang="fr-FR" sz="1400" b="1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Sakkal Majalla"/>
                        </a:rPr>
                        <a:t>بعض الباعة</a:t>
                      </a:r>
                      <a:endParaRPr lang="fr-FR" sz="1400" b="1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Sakkal Majalla"/>
                        </a:rPr>
                        <a:t>العديد من الباعة</a:t>
                      </a:r>
                      <a:endParaRPr lang="fr-FR" sz="14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90751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Sakkal Majalla"/>
                        </a:rPr>
                        <a:t>مشتر واحد</a:t>
                      </a:r>
                      <a:endParaRPr lang="fr-FR" sz="1400" b="1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Sakkal Majalla"/>
                        </a:rPr>
                        <a:t>احتكار ثنائي</a:t>
                      </a:r>
                      <a:endParaRPr lang="fr-FR"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Sakkal Majalla"/>
                        </a:rPr>
                        <a:t>احتكار المشتري النسبي</a:t>
                      </a:r>
                      <a:endParaRPr lang="fr-FR"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Sakkal Majalla"/>
                        </a:rPr>
                        <a:t>احتكار المشتري</a:t>
                      </a:r>
                      <a:endParaRPr lang="fr-FR" sz="14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87786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Sakkal Majalla"/>
                        </a:rPr>
                        <a:t>بعض المشترين</a:t>
                      </a:r>
                      <a:endParaRPr lang="fr-FR" sz="1400" b="1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Sakkal Majalla"/>
                        </a:rPr>
                        <a:t>احتكار البائع النسبي</a:t>
                      </a:r>
                      <a:endParaRPr lang="fr-FR"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Sakkal Majalla"/>
                        </a:rPr>
                        <a:t>احتكار القلة النسبي</a:t>
                      </a:r>
                      <a:endParaRPr lang="fr-FR"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Sakkal Majalla"/>
                        </a:rPr>
                        <a:t>احتكار قلة المشترين</a:t>
                      </a:r>
                      <a:endParaRPr lang="fr-FR" sz="14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90751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Sakkal Majalla"/>
                        </a:rPr>
                        <a:t>العديد من المشترين</a:t>
                      </a:r>
                      <a:endParaRPr lang="fr-FR" sz="14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Sakkal Majalla"/>
                        </a:rPr>
                        <a:t>احتكار تام</a:t>
                      </a:r>
                      <a:endParaRPr lang="fr-FR"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Sakkal Majalla"/>
                        </a:rPr>
                        <a:t>احتكار قلة البائعين</a:t>
                      </a:r>
                      <a:endParaRPr lang="fr-FR" sz="1400" b="1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/>
                          <a:ea typeface="Calibri"/>
                          <a:cs typeface="Sakkal Majalla"/>
                        </a:rPr>
                        <a:t>المنافسة التامة</a:t>
                      </a:r>
                      <a:endParaRPr lang="fr-FR" sz="14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126</Words>
  <Application>Microsoft Office PowerPoint</Application>
  <PresentationFormat>Affichage à l'écran (4:3)</PresentationFormat>
  <Paragraphs>20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Hidayat</dc:creator>
  <cp:lastModifiedBy>Hidayat</cp:lastModifiedBy>
  <cp:revision>2</cp:revision>
  <dcterms:created xsi:type="dcterms:W3CDTF">2023-06-08T10:11:24Z</dcterms:created>
  <dcterms:modified xsi:type="dcterms:W3CDTF">2023-06-08T10:22:13Z</dcterms:modified>
</cp:coreProperties>
</file>