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2" r:id="rId4"/>
    <p:sldId id="259" r:id="rId5"/>
    <p:sldId id="271" r:id="rId6"/>
    <p:sldId id="26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42E6F7-FFC2-4D50-AE63-1DFE3BB63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61A6E50-93FA-4509-8DC6-092A95A08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13D7F-11EE-4D1C-B8C7-8F1194009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A3B4C9-47D6-4CAC-8764-D088ECB6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7CF8AB-1B1F-4DD3-9CBA-0FDD9DD0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22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20560F-BF48-45FB-98CF-D95D74CB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A3F41F-77AE-4D14-AA78-E130A4BCF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612049-D778-44BA-9B29-5F64EC920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B54F35-59C3-4088-8EBA-13E9DCD4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3183B8-4EBD-4EE1-B583-628916E31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80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84E5533-01A4-4C96-8197-E1DF749BB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429432-EB5E-4844-B5F5-A66DB03EA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D74EA9-BA7A-4BA3-9F2B-8018B880F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5E8D67-8767-45AF-9DCE-DAFA4B6D8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105217-3165-4B74-895E-FE23D07F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7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1CB268-2E13-4DA9-9325-8D1D9698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9E8098-1CA6-4B53-A29F-B94DE436D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AAE31D-A2BF-4B1D-A524-FAADB74E9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50A1B6-125E-4B65-B6E2-0C9A8F71D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55B739-582F-493C-9394-1FC8C539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09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F6787E-8666-42C1-83B4-EC66946C9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BFC71A-E38D-4B9F-9913-FDDD7468B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22E571-4BCB-4B3E-BD2B-3A64CF80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9575CB-DD64-4BFD-9C19-5F7C76F4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70DB69-FB87-4DD5-BB38-F7B25B03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02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396F9B-FB55-4DB9-B97B-CA7CEFA3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0879B6-D099-4813-A22E-76484F7EB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BB0147-8EAA-4E1F-8C76-E2AC723B7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E29E0C-ACF3-4F76-B165-D715AB12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9A7A22-380D-4F20-A229-BDF89A9EF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103BDD-711B-4A80-910B-7F390329E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29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BCB8B1-19A2-4BEF-9E64-F9E5CB215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29C1F0-9343-4AAE-9249-7261B3057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66BF39-DBC2-42AC-85BA-08C96F13C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BD91642-DA3F-41A3-A1F9-98214D97C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D8BEAC-B1AD-4956-ADBB-AC9617210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DEB5F41-7E25-4977-A880-A6DD43FB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AE37523-441A-43B3-96C0-342CFEAB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F9024A7-C78B-4BC8-A46C-44EBC48EB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90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8DE80F-A38E-4B50-9784-EBC744F6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F329A48-56CB-47A0-81CA-D3E3D3FCF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7853CE-094F-4D0B-9D4B-3E1C470C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9509ACB-EF38-484B-8E18-ECAAD15B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98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82B4C8F-7611-468C-A833-38FC0A43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11EC26-F296-4237-BB5E-837CBF89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B140E4-B0E3-496C-BF6B-C9B3ABDE5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79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CD69D9-CECA-4C31-A947-56E8534E1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8DE855-A0ED-49F8-BBF4-AD7647AA0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56C65D-1681-45C6-95D1-96B4C4C17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5E538F-38D8-4506-945B-871266C75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02DE2D-D294-4952-B89A-E7072001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0FEA3B-D3F8-4EED-9BDA-F19AD2EA8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72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FE2E5E-5C7F-413B-B310-2560533D4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48C0D8A-6A0F-4627-ACCB-20179899CC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569206A-9ADE-4465-8398-70D209A28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F238C2-C55E-4D6C-ACAF-DEB55703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E3AB6-1EB5-4967-896E-61226611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629385-A29E-44BA-804F-A9A511043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6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019E3E-B586-4812-B110-1B5F8BDC6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3AE783-0D72-4BAB-A34B-D2833DECA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61B705-0DD5-48CD-9971-E4F3B68C78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274B-A54C-448B-BCE1-C45757D00624}" type="datetimeFigureOut">
              <a:rPr lang="fr-FR" smtClean="0"/>
              <a:t>11/02/2020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5CAEFE-1E7C-4689-8C14-8C22188D6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C2BC6A-6F64-40BF-B45A-972BEA1A38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2E48C-DEAD-4E7A-951C-EB23DCC4AC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81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092BF-79A4-4400-80FD-DDEAA79CA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Architecture et </a:t>
            </a:r>
            <a:r>
              <a:rPr lang="pt-BR" b="1" dirty="0">
                <a:solidFill>
                  <a:srgbClr val="C00000"/>
                </a:solidFill>
              </a:rPr>
              <a:t>Développement Web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0070C0"/>
                </a:solidFill>
              </a:rPr>
              <a:t>MID425</a:t>
            </a:r>
            <a:r>
              <a:rPr lang="pt-BR" b="1" dirty="0">
                <a:solidFill>
                  <a:srgbClr val="C00000"/>
                </a:solidFill>
              </a:rPr>
              <a:t>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F93681-4107-4055-B3E6-820BE959B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dirty="0"/>
              <a:t> Cours + TD + TP</a:t>
            </a:r>
            <a:endParaRPr lang="pt-BR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t-BR" dirty="0"/>
              <a:t> Coefficient -&gt; 2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t-BR" dirty="0"/>
              <a:t> Crédits  -&gt; 4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i="1" dirty="0"/>
              <a:t> Mode d’évaluation: Examen + </a:t>
            </a:r>
            <a:r>
              <a:rPr lang="fr-FR" i="1" dirty="0" err="1"/>
              <a:t>Contôle</a:t>
            </a:r>
            <a:r>
              <a:rPr lang="fr-FR" i="1"/>
              <a:t> (</a:t>
            </a:r>
            <a:r>
              <a:rPr lang="fr-FR" i="1" dirty="0"/>
              <a:t>Exposé) + TP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32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E3D1DC-584B-461A-9A66-69DCA0CD8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Architecture et </a:t>
            </a:r>
            <a:r>
              <a:rPr lang="pt-BR" b="1" dirty="0">
                <a:solidFill>
                  <a:srgbClr val="C00000"/>
                </a:solidFill>
              </a:rPr>
              <a:t>Développement Web </a:t>
            </a:r>
            <a:br>
              <a:rPr lang="pt-BR" b="1" dirty="0">
                <a:solidFill>
                  <a:srgbClr val="C00000"/>
                </a:solidFill>
              </a:rPr>
            </a:br>
            <a:r>
              <a:rPr lang="pt-BR" b="1" dirty="0">
                <a:solidFill>
                  <a:srgbClr val="0070C0"/>
                </a:solidFill>
              </a:rPr>
              <a:t>MID425</a:t>
            </a:r>
            <a:r>
              <a:rPr lang="pt-BR" b="1" dirty="0">
                <a:solidFill>
                  <a:srgbClr val="C00000"/>
                </a:solidFill>
              </a:rPr>
              <a:t>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3731D9-769A-4B29-8A7A-07E6F0A5A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dirty="0"/>
              <a:t> TD obligatoire (TD machine)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dirty="0"/>
              <a:t> TP obligatoire (toute absence doit être rattrapée avant le TP suivant)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dirty="0"/>
              <a:t> Autonomie, assiduité, travail personnel </a:t>
            </a:r>
          </a:p>
        </p:txBody>
      </p:sp>
    </p:spTree>
    <p:extLst>
      <p:ext uri="{BB962C8B-B14F-4D97-AF65-F5344CB8AC3E}">
        <p14:creationId xmlns:p14="http://schemas.microsoft.com/office/powerpoint/2010/main" val="213674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place4geek.com/blog/wp-content/uploads/2010/10/jQurery-e1423237413165.gif">
            <a:extLst>
              <a:ext uri="{FF2B5EF4-FFF2-40B4-BE49-F238E27FC236}">
                <a16:creationId xmlns:a16="http://schemas.microsoft.com/office/drawing/2014/main" id="{FCC7A33C-1412-4D5E-8866-8074C3243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293" y="1107584"/>
            <a:ext cx="1302376" cy="130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9EE28B6-5A69-4B98-A61B-FA1080A0B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709" y="192345"/>
            <a:ext cx="3660955" cy="1830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a/a1/AJAX_logo_by_gengns.svg/1200px-AJAX_logo_by_gengns.svg.png">
            <a:extLst>
              <a:ext uri="{FF2B5EF4-FFF2-40B4-BE49-F238E27FC236}">
                <a16:creationId xmlns:a16="http://schemas.microsoft.com/office/drawing/2014/main" id="{33C04C30-8658-4410-8051-D47EC3E8F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32" y="2094394"/>
            <a:ext cx="2260510" cy="108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associÃ©e">
            <a:extLst>
              <a:ext uri="{FF2B5EF4-FFF2-40B4-BE49-F238E27FC236}">
                <a16:creationId xmlns:a16="http://schemas.microsoft.com/office/drawing/2014/main" id="{458628D0-7515-4978-9834-EFD0B16E8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416" y="3594082"/>
            <a:ext cx="2702283" cy="129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Ã©sultat de recherche d'images pour &quot;angular js&quot;">
            <a:extLst>
              <a:ext uri="{FF2B5EF4-FFF2-40B4-BE49-F238E27FC236}">
                <a16:creationId xmlns:a16="http://schemas.microsoft.com/office/drawing/2014/main" id="{A1813C4E-3AF4-4C07-B791-FC42E1899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962" y="3340168"/>
            <a:ext cx="1444849" cy="153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Ã©sultat de recherche d'images pour &quot;bootstrap&quot;">
            <a:extLst>
              <a:ext uri="{FF2B5EF4-FFF2-40B4-BE49-F238E27FC236}">
                <a16:creationId xmlns:a16="http://schemas.microsoft.com/office/drawing/2014/main" id="{D408CD0F-7F33-4FCE-BC14-D3AA13598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769" y="5295362"/>
            <a:ext cx="1334305" cy="133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Ã©sultat de recherche d'images pour &quot;node js&quot;">
            <a:extLst>
              <a:ext uri="{FF2B5EF4-FFF2-40B4-BE49-F238E27FC236}">
                <a16:creationId xmlns:a16="http://schemas.microsoft.com/office/drawing/2014/main" id="{4B89D278-5471-48D6-B3A2-138F24F57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6886" y="5167279"/>
            <a:ext cx="2544114" cy="127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Ã©sultat de recherche d'images pour &quot;php mysql&quot;">
            <a:extLst>
              <a:ext uri="{FF2B5EF4-FFF2-40B4-BE49-F238E27FC236}">
                <a16:creationId xmlns:a16="http://schemas.microsoft.com/office/drawing/2014/main" id="{AC212A71-86E0-4756-8318-F885E07E8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921" y="2578625"/>
            <a:ext cx="34575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Ã©sultat de recherche d'images pour &quot;git&quot;">
            <a:extLst>
              <a:ext uri="{FF2B5EF4-FFF2-40B4-BE49-F238E27FC236}">
                <a16:creationId xmlns:a16="http://schemas.microsoft.com/office/drawing/2014/main" id="{C1085F68-0496-484F-9EE5-C396B6A91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785" y="4985929"/>
            <a:ext cx="1444849" cy="144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Ã©sultat de recherche d'images pour &quot;laravel&quot;">
            <a:extLst>
              <a:ext uri="{FF2B5EF4-FFF2-40B4-BE49-F238E27FC236}">
                <a16:creationId xmlns:a16="http://schemas.microsoft.com/office/drawing/2014/main" id="{D61D609B-AA89-4BFD-AED0-9079C3C79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129" y="617683"/>
            <a:ext cx="2171164" cy="147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RÃ©sultat de recherche d'images pour &quot;navigateurs&quot;">
            <a:extLst>
              <a:ext uri="{FF2B5EF4-FFF2-40B4-BE49-F238E27FC236}">
                <a16:creationId xmlns:a16="http://schemas.microsoft.com/office/drawing/2014/main" id="{5182CF65-BF50-4C26-9E9A-8D8FD1A36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9" y="4985929"/>
            <a:ext cx="3592870" cy="153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60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FA735-1932-4BC3-B1AB-E2F07422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Programme du module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CB039A-C8FD-4607-962E-6C2727346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Introduction au web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Rappels sur HTML, CSS, JS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Responsive design et Framework </a:t>
            </a:r>
            <a:r>
              <a:rPr lang="fr-FR" dirty="0" err="1"/>
              <a:t>Front-end</a:t>
            </a:r>
            <a:r>
              <a:rPr lang="fr-FR" dirty="0"/>
              <a:t> (</a:t>
            </a:r>
            <a:r>
              <a:rPr lang="fr-FR" dirty="0" err="1"/>
              <a:t>Bootstap</a:t>
            </a:r>
            <a:r>
              <a:rPr lang="fr-FR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Design Patterns et MVC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Framework </a:t>
            </a:r>
            <a:r>
              <a:rPr lang="fr-FR" dirty="0" err="1"/>
              <a:t>Back-end</a:t>
            </a:r>
            <a:r>
              <a:rPr lang="fr-FR" dirty="0"/>
              <a:t> (</a:t>
            </a:r>
            <a:r>
              <a:rPr lang="fr-FR" dirty="0" err="1"/>
              <a:t>Laravel</a:t>
            </a:r>
            <a:r>
              <a:rPr lang="fr-FR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PHP &amp; MySQL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Session et Cookies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Orienté objet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Sécurité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934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28C690-E383-450D-AF16-0D2C5E13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TP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62CF50-8CA9-4E17-809E-577CC8045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dirty="0"/>
              <a:t>Projet 1: Wordpress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dirty="0"/>
              <a:t>Projet 2: Arbre généalogique</a:t>
            </a:r>
          </a:p>
        </p:txBody>
      </p:sp>
    </p:spTree>
    <p:extLst>
      <p:ext uri="{BB962C8B-B14F-4D97-AF65-F5344CB8AC3E}">
        <p14:creationId xmlns:p14="http://schemas.microsoft.com/office/powerpoint/2010/main" val="319912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61AF3-C00E-42FD-8C02-A5174656E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C00000"/>
                </a:solidFill>
              </a:rPr>
              <a:t>Exposés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E58103-4963-41E2-A5D5-0E8A8C2A3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Référencement web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API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CMS </a:t>
            </a:r>
            <a:r>
              <a:rPr lang="fr-FR" dirty="0" err="1"/>
              <a:t>Ecommerce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UX design, Flat design, </a:t>
            </a:r>
            <a:r>
              <a:rPr lang="fr-FR" dirty="0" err="1"/>
              <a:t>Material</a:t>
            </a:r>
            <a:r>
              <a:rPr lang="fr-FR" dirty="0"/>
              <a:t> Design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err="1"/>
              <a:t>Cryptocurrency</a:t>
            </a:r>
            <a:r>
              <a:rPr lang="fr-FR" dirty="0"/>
              <a:t> &amp; Blockchain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err="1"/>
              <a:t>Angular</a:t>
            </a:r>
            <a:r>
              <a:rPr lang="fr-FR" dirty="0"/>
              <a:t> JS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Node JS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Python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C#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Java et le web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err="1"/>
              <a:t>Dropshipping</a:t>
            </a:r>
            <a:r>
              <a:rPr lang="fr-FR" dirty="0"/>
              <a:t>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Web services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Web sémantique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Java Spring Boot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Cloud </a:t>
            </a:r>
            <a:r>
              <a:rPr lang="fr-FR" dirty="0" err="1"/>
              <a:t>computing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44104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153</Words>
  <Application>Microsoft Office PowerPoint</Application>
  <PresentationFormat>Grand écran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Architecture et Développement Web  MID425 </vt:lpstr>
      <vt:lpstr>Architecture et Développement Web  MID425 </vt:lpstr>
      <vt:lpstr>Présentation PowerPoint</vt:lpstr>
      <vt:lpstr>Programme du module</vt:lpstr>
      <vt:lpstr>TP</vt:lpstr>
      <vt:lpstr>Exposés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SAMSUNG</dc:creator>
  <cp:lastModifiedBy>SAMSUNG</cp:lastModifiedBy>
  <cp:revision>30</cp:revision>
  <dcterms:created xsi:type="dcterms:W3CDTF">2019-01-03T10:15:25Z</dcterms:created>
  <dcterms:modified xsi:type="dcterms:W3CDTF">2020-02-11T08:23:11Z</dcterms:modified>
</cp:coreProperties>
</file>