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250706"/>
          </a:xfrm>
        </p:spPr>
        <p:txBody>
          <a:bodyPr/>
          <a:lstStyle/>
          <a:p>
            <a:r>
              <a:rPr lang="ar-DZ" b="1" u="heavy" dirty="0">
                <a:solidFill>
                  <a:srgbClr val="FF0000"/>
                </a:solidFill>
              </a:rPr>
              <a:t>أنواع التلف داخل المتحف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9966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6250706"/>
          </a:xfrm>
        </p:spPr>
        <p:txBody>
          <a:bodyPr/>
          <a:lstStyle/>
          <a:p>
            <a:pPr rtl="1"/>
            <a:r>
              <a:rPr lang="ar-DZ" b="1" dirty="0"/>
              <a:t>الضوء: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87916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322714"/>
          </a:xfrm>
        </p:spPr>
        <p:txBody>
          <a:bodyPr/>
          <a:lstStyle/>
          <a:p>
            <a:pPr rtl="1"/>
            <a:r>
              <a:rPr lang="ar-DZ" b="1" dirty="0"/>
              <a:t>الأضرار (العوامل) البيولوجية: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94395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6322714"/>
          </a:xfrm>
        </p:spPr>
        <p:txBody>
          <a:bodyPr>
            <a:normAutofit/>
          </a:bodyPr>
          <a:lstStyle/>
          <a:p>
            <a:pPr rtl="1"/>
            <a:r>
              <a:rPr lang="ar-DZ" b="1" dirty="0"/>
              <a:t>- العوامل البشرية: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588379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6250706"/>
          </a:xfrm>
        </p:spPr>
        <p:txBody>
          <a:bodyPr/>
          <a:lstStyle/>
          <a:p>
            <a:pPr rtl="1"/>
            <a:r>
              <a:rPr lang="ar-DZ" b="1" dirty="0"/>
              <a:t>- الحرائق:</a:t>
            </a:r>
            <a:r>
              <a:rPr lang="ar-DZ" dirty="0"/>
              <a:t>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2902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322714"/>
          </a:xfrm>
        </p:spPr>
        <p:txBody>
          <a:bodyPr/>
          <a:lstStyle/>
          <a:p>
            <a:pPr rtl="1"/>
            <a:r>
              <a:rPr lang="ar-DZ" b="1" dirty="0"/>
              <a:t>مفهوم الحفـــظ:</a:t>
            </a:r>
            <a:r>
              <a:rPr lang="fr-FR" dirty="0"/>
              <a:t/>
            </a:r>
            <a:br>
              <a:rPr lang="fr-FR" dirty="0"/>
            </a:br>
            <a:r>
              <a:rPr lang="ar-DZ" dirty="0"/>
              <a:t>هو اقتناء وتنظيم والضمان لتوفير الحماية الكافية للمعلومات ذات القيمة وإتاحتها للحاضر والمستقبل. ويتطلب التخطيط الذي يسبق التطبيق وتجاهل الحفظ معناه الإهمال.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696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394722"/>
          </a:xfrm>
        </p:spPr>
        <p:txBody>
          <a:bodyPr/>
          <a:lstStyle/>
          <a:p>
            <a:pPr rtl="1"/>
            <a:r>
              <a:rPr lang="ar-DZ" b="1" dirty="0"/>
              <a:t>مفهوم التلف:</a:t>
            </a:r>
            <a:r>
              <a:rPr lang="fr-FR" dirty="0"/>
              <a:t/>
            </a:r>
            <a:br>
              <a:rPr lang="fr-FR" dirty="0"/>
            </a:br>
            <a:r>
              <a:rPr lang="ar-DZ" dirty="0"/>
              <a:t>لقد استخدم مصطلح التلف بشكل واسع في علم الآثار، وهو مجموع العمليات الكيميائية والبيولوجية التي تغير في تركيب المادة الأثرية سواء في بيئة الدفن أو أثناء العرض والتخزين بالمتاحف.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0709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6250706"/>
          </a:xfrm>
        </p:spPr>
        <p:txBody>
          <a:bodyPr/>
          <a:lstStyle/>
          <a:p>
            <a:r>
              <a:rPr lang="ar-DZ" b="1" dirty="0"/>
              <a:t>* أنواع التلف داخل المتحف: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8467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6322714"/>
          </a:xfrm>
        </p:spPr>
        <p:txBody>
          <a:bodyPr/>
          <a:lstStyle/>
          <a:p>
            <a:r>
              <a:rPr lang="ar-DZ" dirty="0"/>
              <a:t>إن إعداد وسط مناخي ملائم للمجموعات الأثرية مرهون بالتحكم في العوامل البيئية العامة للوسط المتحفي والمتمثلة في الحرارة والرطوبة والإضاءة والعوامل البيولوجية والبشرية.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2093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6250706"/>
          </a:xfrm>
        </p:spPr>
        <p:txBody>
          <a:bodyPr/>
          <a:lstStyle/>
          <a:p>
            <a:pPr rtl="1"/>
            <a:r>
              <a:rPr lang="ar-DZ" b="1" dirty="0"/>
              <a:t>- العوامل البيئية: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9570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6250706"/>
          </a:xfrm>
        </p:spPr>
        <p:txBody>
          <a:bodyPr/>
          <a:lstStyle/>
          <a:p>
            <a:pPr rtl="1"/>
            <a:r>
              <a:rPr lang="ar-DZ" b="1" dirty="0"/>
              <a:t>العوامل الفيزيوكيميائية: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9177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250706"/>
          </a:xfrm>
        </p:spPr>
        <p:txBody>
          <a:bodyPr/>
          <a:lstStyle/>
          <a:p>
            <a:pPr lvl="0" rtl="1"/>
            <a:r>
              <a:rPr lang="ar-DZ" b="1" dirty="0"/>
              <a:t>الحرارة: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322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6322714"/>
          </a:xfrm>
        </p:spPr>
        <p:txBody>
          <a:bodyPr/>
          <a:lstStyle/>
          <a:p>
            <a:pPr rtl="1"/>
            <a:r>
              <a:rPr lang="ar-DZ" b="1" dirty="0"/>
              <a:t>الرطوبة: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1122472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66</Words>
  <Application>Microsoft Office PowerPoint</Application>
  <PresentationFormat>Affichage à l'écran (4:3)</PresentationFormat>
  <Paragraphs>13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أنواع التلف داخل المتحف </vt:lpstr>
      <vt:lpstr>مفهوم الحفـــظ: هو اقتناء وتنظيم والضمان لتوفير الحماية الكافية للمعلومات ذات القيمة وإتاحتها للحاضر والمستقبل. ويتطلب التخطيط الذي يسبق التطبيق وتجاهل الحفظ معناه الإهمال. </vt:lpstr>
      <vt:lpstr>مفهوم التلف: لقد استخدم مصطلح التلف بشكل واسع في علم الآثار، وهو مجموع العمليات الكيميائية والبيولوجية التي تغير في تركيب المادة الأثرية سواء في بيئة الدفن أو أثناء العرض والتخزين بالمتاحف. </vt:lpstr>
      <vt:lpstr>* أنواع التلف داخل المتحف: </vt:lpstr>
      <vt:lpstr>إن إعداد وسط مناخي ملائم للمجموعات الأثرية مرهون بالتحكم في العوامل البيئية العامة للوسط المتحفي والمتمثلة في الحرارة والرطوبة والإضاءة والعوامل البيولوجية والبشرية. </vt:lpstr>
      <vt:lpstr>- العوامل البيئية: </vt:lpstr>
      <vt:lpstr>العوامل الفيزيوكيميائية: </vt:lpstr>
      <vt:lpstr>الحرارة: </vt:lpstr>
      <vt:lpstr>الرطوبة: </vt:lpstr>
      <vt:lpstr>الضوء: </vt:lpstr>
      <vt:lpstr>الأضرار (العوامل) البيولوجية:  </vt:lpstr>
      <vt:lpstr>- العوامل البشرية: </vt:lpstr>
      <vt:lpstr>- الحرائق: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أنواع التلف داخل المتحف </dc:title>
  <dc:creator>aicha</dc:creator>
  <cp:lastModifiedBy>pc</cp:lastModifiedBy>
  <cp:revision>5</cp:revision>
  <dcterms:created xsi:type="dcterms:W3CDTF">2022-11-06T18:35:29Z</dcterms:created>
  <dcterms:modified xsi:type="dcterms:W3CDTF">2024-01-07T08:11:47Z</dcterms:modified>
</cp:coreProperties>
</file>