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53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41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0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07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10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08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8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75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6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7C4F-53B0-4F8A-BE69-3B54A990C47E}" type="datetimeFigureOut">
              <a:rPr lang="fr-FR" smtClean="0"/>
              <a:t>10/11/2021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5422-C964-4505-ABC9-BB234EFD3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74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ar.wikipedia.org/wiki/%D8%A7%D8%A8%D9%86_%D8%A5%D8%B3%D8%AD%D8%A7%D9%82" TargetMode="Externa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hyperlink" Target="https://ar.wikipedia.org/wiki/%D8%B3%D8%B1%D9%8A%D8%A9_(%D9%88%D8%AD%D8%AF%D8%A9_%D8%B9%D8%B3%D9%83%D8%B1%D9%8A%D8%A9)" TargetMode="External"/><Relationship Id="rId5" Type="http://schemas.openxmlformats.org/officeDocument/2006/relationships/hyperlink" Target="https://ar.wikipedia.org/wiki/%D8%BA%D8%B2%D9%88%D8%A7%D8%AA_%D8%A7%D9%84%D8%B1%D8%B3%D9%88%D9%84_%D9%85%D8%AD%D9%85%D8%AF" TargetMode="External"/><Relationship Id="rId4" Type="http://schemas.openxmlformats.org/officeDocument/2006/relationships/hyperlink" Target="https://ar.wikipedia.org/wiki/%D8%A7%D9%84%D9%88%D8%A7%D9%82%D8%AF%D9%8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 smtClean="0"/>
              <a:t>المحاضرة 1: مصادر تاريخ العرب قبل وبعد الإسلام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7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953"/>
    </mc:Choice>
    <mc:Fallback>
      <p:transition spd="slow" advTm="196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-96982"/>
            <a:ext cx="9407236" cy="3606945"/>
          </a:xfrm>
        </p:spPr>
        <p:txBody>
          <a:bodyPr>
            <a:normAutofit fontScale="90000"/>
          </a:bodyPr>
          <a:lstStyle/>
          <a:p>
            <a:r>
              <a:rPr lang="ar-DZ" dirty="0" smtClean="0"/>
              <a:t/>
            </a:r>
            <a:br>
              <a:rPr lang="ar-DZ" dirty="0" smtClean="0"/>
            </a:br>
            <a:r>
              <a:rPr lang="ar-DZ" dirty="0"/>
              <a:t/>
            </a:r>
            <a:br>
              <a:rPr lang="ar-DZ" dirty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/>
              <a:t/>
            </a:r>
            <a:br>
              <a:rPr lang="ar-DZ" dirty="0"/>
            </a:br>
            <a:r>
              <a:rPr lang="ar-DZ" dirty="0" smtClean="0"/>
              <a:t/>
            </a:r>
            <a:br>
              <a:rPr lang="ar-DZ" dirty="0" smtClean="0"/>
            </a:br>
            <a:r>
              <a:rPr lang="ar-DZ" dirty="0"/>
              <a:t/>
            </a:r>
            <a:br>
              <a:rPr lang="ar-DZ" dirty="0"/>
            </a:br>
            <a:r>
              <a:rPr lang="ar-DZ" sz="3100" b="1" u="sng" dirty="0" smtClean="0"/>
              <a:t>المصادر المادية: </a:t>
            </a:r>
            <a:r>
              <a:rPr lang="ar-DZ" sz="2700" dirty="0" smtClean="0"/>
              <a:t/>
            </a:r>
            <a:br>
              <a:rPr lang="ar-DZ" sz="2700" dirty="0" smtClean="0"/>
            </a:br>
            <a:r>
              <a:rPr lang="ar-DZ" sz="2700" dirty="0" smtClean="0"/>
              <a:t/>
            </a:r>
            <a:br>
              <a:rPr lang="ar-DZ" sz="2700" dirty="0" smtClean="0"/>
            </a:br>
            <a:r>
              <a:rPr lang="ar-DZ" sz="2700" dirty="0" smtClean="0"/>
              <a:t>وتتمثّل في النقوش منها: النقوش الّتي عثر عليها في بلاد اليمن</a:t>
            </a:r>
            <a:br>
              <a:rPr lang="ar-DZ" sz="2700" dirty="0" smtClean="0"/>
            </a:br>
            <a:r>
              <a:rPr lang="ar-DZ" sz="2700" dirty="0" smtClean="0"/>
              <a:t>والمسكوكات......... </a:t>
            </a:r>
            <a:br>
              <a:rPr lang="ar-DZ" sz="2700" dirty="0" smtClean="0"/>
            </a:br>
            <a:r>
              <a:rPr lang="ar-DZ" sz="2700" b="1" u="sng" dirty="0" smtClean="0"/>
              <a:t>المصادر المكتوبة: </a:t>
            </a:r>
            <a:r>
              <a:rPr lang="ar-DZ" sz="2700" b="1" dirty="0" smtClean="0"/>
              <a:t/>
            </a:r>
            <a:br>
              <a:rPr lang="ar-DZ" sz="2700" b="1" dirty="0" smtClean="0"/>
            </a:br>
            <a:r>
              <a:rPr lang="ar-DZ" sz="2700" b="1" dirty="0" smtClean="0"/>
              <a:t>مصادر غير عربية</a:t>
            </a:r>
            <a:r>
              <a:rPr lang="ar-DZ" sz="2700" dirty="0" smtClean="0"/>
              <a:t>: وتتمثّل في كتاب التوراة ونقل لنا تاريخ العرب وعلاقتهم </a:t>
            </a:r>
            <a:r>
              <a:rPr lang="ar-DZ" sz="2700" dirty="0" err="1" smtClean="0"/>
              <a:t>بالاسرائيلين</a:t>
            </a:r>
            <a:r>
              <a:rPr lang="ar-DZ" sz="2700" dirty="0" smtClean="0"/>
              <a:t/>
            </a:r>
            <a:br>
              <a:rPr lang="ar-DZ" sz="2700" dirty="0" smtClean="0"/>
            </a:br>
            <a:r>
              <a:rPr lang="ar-DZ" sz="2700" dirty="0" smtClean="0"/>
              <a:t>كتابات المؤرخ اليهودي يوسف بن متى (37-98 أو 100) كتب كتبه في روما بعد أن زار القدس</a:t>
            </a:r>
            <a:r>
              <a:rPr lang="ar-DZ" sz="2000" dirty="0" smtClean="0"/>
              <a:t/>
            </a:r>
            <a:br>
              <a:rPr lang="ar-DZ" sz="2000" dirty="0" smtClean="0"/>
            </a:br>
            <a:endParaRPr lang="fr-FR" sz="2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 smtClean="0"/>
              <a:t>كتابات الرحالة اليونان والرومان: ومن بينهم </a:t>
            </a:r>
            <a:r>
              <a:rPr lang="ar-DZ" dirty="0" err="1" smtClean="0"/>
              <a:t>هيرودت</a:t>
            </a:r>
            <a:r>
              <a:rPr lang="ar-DZ" dirty="0" smtClean="0"/>
              <a:t> (484-430ق.م)، </a:t>
            </a:r>
            <a:r>
              <a:rPr lang="ar-DZ" dirty="0" err="1" smtClean="0"/>
              <a:t>ديودور</a:t>
            </a:r>
            <a:r>
              <a:rPr lang="ar-DZ" dirty="0" smtClean="0"/>
              <a:t> الصقلي، سترابون</a:t>
            </a:r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8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0"/>
    </mc:Choice>
    <mc:Fallback>
      <p:transition spd="slow" advTm="4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 rtl="1"/>
            <a:r>
              <a:rPr lang="ar-DZ" sz="2800" b="1" dirty="0" smtClean="0"/>
              <a:t>مصادر عربية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algn="r" rtl="1"/>
            <a:r>
              <a:rPr lang="ar-DZ" b="1" u="sng" dirty="0" smtClean="0"/>
              <a:t>القرآن الكريم</a:t>
            </a:r>
            <a:r>
              <a:rPr lang="ar-DZ" dirty="0" smtClean="0"/>
              <a:t>: وهو أصدق المصادر وأصحّها على الإطلاق فهو كلام الله عز وجل ولقد نقل لنا الكثير من أخبار العرب قبل الإسلام وأثناء حياة النبي عليه الصلاة والسّلام.</a:t>
            </a:r>
          </a:p>
          <a:p>
            <a:pPr algn="r" rtl="1"/>
            <a:r>
              <a:rPr lang="ar-DZ" b="1" u="sng" dirty="0" smtClean="0"/>
              <a:t>الحديث النبوي</a:t>
            </a:r>
            <a:r>
              <a:rPr lang="ar-DZ" dirty="0" smtClean="0"/>
              <a:t>: هو أصدق المصادر بعد القرآن الكريم.</a:t>
            </a:r>
          </a:p>
          <a:p>
            <a:pPr algn="r" rtl="1"/>
            <a:r>
              <a:rPr lang="ar-DZ" b="1" u="sng" dirty="0" smtClean="0"/>
              <a:t>كتب السير والمغازي</a:t>
            </a:r>
            <a:r>
              <a:rPr lang="ar-DZ" dirty="0" smtClean="0"/>
              <a:t>: من المصادر المساعدة في تاريخ العرب ونقلت أخبارا وفيرة عن أيام العرب في الجاهلية ونسب الرسول ومن أشهرها: كتاب ا</a:t>
            </a:r>
            <a:r>
              <a:rPr lang="ar-DZ" b="1" dirty="0" smtClean="0"/>
              <a:t>لمغازي</a:t>
            </a:r>
            <a:r>
              <a:rPr lang="ar-DZ" dirty="0"/>
              <a:t> أو </a:t>
            </a:r>
            <a:r>
              <a:rPr lang="ar-DZ" b="1" dirty="0"/>
              <a:t>(مغازي الواقدي)</a:t>
            </a:r>
            <a:r>
              <a:rPr lang="ar-DZ" dirty="0"/>
              <a:t> هو كتاب ألَّفه </a:t>
            </a:r>
            <a:r>
              <a:rPr lang="ar-DZ" dirty="0">
                <a:hlinkClick r:id="rId4" tooltip="الواقدي"/>
              </a:rPr>
              <a:t>أبو عبد الله محمد بن عمر بن واقد السهمي</a:t>
            </a:r>
            <a:r>
              <a:rPr lang="ar-DZ" dirty="0"/>
              <a:t> المعروف بالواقدي، جمَعَ فيه الواقدي قصص </a:t>
            </a:r>
            <a:r>
              <a:rPr lang="ar-DZ" dirty="0">
                <a:hlinkClick r:id="rId5" tooltip="غزوات الرسول محمد"/>
              </a:rPr>
              <a:t>غزوات رسول </a:t>
            </a:r>
            <a:r>
              <a:rPr lang="ar-DZ" dirty="0" err="1">
                <a:hlinkClick r:id="rId5" tooltip="غزوات الرسول محمد"/>
              </a:rPr>
              <a:t>الله</a:t>
            </a:r>
            <a:r>
              <a:rPr lang="ar-DZ" dirty="0" err="1"/>
              <a:t>ﷺ</a:t>
            </a:r>
            <a:r>
              <a:rPr lang="ar-DZ" dirty="0"/>
              <a:t> </a:t>
            </a:r>
            <a:r>
              <a:rPr lang="ar-DZ" dirty="0">
                <a:hlinkClick r:id="rId6" tooltip="سرية (وحدة عسكرية)"/>
              </a:rPr>
              <a:t>وسراياه</a:t>
            </a:r>
            <a:r>
              <a:rPr lang="ar-DZ" baseline="30000" dirty="0"/>
              <a:t>1</a:t>
            </a:r>
            <a:r>
              <a:rPr lang="ar-DZ" dirty="0"/>
              <a:t>، ويتألف كتاب المغازي للواقدي من ثلاثة أجزاء. أرَّخ الواقدي في هذا الكتاب كثيرًا من الأحداث التاريخية الإسلامية المبكرة التي لم تؤرَّخ عن غيره من المؤرخين </a:t>
            </a:r>
            <a:r>
              <a:rPr lang="ar-DZ" dirty="0">
                <a:hlinkClick r:id="rId7" tooltip="ابن إسحاق"/>
              </a:rPr>
              <a:t>كابن </a:t>
            </a:r>
            <a:r>
              <a:rPr lang="ar-DZ" dirty="0" smtClean="0">
                <a:hlinkClick r:id="rId7" tooltip="ابن إسحاق"/>
              </a:rPr>
              <a:t>إسحاق</a:t>
            </a:r>
            <a:r>
              <a:rPr lang="ar-DZ" dirty="0" smtClean="0"/>
              <a:t>، سيرة ابن هشام، الطبقات الكبرى لابن سعد.</a:t>
            </a:r>
          </a:p>
          <a:p>
            <a:pPr algn="r" rtl="1"/>
            <a:r>
              <a:rPr lang="ar-DZ" b="1" u="sng" dirty="0" smtClean="0"/>
              <a:t>الأدب الجاهلي</a:t>
            </a:r>
            <a:r>
              <a:rPr lang="ar-DZ" dirty="0" smtClean="0"/>
              <a:t>: يعتبر مصدرا أساسيا للتدوين ولقد نقلت لنا الكثير من أخبار العرب وعلاقتهم بجيرانهم.</a:t>
            </a:r>
          </a:p>
          <a:p>
            <a:pPr algn="r" rtl="1"/>
            <a:endParaRPr lang="ar-DZ" dirty="0" smtClean="0"/>
          </a:p>
          <a:p>
            <a:pPr algn="r" rtl="1"/>
            <a:endParaRPr lang="ar-DZ" dirty="0" smtClean="0"/>
          </a:p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4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"/>
    </mc:Choice>
    <mc:Fallback>
      <p:transition spd="slow" advTm="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4455" y="500062"/>
            <a:ext cx="10515600" cy="2326265"/>
          </a:xfrm>
        </p:spPr>
        <p:txBody>
          <a:bodyPr>
            <a:normAutofit/>
          </a:bodyPr>
          <a:lstStyle/>
          <a:p>
            <a:pPr algn="r" rtl="1"/>
            <a:r>
              <a:rPr lang="ar-DZ" sz="2800" b="1" u="sng" dirty="0" smtClean="0"/>
              <a:t>كتب التاريخ والجغرافيا</a:t>
            </a:r>
            <a:r>
              <a:rPr lang="ar-DZ" sz="2800" dirty="0" smtClean="0"/>
              <a:t>: اهتم الكثير من المؤرخين  برصد أحداث العرب قبل الإسلام ومنها: «التيجان في ملوك حمير لوهب بن منبه</a:t>
            </a:r>
            <a:br>
              <a:rPr lang="ar-DZ" sz="2800" dirty="0" smtClean="0"/>
            </a:br>
            <a:r>
              <a:rPr lang="ar-DZ" sz="2800" dirty="0" smtClean="0"/>
              <a:t>وهناك كتب الجغرافيا التي تزودنا بمعلومات عن تاريخ العبر مثل: كتاب مروج الذهب ومعادن الجوهر للمسعودي، معجم البلدان لياقوت الحموي</a:t>
            </a:r>
            <a:br>
              <a:rPr lang="ar-DZ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2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29"/>
    </mc:Choice>
    <mc:Fallback>
      <p:transition spd="slow" advTm="18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5"/>
    </mc:Choice>
    <mc:Fallback>
      <p:transition spd="slow" advTm="3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114</Words>
  <Application>Microsoft Office PowerPoint</Application>
  <PresentationFormat>Grand écran</PresentationFormat>
  <Paragraphs>10</Paragraphs>
  <Slides>5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Thème Office</vt:lpstr>
      <vt:lpstr>المحاضرة 1: مصادر تاريخ العرب قبل وبعد الإسلام</vt:lpstr>
      <vt:lpstr>      المصادر المادية:   وتتمثّل في النقوش منها: النقوش الّتي عثر عليها في بلاد اليمن والمسكوكات.........  المصادر المكتوبة:  مصادر غير عربية: وتتمثّل في كتاب التوراة ونقل لنا تاريخ العرب وعلاقتهم بالاسرائيلين كتابات المؤرخ اليهودي يوسف بن متى (37-98 أو 100) كتب كتبه في روما بعد أن زار القدس </vt:lpstr>
      <vt:lpstr>مصادر عربية</vt:lpstr>
      <vt:lpstr>كتب التاريخ والجغرافيا: اهتم الكثير من المؤرخين  برصد أحداث العرب قبل الإسلام ومنها: «التيجان في ملوك حمير لوهب بن منبه وهناك كتب الجغرافيا التي تزودنا بمعلومات عن تاريخ العبر مثل: كتاب مروج الذهب ومعادن الجوهر للمسعودي، معجم البلدان لياقوت الحموي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مصادر تاريخ العرب قبل وبعد الإسلام</dc:title>
  <dc:creator>PC COM</dc:creator>
  <cp:lastModifiedBy>PC COM</cp:lastModifiedBy>
  <cp:revision>6</cp:revision>
  <dcterms:created xsi:type="dcterms:W3CDTF">2021-11-10T17:24:21Z</dcterms:created>
  <dcterms:modified xsi:type="dcterms:W3CDTF">2021-11-10T21:31:31Z</dcterms:modified>
</cp:coreProperties>
</file>