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07/01/2024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6394722"/>
          </a:xfrm>
        </p:spPr>
        <p:txBody>
          <a:bodyPr/>
          <a:lstStyle/>
          <a:p>
            <a:r>
              <a:rPr lang="ar-DZ" dirty="0"/>
              <a:t>السنة الثانية 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ar-DZ" b="1" dirty="0" smtClean="0"/>
              <a:t>المحاضرة 1 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b="1" dirty="0" smtClean="0"/>
              <a:t>مقياس</a:t>
            </a:r>
            <a:r>
              <a:rPr lang="ar-DZ" b="1" dirty="0"/>
              <a:t>: الحفظ والترميم في علم الأثار </a:t>
            </a:r>
            <a:r>
              <a:rPr lang="ar-DZ" dirty="0" smtClean="0"/>
              <a:t>أ/</a:t>
            </a:r>
            <a:r>
              <a:rPr lang="fr-FR" dirty="0" smtClean="0"/>
              <a:t/>
            </a:r>
            <a:br>
              <a:rPr lang="fr-FR" dirty="0" smtClean="0"/>
            </a:br>
            <a:r>
              <a:rPr lang="ar-DZ" dirty="0"/>
              <a:t/>
            </a:r>
            <a:br>
              <a:rPr lang="ar-DZ" dirty="0"/>
            </a:br>
            <a:r>
              <a:rPr lang="ar-DZ" b="1" dirty="0"/>
              <a:t>مفاهيم عامة حول التراث الأثري.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34485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6250706"/>
          </a:xfrm>
        </p:spPr>
        <p:txBody>
          <a:bodyPr/>
          <a:lstStyle/>
          <a:p>
            <a:r>
              <a:rPr lang="ar-DZ" b="1" dirty="0" smtClean="0"/>
              <a:t>التراث</a:t>
            </a:r>
            <a:r>
              <a:rPr lang="fr-FR" b="1" dirty="0" smtClean="0"/>
              <a:t/>
            </a:r>
            <a:br>
              <a:rPr lang="fr-FR" b="1" dirty="0" smtClean="0"/>
            </a:br>
            <a:r>
              <a:rPr lang="ar-DZ" b="1" dirty="0" smtClean="0"/>
              <a:t>أنواع </a:t>
            </a:r>
            <a:r>
              <a:rPr lang="ar-DZ" b="1" dirty="0"/>
              <a:t>التراث: </a:t>
            </a:r>
            <a:r>
              <a:rPr lang="ar-DZ" dirty="0"/>
              <a:t>-</a:t>
            </a:r>
            <a:br>
              <a:rPr lang="ar-DZ" dirty="0"/>
            </a:br>
            <a:r>
              <a:rPr lang="ar-DZ" b="1" dirty="0" smtClean="0"/>
              <a:t>التراث </a:t>
            </a:r>
            <a:r>
              <a:rPr lang="ar-DZ" b="1" dirty="0"/>
              <a:t>المادي</a:t>
            </a:r>
            <a:r>
              <a:rPr lang="ar-DZ" b="1" dirty="0" smtClean="0"/>
              <a:t>:</a:t>
            </a:r>
            <a:r>
              <a:rPr lang="ar-DZ" b="1" dirty="0"/>
              <a:t/>
            </a:r>
            <a:br>
              <a:rPr lang="ar-DZ" b="1" dirty="0"/>
            </a:br>
            <a:r>
              <a:rPr lang="ar-DZ" b="1" dirty="0"/>
              <a:t>التراث الفكري</a:t>
            </a:r>
            <a:r>
              <a:rPr lang="ar-DZ" b="1" dirty="0" smtClean="0"/>
              <a:t>:</a:t>
            </a:r>
            <a:br>
              <a:rPr lang="ar-DZ" b="1" dirty="0" smtClean="0"/>
            </a:br>
            <a:r>
              <a:rPr lang="ar-DZ" b="1" dirty="0"/>
              <a:t>التراث الاجتماعي: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90038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4722"/>
          </a:xfrm>
        </p:spPr>
        <p:txBody>
          <a:bodyPr/>
          <a:lstStyle/>
          <a:p>
            <a:r>
              <a:rPr lang="ar-DZ" b="1" dirty="0"/>
              <a:t>تقسيمات التراث المادي</a:t>
            </a:r>
            <a:r>
              <a:rPr lang="ar-DZ" b="1" dirty="0" smtClean="0"/>
              <a:t>:</a:t>
            </a:r>
            <a:br>
              <a:rPr lang="ar-DZ" b="1" dirty="0" smtClean="0"/>
            </a:br>
            <a:r>
              <a:rPr lang="ar-DZ" b="1" dirty="0" smtClean="0"/>
              <a:t>الأثار </a:t>
            </a:r>
            <a:r>
              <a:rPr lang="ar-DZ" b="1" dirty="0"/>
              <a:t>الثابتة</a:t>
            </a:r>
            <a:r>
              <a:rPr lang="ar-DZ" b="1" dirty="0" smtClean="0"/>
              <a:t>:</a:t>
            </a:r>
            <a:br>
              <a:rPr lang="ar-DZ" b="1" dirty="0" smtClean="0"/>
            </a:br>
            <a:r>
              <a:rPr lang="ar-DZ" b="1" dirty="0"/>
              <a:t>التراث المغمور بالماء</a:t>
            </a:r>
            <a:r>
              <a:rPr lang="ar-DZ" b="1" dirty="0" smtClean="0"/>
              <a:t>:</a:t>
            </a:r>
            <a:br>
              <a:rPr lang="ar-DZ" b="1" dirty="0" smtClean="0"/>
            </a:br>
            <a:r>
              <a:rPr lang="ar-DZ" b="1" dirty="0" smtClean="0"/>
              <a:t>الأثار </a:t>
            </a:r>
            <a:r>
              <a:rPr lang="ar-DZ" b="1" dirty="0"/>
              <a:t>المنقولة</a:t>
            </a:r>
            <a:r>
              <a:rPr lang="ar-DZ" b="1" dirty="0" smtClean="0"/>
              <a:t>:</a:t>
            </a:r>
            <a:br>
              <a:rPr lang="ar-DZ" b="1" dirty="0" smtClean="0"/>
            </a:br>
            <a:r>
              <a:rPr lang="ar-DZ" b="1" dirty="0"/>
              <a:t>الموروثات الحرفية والصناعية والمعمارية: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5348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r>
              <a:rPr lang="ar-DZ" b="1" dirty="0" smtClean="0"/>
              <a:t>تقسيمات </a:t>
            </a:r>
            <a:r>
              <a:rPr lang="ar-DZ" b="1" dirty="0"/>
              <a:t>التراث الفكري</a:t>
            </a:r>
            <a:r>
              <a:rPr lang="ar-DZ" b="1" dirty="0" smtClean="0"/>
              <a:t>:</a:t>
            </a:r>
            <a:r>
              <a:rPr lang="ar-DZ" b="1" dirty="0"/>
              <a:t/>
            </a:r>
            <a:br>
              <a:rPr lang="ar-DZ" b="1" dirty="0"/>
            </a:br>
            <a:r>
              <a:rPr lang="ar-DZ" b="1" dirty="0"/>
              <a:t>تقسيمات التراث الاجتماعي</a:t>
            </a:r>
            <a:r>
              <a:rPr lang="ar-DZ" b="1" dirty="0" smtClean="0"/>
              <a:t>:</a:t>
            </a:r>
            <a:br>
              <a:rPr lang="ar-DZ" b="1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1557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/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 </a:t>
            </a:r>
            <a:r>
              <a:rPr lang="ar-DZ" b="1" dirty="0"/>
              <a:t>مفهوم التراث الأثري</a:t>
            </a:r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 smtClean="0"/>
              <a:t> </a:t>
            </a:r>
            <a:r>
              <a:rPr lang="ar-DZ" b="1" dirty="0" err="1" smtClean="0"/>
              <a:t>انواع</a:t>
            </a:r>
            <a:r>
              <a:rPr lang="ar-DZ" b="1" dirty="0" smtClean="0"/>
              <a:t> التراث </a:t>
            </a:r>
            <a:r>
              <a:rPr lang="ar-DZ" b="1" dirty="0" err="1" smtClean="0"/>
              <a:t>الاثري</a:t>
            </a:r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b="1" dirty="0"/>
              <a:t>التراث المادي الثابت</a:t>
            </a:r>
            <a:r>
              <a:rPr lang="ar-DZ" b="1" dirty="0" smtClean="0"/>
              <a:t>:</a:t>
            </a:r>
            <a:br>
              <a:rPr lang="ar-DZ" b="1" dirty="0" smtClean="0"/>
            </a:br>
            <a:r>
              <a:rPr lang="ar-DZ" b="1" dirty="0"/>
              <a:t>التراث المادي المنقول:</a:t>
            </a:r>
            <a:r>
              <a:rPr lang="ar-DZ" b="1" dirty="0" smtClean="0"/>
              <a:t/>
            </a:r>
            <a:br>
              <a:rPr lang="ar-DZ" b="1" dirty="0" smtClean="0"/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555112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Affichage à l'écran (4:3)</PresentationFormat>
  <Paragraphs>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السنة الثانية  المحاضرة 1  مقياس: الحفظ والترميم في علم الأثار أ/  مفاهيم عامة حول التراث الأثري.</vt:lpstr>
      <vt:lpstr>التراث أنواع التراث: - التراث المادي: التراث الفكري: التراث الاجتماعي:</vt:lpstr>
      <vt:lpstr>تقسيمات التراث المادي: الأثار الثابتة: التراث المغمور بالماء: الأثار المنقولة: الموروثات الحرفية والصناعية والمعمارية:</vt:lpstr>
      <vt:lpstr>تقسيمات التراث الفكري: تقسيمات التراث الاجتماعي: </vt:lpstr>
      <vt:lpstr>  مفهوم التراث الأثري  انواع التراث الاثري التراث المادي الثابت: التراث المادي المنقول: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السنة الثانية  المحاضرة 1  مقياس: الحفظ والترميم في علم الأثار أ/  مفاهيم عامة حول التراث الأثري.</dc:title>
  <dc:creator>aicha</dc:creator>
  <cp:lastModifiedBy>pc</cp:lastModifiedBy>
  <cp:revision>2</cp:revision>
  <dcterms:created xsi:type="dcterms:W3CDTF">2024-01-07T08:22:35Z</dcterms:created>
  <dcterms:modified xsi:type="dcterms:W3CDTF">2024-01-07T08:31:00Z</dcterms:modified>
</cp:coreProperties>
</file>