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0" r:id="rId3"/>
    <p:sldId id="273" r:id="rId4"/>
    <p:sldId id="274" r:id="rId5"/>
    <p:sldId id="267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2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9767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8715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02250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04381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9211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67567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18/03/2020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0651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18/03/2020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1134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18/03/2020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9101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12479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C77-0416-4AF5-B5A7-AE22E603E9AD}" type="datetimeFigureOut">
              <a:rPr lang="fr-FR" smtClean="0"/>
              <a:pPr/>
              <a:t>18/03/2020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520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15C77-0416-4AF5-B5A7-AE22E603E9AD}" type="datetimeFigureOut">
              <a:rPr lang="fr-FR" smtClean="0"/>
              <a:pPr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8E3CB-8EA8-44E8-9554-D0444C12C8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069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>
                <a:solidFill>
                  <a:srgbClr val="C00000"/>
                </a:solidFill>
              </a:rPr>
              <a:t>محاضرا ت الأستاذة </a:t>
            </a:r>
            <a:r>
              <a:rPr lang="ar-DZ" dirty="0" err="1" smtClean="0">
                <a:solidFill>
                  <a:srgbClr val="C00000"/>
                </a:solidFill>
              </a:rPr>
              <a:t>بوزياني</a:t>
            </a:r>
            <a:r>
              <a:rPr lang="ar-DZ" dirty="0" smtClean="0">
                <a:solidFill>
                  <a:srgbClr val="C00000"/>
                </a:solidFill>
              </a:rPr>
              <a:t> فاطمة الزهراء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94901"/>
            <a:ext cx="10515600" cy="428206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fr-FR" sz="4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ar-DZ" sz="4400" dirty="0" smtClean="0">
                <a:solidFill>
                  <a:srgbClr val="FF0000"/>
                </a:solidFill>
              </a:rPr>
              <a:t>مقياس: الترميم والحفظ في علم الآثار</a:t>
            </a:r>
          </a:p>
          <a:p>
            <a:pPr marL="0" indent="0" algn="ctr">
              <a:buNone/>
            </a:pPr>
            <a:endParaRPr lang="ar-DZ" sz="4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ar-DZ" sz="4400" dirty="0" smtClean="0">
                <a:solidFill>
                  <a:srgbClr val="FF0000"/>
                </a:solidFill>
              </a:rPr>
              <a:t>السنة الثانية ليسانس</a:t>
            </a:r>
          </a:p>
          <a:p>
            <a:pPr marL="0" indent="0" algn="ctr">
              <a:buNone/>
            </a:pPr>
            <a:endParaRPr lang="ar-DZ" sz="4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ar-DZ" sz="4400" dirty="0" smtClean="0">
                <a:solidFill>
                  <a:srgbClr val="FF0000"/>
                </a:solidFill>
              </a:rPr>
              <a:t>السنة الدراسية: 2019-2020</a:t>
            </a:r>
            <a:endParaRPr lang="fr-FR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5749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27292"/>
          </a:xfrm>
        </p:spPr>
        <p:txBody>
          <a:bodyPr>
            <a:normAutofit/>
          </a:bodyPr>
          <a:lstStyle/>
          <a:p>
            <a:pPr algn="ctr"/>
            <a:r>
              <a:rPr lang="ar-DZ" b="1" u="sng" dirty="0">
                <a:solidFill>
                  <a:srgbClr val="C00000"/>
                </a:solidFill>
              </a:rPr>
              <a:t>الدرس </a:t>
            </a:r>
            <a:r>
              <a:rPr lang="ar-DZ" b="1" u="sng" dirty="0" smtClean="0">
                <a:solidFill>
                  <a:srgbClr val="C00000"/>
                </a:solidFill>
              </a:rPr>
              <a:t>الثالث</a:t>
            </a:r>
            <a:br>
              <a:rPr lang="ar-DZ" b="1" u="sng" dirty="0" smtClean="0">
                <a:solidFill>
                  <a:srgbClr val="C00000"/>
                </a:solidFill>
              </a:rPr>
            </a:br>
            <a:r>
              <a:rPr lang="ar-DZ" b="1" u="sng" dirty="0" smtClean="0">
                <a:solidFill>
                  <a:srgbClr val="C00000"/>
                </a:solidFill>
              </a:rPr>
              <a:t/>
            </a:r>
            <a:br>
              <a:rPr lang="ar-DZ" b="1" u="sng" dirty="0" smtClean="0">
                <a:solidFill>
                  <a:srgbClr val="C00000"/>
                </a:solidFill>
              </a:rPr>
            </a:br>
            <a:r>
              <a:rPr lang="ar-DZ" b="1" u="sng" dirty="0" smtClean="0">
                <a:solidFill>
                  <a:srgbClr val="C00000"/>
                </a:solidFill>
              </a:rPr>
              <a:t>ترميم </a:t>
            </a:r>
            <a:r>
              <a:rPr lang="ar-DZ" b="1" u="sng" dirty="0">
                <a:solidFill>
                  <a:srgbClr val="C00000"/>
                </a:solidFill>
              </a:rPr>
              <a:t>الفخار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531606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92765"/>
            <a:ext cx="10515600" cy="1086679"/>
          </a:xfrm>
        </p:spPr>
        <p:txBody>
          <a:bodyPr>
            <a:normAutofit/>
          </a:bodyPr>
          <a:lstStyle/>
          <a:p>
            <a:pPr algn="r"/>
            <a:r>
              <a:rPr lang="ar-DZ" sz="2800" dirty="0" smtClean="0"/>
              <a:t>قبل القيام بعملية الترميم لابد من تنظيف القطعة بشكل جيد بأداة ناعمة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993914"/>
            <a:ext cx="10515600" cy="5183050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ar-DZ" b="1" u="sng" dirty="0" smtClean="0">
                <a:solidFill>
                  <a:srgbClr val="FFC000"/>
                </a:solidFill>
              </a:rPr>
              <a:t>التنظيف والترميم:</a:t>
            </a:r>
          </a:p>
          <a:p>
            <a:pPr marL="0" indent="0" algn="r">
              <a:buNone/>
            </a:pPr>
            <a:r>
              <a:rPr lang="ar-DZ" dirty="0" smtClean="0"/>
              <a:t>الفخار: تغسل بغمرها في الماء وتنظيفها يكون بواسطة فرشاة اسنان وبحذر شديد مع تجنب حك وكشط الجوانب بقوة.</a:t>
            </a:r>
          </a:p>
          <a:p>
            <a:pPr marL="0" indent="0" algn="r">
              <a:buNone/>
            </a:pPr>
            <a:r>
              <a:rPr lang="ar-DZ" dirty="0" smtClean="0"/>
              <a:t>الفخار </a:t>
            </a:r>
            <a:r>
              <a:rPr lang="ar-DZ" dirty="0" err="1" smtClean="0"/>
              <a:t>الهش:لاينبغي</a:t>
            </a:r>
            <a:r>
              <a:rPr lang="ar-DZ" dirty="0" smtClean="0"/>
              <a:t> غمره في الماء حتى </a:t>
            </a:r>
            <a:r>
              <a:rPr lang="ar-DZ" dirty="0" err="1" smtClean="0"/>
              <a:t>نتاكد</a:t>
            </a:r>
            <a:r>
              <a:rPr lang="ar-DZ" dirty="0" smtClean="0"/>
              <a:t> بأنه لن يتفتت فيه، وطريقة التعامل معه تكون كالآتي:</a:t>
            </a:r>
          </a:p>
          <a:p>
            <a:pPr algn="r">
              <a:buFontTx/>
              <a:buChar char="-"/>
            </a:pPr>
            <a:r>
              <a:rPr lang="ar-DZ" dirty="0" smtClean="0"/>
              <a:t>التنظيف بالتجفيف دون الغمر في الماء مع التمشيط بلطف.</a:t>
            </a:r>
          </a:p>
          <a:p>
            <a:pPr algn="r">
              <a:buFontTx/>
              <a:buChar char="-"/>
            </a:pPr>
            <a:r>
              <a:rPr lang="ar-DZ" dirty="0" smtClean="0"/>
              <a:t>استخدام </a:t>
            </a:r>
            <a:r>
              <a:rPr lang="ar-DZ" dirty="0" err="1" smtClean="0"/>
              <a:t>استخدام</a:t>
            </a:r>
            <a:r>
              <a:rPr lang="ar-DZ" dirty="0" smtClean="0"/>
              <a:t> </a:t>
            </a:r>
            <a:r>
              <a:rPr lang="ar-DZ" dirty="0" err="1" smtClean="0"/>
              <a:t>قطهة</a:t>
            </a:r>
            <a:r>
              <a:rPr lang="ar-DZ" dirty="0" smtClean="0"/>
              <a:t> من القطن المبلل بالكحول ويمرر بلطف.</a:t>
            </a:r>
          </a:p>
          <a:p>
            <a:pPr algn="r">
              <a:buFontTx/>
              <a:buChar char="-"/>
            </a:pPr>
            <a:r>
              <a:rPr lang="ar-DZ" dirty="0" smtClean="0"/>
              <a:t>بعد ذلك يتم استخدام محلول </a:t>
            </a:r>
            <a:r>
              <a:rPr lang="ar-DZ" dirty="0" err="1" smtClean="0"/>
              <a:t>بارالويد</a:t>
            </a:r>
            <a:r>
              <a:rPr lang="ar-DZ" dirty="0" smtClean="0"/>
              <a:t> ب 72، وينظف بعدها في من المادة المقوية بواسطة فرشاة مبللة أو القطن المبلل بالكحول مع تغيير القطن في كل مرة.</a:t>
            </a:r>
          </a:p>
          <a:p>
            <a:pPr algn="r">
              <a:buFontTx/>
              <a:buChar char="-"/>
            </a:pPr>
            <a:r>
              <a:rPr lang="ar-DZ" dirty="0" smtClean="0"/>
              <a:t>وهناك طريقة أخرى وهي تنظيفه بقطن مبلل بالكحول أو الماء المقطر وهناك من يضع بضع قطرات من الصابون السائل. فان كان بالسطح شقوق </a:t>
            </a:r>
            <a:r>
              <a:rPr lang="ar-DZ" dirty="0" err="1" smtClean="0"/>
              <a:t>فالاحسن</a:t>
            </a:r>
            <a:r>
              <a:rPr lang="ar-DZ" dirty="0" smtClean="0"/>
              <a:t> تجنب السوائل الكثيرة لمنع نفاذيتها.</a:t>
            </a:r>
          </a:p>
        </p:txBody>
      </p:sp>
    </p:spTree>
    <p:extLst>
      <p:ext uri="{BB962C8B-B14F-4D97-AF65-F5344CB8AC3E}">
        <p14:creationId xmlns:p14="http://schemas.microsoft.com/office/powerpoint/2010/main" xmlns="" val="3365154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4318"/>
          </a:xfrm>
        </p:spPr>
        <p:txBody>
          <a:bodyPr>
            <a:normAutofit/>
          </a:bodyPr>
          <a:lstStyle/>
          <a:p>
            <a:pPr algn="r"/>
            <a:r>
              <a:rPr lang="ar-DZ" sz="3200" u="sng" dirty="0" smtClean="0">
                <a:solidFill>
                  <a:srgbClr val="FFC000"/>
                </a:solidFill>
              </a:rPr>
              <a:t>الصاق الأجزاء المكسورة:</a:t>
            </a:r>
            <a:endParaRPr lang="fr-FR" sz="3200" u="sng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>
            <a:normAutofit lnSpcReduction="10000"/>
          </a:bodyPr>
          <a:lstStyle/>
          <a:p>
            <a:pPr algn="r"/>
            <a:r>
              <a:rPr lang="ar-DZ" dirty="0" smtClean="0"/>
              <a:t>1- على الحواف ان تكون نظيفة وجافة </a:t>
            </a:r>
            <a:r>
              <a:rPr lang="ar-DZ" dirty="0" err="1" smtClean="0"/>
              <a:t>تماماةفان</a:t>
            </a:r>
            <a:r>
              <a:rPr lang="ar-DZ" dirty="0" smtClean="0"/>
              <a:t> بقيت بها الاتربة فان المادة اللاصقة لن تؤذي دورها بالشكل المرغوب والاجزاء الفخارية ستنفصل عن بعضها البعض.</a:t>
            </a:r>
          </a:p>
          <a:p>
            <a:pPr algn="r"/>
            <a:r>
              <a:rPr lang="ar-DZ" dirty="0" smtClean="0"/>
              <a:t>2- لابد من الاختيار الجيد للمادة اللاصقة وهو أمر مهم بالعملية، كما لابد من التأكد من والتحقق من مدى </a:t>
            </a:r>
            <a:r>
              <a:rPr lang="ar-DZ" dirty="0" err="1" smtClean="0"/>
              <a:t>فاعليتهاواحسنها</a:t>
            </a:r>
            <a:r>
              <a:rPr lang="ar-DZ" dirty="0" smtClean="0"/>
              <a:t> مادة نترات السيليلوز المذابة في الاسيتون وهي مادة شفافة تجف خلال نصف ساعة.</a:t>
            </a:r>
          </a:p>
          <a:p>
            <a:pPr algn="r"/>
            <a:r>
              <a:rPr lang="ar-DZ" dirty="0" smtClean="0"/>
              <a:t>3- يجب الحفاظ علو الفخار الموصول بالمادة اللاصقة  </a:t>
            </a:r>
            <a:r>
              <a:rPr lang="ar-DZ" dirty="0" err="1" smtClean="0"/>
              <a:t>بعييدا</a:t>
            </a:r>
            <a:r>
              <a:rPr lang="ar-DZ" dirty="0" smtClean="0"/>
              <a:t> عن أشعة الشمس المباشرة أو الحرارة الشديدة التي تؤذي الى تليينها.</a:t>
            </a:r>
          </a:p>
          <a:p>
            <a:pPr algn="r" rtl="1"/>
            <a:r>
              <a:rPr lang="ar-DZ" dirty="0" smtClean="0"/>
              <a:t>4- يجب عدم استخدام مادة لاصقة إذ مع مرور الزمن يصبح لونها أصفر كما لا يجب استخدام مادة لاصقة تجف بسرعة كبيرة كون المواد الفخارية مسامية وتمتص المادة اللاصقة مثل مادة </a:t>
            </a:r>
            <a:r>
              <a:rPr lang="ar-DZ" dirty="0" err="1" smtClean="0"/>
              <a:t>سيانوكليرات</a:t>
            </a:r>
            <a:r>
              <a:rPr lang="ar-DZ" dirty="0" smtClean="0"/>
              <a:t> إذ يستحيل ازالتها بسبب دخولها للمسام.</a:t>
            </a:r>
          </a:p>
          <a:p>
            <a:pPr algn="r" rtl="1"/>
            <a:r>
              <a:rPr lang="ar-DZ" dirty="0" smtClean="0"/>
              <a:t>5- بالنسبة للقطع الكبيرة الحجم فعلى المادة اللاصقة أن تكون مقاومة كثيرا مثل </a:t>
            </a:r>
            <a:r>
              <a:rPr lang="ar-DZ" dirty="0" err="1" smtClean="0"/>
              <a:t>راتينج</a:t>
            </a:r>
            <a:r>
              <a:rPr lang="ar-DZ" dirty="0" smtClean="0"/>
              <a:t> من نوع </a:t>
            </a:r>
            <a:r>
              <a:rPr lang="ar-DZ" dirty="0" err="1" smtClean="0"/>
              <a:t>إيبوكسي</a:t>
            </a:r>
            <a:r>
              <a:rPr lang="ar-DZ" dirty="0" smtClean="0"/>
              <a:t> كي لا تنفصل الأجزاء عن بعضها البعض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974299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60892"/>
          </a:xfrm>
        </p:spPr>
        <p:txBody>
          <a:bodyPr>
            <a:normAutofit/>
          </a:bodyPr>
          <a:lstStyle/>
          <a:p>
            <a:pPr algn="r" rtl="1"/>
            <a:r>
              <a:rPr lang="ar-DZ" sz="3200" u="sng" dirty="0" smtClean="0">
                <a:solidFill>
                  <a:srgbClr val="FFC000"/>
                </a:solidFill>
              </a:rPr>
              <a:t>كيفية اللصق: </a:t>
            </a:r>
            <a:r>
              <a:rPr lang="ar-DZ" sz="3200" dirty="0" smtClean="0"/>
              <a:t>نضع كمية من اللاصق بواسطة أداة خشبية ثم نقوم بتقريب القطعتين مع الضغط عليهما بشدة لبضع ثواني، وبعد جفافها نزيل الزوائد من اللاصق باستخدام مشرط وإذا انفكت القطعة بعد اللصق و إذا انفكت القطعة بعد اللصق لا نحاول لصقها من جديد حتى ننظفها بواسطة مشرط أو بواسطة قطعة قطنية مبللة بالأسيتون واللصق يبدأ من الأسفل إلى الأعلى .</a:t>
            </a:r>
            <a:br>
              <a:rPr lang="ar-DZ" sz="3200" dirty="0" smtClean="0"/>
            </a:br>
            <a:r>
              <a:rPr lang="ar-DZ" sz="3200" dirty="0" smtClean="0"/>
              <a:t>من الضروري استخدام القفازات من المطاط السميك والقناع إضافة إلى التهوية الجيدة للمكان .</a:t>
            </a:r>
            <a:br>
              <a:rPr lang="ar-DZ" sz="3200" dirty="0" smtClean="0"/>
            </a:br>
            <a:r>
              <a:rPr lang="ar-DZ" sz="3200" dirty="0" smtClean="0"/>
              <a:t>وبالنسبة للأحماض المستخدمة أثناء الترميم فمن الواجب رميها في مناطق آمنة بعد أن يتم تمديدها بالماء.</a:t>
            </a:r>
            <a:br>
              <a:rPr lang="ar-DZ" sz="3200" dirty="0" smtClean="0"/>
            </a:b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xmlns="" val="26053355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366</Words>
  <Application>Microsoft Office PowerPoint</Application>
  <PresentationFormat>Personnalisé</PresentationFormat>
  <Paragraphs>23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محاضرا ت الأستاذة بوزياني فاطمة الزهراء</vt:lpstr>
      <vt:lpstr>الدرس الثالث  ترميم الفخار </vt:lpstr>
      <vt:lpstr>قبل القيام بعملية الترميم لابد من تنظيف القطعة بشكل جيد بأداة ناعمة</vt:lpstr>
      <vt:lpstr>الصاق الأجزاء المكسورة:</vt:lpstr>
      <vt:lpstr>كيفية اللصق: نضع كمية من اللاصق بواسطة أداة خشبية ثم نقوم بتقريب القطعتين مع الضغط عليهما بشدة لبضع ثواني، وبعد جفافها نزيل الزوائد من اللاصق باستخدام مشرط وإذا انفكت القطعة بعد اللصق و إذا انفكت القطعة بعد اللصق لا نحاول لصقها من جديد حتى ننظفها بواسطة مشرط أو بواسطة قطعة قطنية مبللة بالأسيتون واللصق يبدأ من الأسفل إلى الأعلى . من الضروري استخدام القفازات من المطاط السميك والقناع إضافة إلى التهوية الجيدة للمكان . وبالنسبة للأحماض المستخدمة أثناء الترميم فمن الواجب رميها في مناطق آمنة بعد أن يتم تمديدها بالماء.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sarl KImedias</dc:creator>
  <cp:lastModifiedBy>BELDJOUZI</cp:lastModifiedBy>
  <cp:revision>48</cp:revision>
  <dcterms:created xsi:type="dcterms:W3CDTF">2020-03-17T11:22:03Z</dcterms:created>
  <dcterms:modified xsi:type="dcterms:W3CDTF">2020-03-17T23:04:21Z</dcterms:modified>
</cp:coreProperties>
</file>