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6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42912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Discovering the Fascinating World of Metrology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517576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is the science of measurements and it plays a vital role in ensuring quality control and precision in various industries. Explore more!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85731"/>
            <a:ext cx="7208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Definition of Metrology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22444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539020"/>
            <a:ext cx="2560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What is Metrology?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019437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is the science of measurement that deals with the accuracy, consistency, and reliability of measurements in various fields.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22444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539139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Why is Metrology important?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366742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is essential in industries such as aerospace, medical, and manufacturing where precision and accuracy are critical to success.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22444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539139"/>
            <a:ext cx="329600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What are the types of measurements in Metrology?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71392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field of metrology has three major types of measurements - length, mass, and time.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4080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Basic Principles and Techniques of Metrology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73893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7960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Traceability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276481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 refers to the ability to relate a measurement result to a reference standard through an unbroken chain of comparisons.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573893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7EDF9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96064"/>
            <a:ext cx="4076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Repeatability &amp; Reproducibility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276481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validate the reliability of measurements by ensuring that the same measurement can be produced repeatedly, either by the same operator or different ones.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7EDF9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364599"/>
            <a:ext cx="2423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Interchangeability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845016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allows for the interchangeability of parts, components or whole machinery, ensuring accurate and reliable performance across different industries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7EDF9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Accuracy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845016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Accuracy is the certainty that a measured value conforms to the true value of a quantity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53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95888" y="2581156"/>
            <a:ext cx="7353300" cy="528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64"/>
              </a:lnSpc>
              <a:buNone/>
            </a:pPr>
            <a:r>
              <a:rPr lang="en-US" sz="333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Metrology Standards and Calibration</a:t>
            </a:r>
            <a:endParaRPr lang="en-US" sz="3331" dirty="0"/>
          </a:p>
        </p:txBody>
      </p:sp>
      <p:sp>
        <p:nvSpPr>
          <p:cNvPr id="6" name="Shape 3"/>
          <p:cNvSpPr/>
          <p:nvPr/>
        </p:nvSpPr>
        <p:spPr>
          <a:xfrm>
            <a:off x="3532823" y="3363754"/>
            <a:ext cx="33814" cy="4399955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4"/>
          <p:cNvSpPr/>
          <p:nvPr/>
        </p:nvSpPr>
        <p:spPr>
          <a:xfrm>
            <a:off x="3740110" y="3669387"/>
            <a:ext cx="592217" cy="33814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8" name="Shape 5"/>
          <p:cNvSpPr/>
          <p:nvPr/>
        </p:nvSpPr>
        <p:spPr>
          <a:xfrm>
            <a:off x="3359348" y="3495913"/>
            <a:ext cx="380762" cy="380762"/>
          </a:xfrm>
          <a:prstGeom prst="roundRect">
            <a:avLst>
              <a:gd name="adj" fmla="val 26668"/>
            </a:avLst>
          </a:prstGeom>
          <a:solidFill>
            <a:srgbClr val="E7EDF9"/>
          </a:solidFill>
          <a:ln/>
        </p:spPr>
      </p:sp>
      <p:sp>
        <p:nvSpPr>
          <p:cNvPr id="9" name="Text 6"/>
          <p:cNvSpPr/>
          <p:nvPr/>
        </p:nvSpPr>
        <p:spPr>
          <a:xfrm>
            <a:off x="3496389" y="3527584"/>
            <a:ext cx="10668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199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1999" dirty="0"/>
          </a:p>
        </p:txBody>
      </p:sp>
      <p:sp>
        <p:nvSpPr>
          <p:cNvPr id="10" name="Text 7"/>
          <p:cNvSpPr/>
          <p:nvPr/>
        </p:nvSpPr>
        <p:spPr>
          <a:xfrm>
            <a:off x="4480441" y="3532942"/>
            <a:ext cx="1692235" cy="264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66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Standards</a:t>
            </a:r>
            <a:endParaRPr lang="en-US" sz="1666" dirty="0"/>
          </a:p>
        </p:txBody>
      </p:sp>
      <p:sp>
        <p:nvSpPr>
          <p:cNvPr id="11" name="Text 8"/>
          <p:cNvSpPr/>
          <p:nvPr/>
        </p:nvSpPr>
        <p:spPr>
          <a:xfrm>
            <a:off x="4480441" y="3898821"/>
            <a:ext cx="6854071" cy="541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2"/>
              </a:lnSpc>
              <a:buNone/>
            </a:pPr>
            <a:r>
              <a:rPr lang="en-US" sz="133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standards ensure measurements are uniform and accurate and cover areas including calibration, testing, and quality control.</a:t>
            </a:r>
            <a:endParaRPr lang="en-US" sz="1333" dirty="0"/>
          </a:p>
        </p:txBody>
      </p:sp>
      <p:sp>
        <p:nvSpPr>
          <p:cNvPr id="12" name="Shape 9"/>
          <p:cNvSpPr/>
          <p:nvPr/>
        </p:nvSpPr>
        <p:spPr>
          <a:xfrm>
            <a:off x="3740110" y="5192435"/>
            <a:ext cx="592217" cy="33814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3" name="Shape 10"/>
          <p:cNvSpPr/>
          <p:nvPr/>
        </p:nvSpPr>
        <p:spPr>
          <a:xfrm>
            <a:off x="3359348" y="5018961"/>
            <a:ext cx="380762" cy="380762"/>
          </a:xfrm>
          <a:prstGeom prst="roundRect">
            <a:avLst>
              <a:gd name="adj" fmla="val 26668"/>
            </a:avLst>
          </a:prstGeom>
          <a:solidFill>
            <a:srgbClr val="E7EDF9"/>
          </a:solidFill>
          <a:ln/>
        </p:spPr>
      </p:sp>
      <p:sp>
        <p:nvSpPr>
          <p:cNvPr id="14" name="Text 11"/>
          <p:cNvSpPr/>
          <p:nvPr/>
        </p:nvSpPr>
        <p:spPr>
          <a:xfrm>
            <a:off x="3481149" y="5050631"/>
            <a:ext cx="13716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199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1999" dirty="0"/>
          </a:p>
        </p:txBody>
      </p:sp>
      <p:sp>
        <p:nvSpPr>
          <p:cNvPr id="15" name="Text 12"/>
          <p:cNvSpPr/>
          <p:nvPr/>
        </p:nvSpPr>
        <p:spPr>
          <a:xfrm>
            <a:off x="4480441" y="5055989"/>
            <a:ext cx="1692235" cy="264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66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Calibration</a:t>
            </a:r>
            <a:endParaRPr lang="en-US" sz="1666" dirty="0"/>
          </a:p>
        </p:txBody>
      </p:sp>
      <p:sp>
        <p:nvSpPr>
          <p:cNvPr id="16" name="Text 13"/>
          <p:cNvSpPr/>
          <p:nvPr/>
        </p:nvSpPr>
        <p:spPr>
          <a:xfrm>
            <a:off x="4480441" y="5421868"/>
            <a:ext cx="6854071" cy="541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2"/>
              </a:lnSpc>
              <a:buNone/>
            </a:pPr>
            <a:r>
              <a:rPr lang="en-US" sz="133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calibration of measurement equipment is critical to ensure standardization. It involves adjusting instruments to align with an established reference standard.</a:t>
            </a:r>
            <a:endParaRPr lang="en-US" sz="1333" dirty="0"/>
          </a:p>
        </p:txBody>
      </p:sp>
      <p:sp>
        <p:nvSpPr>
          <p:cNvPr id="17" name="Shape 14"/>
          <p:cNvSpPr/>
          <p:nvPr/>
        </p:nvSpPr>
        <p:spPr>
          <a:xfrm>
            <a:off x="3740110" y="6715482"/>
            <a:ext cx="592217" cy="33814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Shape 15"/>
          <p:cNvSpPr/>
          <p:nvPr/>
        </p:nvSpPr>
        <p:spPr>
          <a:xfrm>
            <a:off x="3359348" y="6542008"/>
            <a:ext cx="380762" cy="380762"/>
          </a:xfrm>
          <a:prstGeom prst="roundRect">
            <a:avLst>
              <a:gd name="adj" fmla="val 26668"/>
            </a:avLst>
          </a:prstGeom>
          <a:solidFill>
            <a:srgbClr val="E7EDF9"/>
          </a:solidFill>
          <a:ln/>
        </p:spPr>
      </p:sp>
      <p:sp>
        <p:nvSpPr>
          <p:cNvPr id="19" name="Text 16"/>
          <p:cNvSpPr/>
          <p:nvPr/>
        </p:nvSpPr>
        <p:spPr>
          <a:xfrm>
            <a:off x="3481149" y="6573679"/>
            <a:ext cx="13716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199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1999" dirty="0"/>
          </a:p>
        </p:txBody>
      </p:sp>
      <p:sp>
        <p:nvSpPr>
          <p:cNvPr id="20" name="Text 17"/>
          <p:cNvSpPr/>
          <p:nvPr/>
        </p:nvSpPr>
        <p:spPr>
          <a:xfrm>
            <a:off x="4480441" y="6579037"/>
            <a:ext cx="1836420" cy="264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66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Quality Assurance</a:t>
            </a:r>
            <a:endParaRPr lang="en-US" sz="1666" dirty="0"/>
          </a:p>
        </p:txBody>
      </p:sp>
      <p:sp>
        <p:nvSpPr>
          <p:cNvPr id="21" name="Text 18"/>
          <p:cNvSpPr/>
          <p:nvPr/>
        </p:nvSpPr>
        <p:spPr>
          <a:xfrm>
            <a:off x="4480441" y="6944916"/>
            <a:ext cx="6854071" cy="541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2"/>
              </a:lnSpc>
              <a:buNone/>
            </a:pPr>
            <a:r>
              <a:rPr lang="en-US" sz="133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is important for quality assurance where traceability and valid measurement methods are critical factors for precision, consistency, and, above all, reliability.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445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Challenges and Advancements in Metrology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95120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2219325" y="3992880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40275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Challenges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507944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faces several challenges in areas such as international acceptance of standards, maintaining the measurement accuracy, and the ability to provide unbiased results.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95120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0" name="Text 8"/>
          <p:cNvSpPr/>
          <p:nvPr/>
        </p:nvSpPr>
        <p:spPr>
          <a:xfrm>
            <a:off x="7584758" y="399288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40275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Advancements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4507944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Recent advancements in technology have improved the field of metrology, with reduced measurement uncertainties, faster testing and calibration processes, and enhanced accuracy.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0392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Conclusion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04263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357211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importance of metrology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184815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is a critical component of many industries, and its role will continue to grow as organizations focus on quality and precision.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04263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3573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Key takeaways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837748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Metrology is the science of measurements, relevant in maintaining measurement accuracy, tracing standards, interchangeability and in ensuring quality control and precision in various industries.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04263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3573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What's next?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83774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future of Metrology is exciting, with anticipated improvements in technology that will enhance accuracy, consistency and reliability.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Custom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ryuk</cp:lastModifiedBy>
  <cp:revision>2</cp:revision>
  <dcterms:created xsi:type="dcterms:W3CDTF">2023-12-17T15:44:37Z</dcterms:created>
  <dcterms:modified xsi:type="dcterms:W3CDTF">2023-12-17T15:50:23Z</dcterms:modified>
</cp:coreProperties>
</file>