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2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64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15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6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27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5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0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0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8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3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2E09-C437-4E79-A190-8A48A6257F44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E40C-4A11-4105-9BAE-051C91DFAEF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Teacher’s Name: Dr. BOUKLIKHA GRAIA </a:t>
            </a:r>
            <a:endParaRPr lang="en-US" b="1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                                              Wassila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Level: L1                                                                                                                                Module: Grammar                                                                                                                         Course </a:t>
            </a:r>
            <a:r>
              <a:rPr lang="en-US" b="1" dirty="0" smtClean="0">
                <a:latin typeface="Times New Roman"/>
                <a:ea typeface="Times New Roman"/>
              </a:rPr>
              <a:t>Number:6                                                        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Course Title : The past </a:t>
            </a:r>
            <a:r>
              <a:rPr lang="en-US" b="1" dirty="0" smtClean="0">
                <a:latin typeface="Times New Roman"/>
                <a:ea typeface="Times New Roman"/>
              </a:rPr>
              <a:t>perfect/ the past perfect continuous </a:t>
            </a:r>
            <a:endParaRPr lang="fr-FR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02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flipV="1">
            <a:off x="685800" y="-45718"/>
            <a:ext cx="77724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5312"/>
            <a:ext cx="8640960" cy="6192688"/>
          </a:xfrm>
        </p:spPr>
        <p:txBody>
          <a:bodyPr/>
          <a:lstStyle/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8748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13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366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68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736"/>
            <a:ext cx="8229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99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43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1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2273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Affichage à l'écran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pc plus</cp:lastModifiedBy>
  <cp:revision>4</cp:revision>
  <dcterms:created xsi:type="dcterms:W3CDTF">2018-04-16T15:49:14Z</dcterms:created>
  <dcterms:modified xsi:type="dcterms:W3CDTF">2020-05-02T13:01:16Z</dcterms:modified>
</cp:coreProperties>
</file>