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254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2E09-C437-4E79-A190-8A48A6257F44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E40C-4A11-4105-9BAE-051C91DFAE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2027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2E09-C437-4E79-A190-8A48A6257F44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E40C-4A11-4105-9BAE-051C91DFAE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032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2E09-C437-4E79-A190-8A48A6257F44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E40C-4A11-4105-9BAE-051C91DFAE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640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2E09-C437-4E79-A190-8A48A6257F44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E40C-4A11-4105-9BAE-051C91DFAE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215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2E09-C437-4E79-A190-8A48A6257F44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E40C-4A11-4105-9BAE-051C91DFAE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8865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2E09-C437-4E79-A190-8A48A6257F44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E40C-4A11-4105-9BAE-051C91DFAE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276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2E09-C437-4E79-A190-8A48A6257F44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E40C-4A11-4105-9BAE-051C91DFAE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356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2E09-C437-4E79-A190-8A48A6257F44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E40C-4A11-4105-9BAE-051C91DFAE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109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2E09-C437-4E79-A190-8A48A6257F44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E40C-4A11-4105-9BAE-051C91DFAE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606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2E09-C437-4E79-A190-8A48A6257F44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E40C-4A11-4105-9BAE-051C91DFAE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78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2E09-C437-4E79-A190-8A48A6257F44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E40C-4A11-4105-9BAE-051C91DFAE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934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52E09-C437-4E79-A190-8A48A6257F44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0E40C-4A11-4105-9BAE-051C91DFAE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40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/>
                <a:ea typeface="Times New Roman"/>
              </a:rPr>
              <a:t>Teacher’s Name: Dr. BOUKLIKHA GRAIA </a:t>
            </a:r>
            <a:endParaRPr lang="en-US" b="1" dirty="0" smtClean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en-US" b="1" dirty="0">
                <a:latin typeface="Times New Roman"/>
                <a:ea typeface="Times New Roman"/>
              </a:rPr>
              <a:t> </a:t>
            </a:r>
            <a:r>
              <a:rPr lang="en-US" b="1" dirty="0" smtClean="0">
                <a:latin typeface="Times New Roman"/>
                <a:ea typeface="Times New Roman"/>
              </a:rPr>
              <a:t>                                              Wassila                                                                    </a:t>
            </a:r>
            <a:r>
              <a:rPr lang="en-US" b="1" dirty="0">
                <a:latin typeface="Times New Roman"/>
                <a:ea typeface="Times New Roman"/>
              </a:rPr>
              <a:t>Level: L1                                                                                                                                Module: Grammar                                                                                                                         Course </a:t>
            </a:r>
            <a:r>
              <a:rPr lang="en-US" b="1" dirty="0" smtClean="0">
                <a:latin typeface="Times New Roman"/>
                <a:ea typeface="Times New Roman"/>
              </a:rPr>
              <a:t>Number:6                                                                                                                            </a:t>
            </a:r>
            <a:r>
              <a:rPr lang="en-US" b="1" dirty="0">
                <a:latin typeface="Times New Roman"/>
                <a:ea typeface="Times New Roman"/>
              </a:rPr>
              <a:t>Course Title : The past </a:t>
            </a:r>
            <a:r>
              <a:rPr lang="en-US" b="1" dirty="0" smtClean="0">
                <a:latin typeface="Times New Roman"/>
                <a:ea typeface="Times New Roman"/>
              </a:rPr>
              <a:t>perfect/ the past perfect continuous </a:t>
            </a:r>
            <a:endParaRPr lang="fr-FR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89027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 flipV="1">
            <a:off x="685800" y="-45718"/>
            <a:ext cx="7772400" cy="45719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51520" y="665312"/>
            <a:ext cx="8640960" cy="6192688"/>
          </a:xfrm>
        </p:spPr>
        <p:txBody>
          <a:bodyPr/>
          <a:lstStyle/>
          <a:p>
            <a:pPr algn="l"/>
            <a:endParaRPr lang="fr-FR" dirty="0" smtClean="0"/>
          </a:p>
          <a:p>
            <a:pPr algn="l"/>
            <a:endParaRPr lang="fr-FR" dirty="0"/>
          </a:p>
          <a:p>
            <a:pPr algn="l"/>
            <a:endParaRPr lang="fr-FR" dirty="0" smtClean="0"/>
          </a:p>
          <a:p>
            <a:pPr algn="l"/>
            <a:endParaRPr lang="fr-FR" dirty="0"/>
          </a:p>
          <a:p>
            <a:pPr algn="l"/>
            <a:endParaRPr lang="fr-FR" dirty="0" smtClean="0"/>
          </a:p>
          <a:p>
            <a:pPr algn="l"/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784976" cy="386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05064"/>
            <a:ext cx="874846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41333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713663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1682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52736"/>
            <a:ext cx="822960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53991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640960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4432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964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2012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2"/>
            <a:ext cx="9144000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822739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14</Words>
  <Application>Microsoft Office PowerPoint</Application>
  <PresentationFormat>Affichage à l'écran (4:3)</PresentationFormat>
  <Paragraphs>6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User</dc:creator>
  <cp:lastModifiedBy>pc plus</cp:lastModifiedBy>
  <cp:revision>4</cp:revision>
  <dcterms:created xsi:type="dcterms:W3CDTF">2018-04-16T15:49:14Z</dcterms:created>
  <dcterms:modified xsi:type="dcterms:W3CDTF">2020-05-02T13:01:16Z</dcterms:modified>
</cp:coreProperties>
</file>