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5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/>
                <a:ea typeface="Times New Roman"/>
              </a:rPr>
              <a:t>Teacher’s Name: Dr. BOUKLIKHA GRAIA </a:t>
            </a:r>
            <a:r>
              <a:rPr lang="en-US" b="1" dirty="0" smtClean="0">
                <a:latin typeface="Times New Roman"/>
                <a:ea typeface="Times New Roman"/>
              </a:rPr>
              <a:t>    </a:t>
            </a:r>
          </a:p>
          <a:p>
            <a:pPr marL="0" indent="0">
              <a:buNone/>
            </a:pP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                                            Wassila                                                                    </a:t>
            </a:r>
            <a:r>
              <a:rPr lang="en-US" b="1" dirty="0">
                <a:latin typeface="Times New Roman"/>
                <a:ea typeface="Times New Roman"/>
              </a:rPr>
              <a:t>Level: L1                                                                                                                                Module: Grammar                                                                                                                         Course </a:t>
            </a:r>
            <a:r>
              <a:rPr lang="en-US" b="1" dirty="0" smtClean="0">
                <a:latin typeface="Times New Roman"/>
                <a:ea typeface="Times New Roman"/>
              </a:rPr>
              <a:t>Number:7                                                                                                                            </a:t>
            </a:r>
            <a:r>
              <a:rPr lang="en-US" b="1" dirty="0">
                <a:latin typeface="Times New Roman"/>
                <a:ea typeface="Times New Roman"/>
              </a:rPr>
              <a:t>Course Title </a:t>
            </a:r>
            <a:r>
              <a:rPr lang="en-US" b="1">
                <a:latin typeface="Times New Roman"/>
                <a:ea typeface="Times New Roman"/>
              </a:rPr>
              <a:t>: </a:t>
            </a:r>
            <a:r>
              <a:rPr lang="en-US" b="1" smtClean="0">
                <a:latin typeface="Times New Roman"/>
                <a:ea typeface="Times New Roman"/>
              </a:rPr>
              <a:t>Consolidation </a:t>
            </a:r>
            <a:endParaRPr lang="fr-FR" dirty="0">
              <a:latin typeface="Times New Roman"/>
              <a:ea typeface="Times New Roman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65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080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37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748464" cy="5616624"/>
          </a:xfrm>
        </p:spPr>
        <p:txBody>
          <a:bodyPr/>
          <a:lstStyle/>
          <a:p>
            <a:pPr algn="l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848872" cy="84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052736"/>
            <a:ext cx="90297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44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endParaRPr lang="fr-F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4"/>
            <a:ext cx="9144000" cy="651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260648"/>
            <a:ext cx="893445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964488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/>
              <a:t>E- The </a:t>
            </a:r>
            <a:r>
              <a:rPr lang="fr-FR" sz="3100" dirty="0" err="1" smtClean="0"/>
              <a:t>present</a:t>
            </a:r>
            <a:r>
              <a:rPr lang="fr-FR" sz="3100" dirty="0" smtClean="0"/>
              <a:t> </a:t>
            </a:r>
            <a:r>
              <a:rPr lang="fr-FR" sz="3100" dirty="0" err="1" smtClean="0"/>
              <a:t>perfect</a:t>
            </a:r>
            <a:r>
              <a:rPr lang="fr-FR" sz="3100" dirty="0" smtClean="0"/>
              <a:t> </a:t>
            </a:r>
            <a:r>
              <a:rPr lang="fr-FR" sz="3100" dirty="0" err="1" smtClean="0"/>
              <a:t>can</a:t>
            </a:r>
            <a:r>
              <a:rPr lang="fr-FR" sz="3100" dirty="0" smtClean="0"/>
              <a:t> </a:t>
            </a:r>
            <a:r>
              <a:rPr lang="fr-FR" sz="3100" dirty="0" err="1" smtClean="0"/>
              <a:t>be</a:t>
            </a:r>
            <a:r>
              <a:rPr lang="fr-FR" sz="3100" dirty="0" smtClean="0"/>
              <a:t> </a:t>
            </a:r>
            <a:r>
              <a:rPr lang="fr-FR" sz="3100" dirty="0" err="1" smtClean="0"/>
              <a:t>used</a:t>
            </a:r>
            <a:r>
              <a:rPr lang="fr-FR" sz="3100" dirty="0" smtClean="0"/>
              <a:t> </a:t>
            </a:r>
            <a:r>
              <a:rPr lang="fr-FR" sz="3100" dirty="0" err="1" smtClean="0"/>
              <a:t>with</a:t>
            </a:r>
            <a:r>
              <a:rPr lang="fr-FR" sz="3100" dirty="0" smtClean="0"/>
              <a:t> </a:t>
            </a:r>
            <a:r>
              <a:rPr lang="fr-FR" sz="3100" i="1" dirty="0" err="1" smtClean="0">
                <a:solidFill>
                  <a:srgbClr val="FF0000"/>
                </a:solidFill>
              </a:rPr>
              <a:t>lately</a:t>
            </a:r>
            <a:r>
              <a:rPr lang="fr-FR" sz="3100" i="1" dirty="0" smtClean="0">
                <a:solidFill>
                  <a:srgbClr val="FF0000"/>
                </a:solidFill>
              </a:rPr>
              <a:t>, </a:t>
            </a:r>
            <a:r>
              <a:rPr lang="fr-FR" sz="3100" i="1" dirty="0" err="1" smtClean="0">
                <a:solidFill>
                  <a:srgbClr val="FF0000"/>
                </a:solidFill>
              </a:rPr>
              <a:t>recently</a:t>
            </a:r>
            <a:r>
              <a:rPr lang="fr-FR" sz="3100" i="1" dirty="0" smtClean="0">
                <a:solidFill>
                  <a:srgbClr val="FF0000"/>
                </a:solidFill>
              </a:rPr>
              <a:t>, </a:t>
            </a:r>
            <a:r>
              <a:rPr lang="fr-FR" sz="3100" i="1" dirty="0" err="1" smtClean="0">
                <a:solidFill>
                  <a:srgbClr val="FF0000"/>
                </a:solidFill>
              </a:rPr>
              <a:t>ever</a:t>
            </a:r>
            <a:r>
              <a:rPr lang="fr-FR" sz="3100" i="1" dirty="0" smtClean="0">
                <a:solidFill>
                  <a:srgbClr val="FF0000"/>
                </a:solidFill>
              </a:rPr>
              <a:t>, </a:t>
            </a:r>
            <a:r>
              <a:rPr lang="fr-FR" sz="3100" i="1" dirty="0" err="1" smtClean="0">
                <a:solidFill>
                  <a:srgbClr val="FF0000"/>
                </a:solidFill>
              </a:rPr>
              <a:t>never</a:t>
            </a:r>
            <a:r>
              <a:rPr lang="fr-FR" sz="3100" i="1" dirty="0" smtClean="0">
                <a:solidFill>
                  <a:srgbClr val="FF0000"/>
                </a:solidFill>
              </a:rPr>
              <a:t>, </a:t>
            </a:r>
            <a:r>
              <a:rPr lang="fr-FR" sz="3100" i="1" dirty="0" err="1" smtClean="0">
                <a:solidFill>
                  <a:srgbClr val="FF0000"/>
                </a:solidFill>
              </a:rPr>
              <a:t>always</a:t>
            </a:r>
            <a:r>
              <a:rPr lang="fr-FR" sz="3100" i="1" dirty="0" smtClean="0">
                <a:solidFill>
                  <a:srgbClr val="FF0000"/>
                </a:solidFill>
              </a:rPr>
              <a:t>, </a:t>
            </a:r>
            <a:r>
              <a:rPr lang="fr-FR" sz="3100" i="1" dirty="0" err="1" smtClean="0">
                <a:solidFill>
                  <a:srgbClr val="FF0000"/>
                </a:solidFill>
              </a:rPr>
              <a:t>occasionaly</a:t>
            </a:r>
            <a:r>
              <a:rPr lang="fr-FR" sz="3100" i="1" dirty="0" smtClean="0">
                <a:solidFill>
                  <a:srgbClr val="FF0000"/>
                </a:solidFill>
              </a:rPr>
              <a:t>, </a:t>
            </a:r>
            <a:r>
              <a:rPr lang="fr-FR" sz="3100" i="1" dirty="0" err="1" smtClean="0">
                <a:solidFill>
                  <a:srgbClr val="FF0000"/>
                </a:solidFill>
              </a:rPr>
              <a:t>often</a:t>
            </a:r>
            <a:r>
              <a:rPr lang="fr-FR" sz="3100" i="1" dirty="0" smtClean="0">
                <a:solidFill>
                  <a:srgbClr val="FF0000"/>
                </a:solidFill>
              </a:rPr>
              <a:t>, etc.</a:t>
            </a:r>
            <a:br>
              <a:rPr lang="fr-FR" sz="3100" i="1" dirty="0" smtClean="0">
                <a:solidFill>
                  <a:srgbClr val="FF0000"/>
                </a:solidFill>
              </a:rPr>
            </a:br>
            <a:r>
              <a:rPr lang="fr-FR" sz="3100" i="1" dirty="0" err="1" smtClean="0"/>
              <a:t>They</a:t>
            </a:r>
            <a:r>
              <a:rPr lang="fr-FR" sz="3100" i="1" dirty="0" smtClean="0"/>
              <a:t> </a:t>
            </a:r>
            <a:r>
              <a:rPr lang="fr-FR" sz="3100" i="1" u="sng" dirty="0" smtClean="0"/>
              <a:t>have</a:t>
            </a:r>
            <a:r>
              <a:rPr lang="fr-FR" sz="3100" i="1" dirty="0" smtClean="0"/>
              <a:t> </a:t>
            </a:r>
            <a:r>
              <a:rPr lang="fr-FR" sz="3100" i="1" dirty="0" err="1" smtClean="0">
                <a:solidFill>
                  <a:srgbClr val="FF0000"/>
                </a:solidFill>
              </a:rPr>
              <a:t>always</a:t>
            </a:r>
            <a:r>
              <a:rPr lang="fr-FR" sz="3100" i="1" dirty="0" smtClean="0">
                <a:solidFill>
                  <a:srgbClr val="FF0000"/>
                </a:solidFill>
              </a:rPr>
              <a:t> </a:t>
            </a:r>
            <a:r>
              <a:rPr lang="fr-FR" sz="3100" i="1" u="sng" dirty="0" err="1" smtClean="0"/>
              <a:t>answered</a:t>
            </a:r>
            <a:r>
              <a:rPr lang="fr-FR" sz="3100" i="1" u="sng" dirty="0" smtClean="0"/>
              <a:t> </a:t>
            </a:r>
            <a:r>
              <a:rPr lang="fr-FR" sz="3100" i="1" dirty="0" err="1" smtClean="0"/>
              <a:t>my</a:t>
            </a:r>
            <a:r>
              <a:rPr lang="fr-FR" sz="3100" i="1" dirty="0" smtClean="0"/>
              <a:t> </a:t>
            </a:r>
            <a:r>
              <a:rPr lang="fr-FR" sz="3100" i="1" dirty="0" err="1" smtClean="0"/>
              <a:t>letters</a:t>
            </a:r>
            <a:r>
              <a:rPr lang="fr-FR" sz="3100" i="1" dirty="0" smtClean="0"/>
              <a:t>. ( </a:t>
            </a:r>
            <a:r>
              <a:rPr lang="fr-FR" sz="3100" i="1" dirty="0" err="1" smtClean="0"/>
              <a:t>habitual</a:t>
            </a:r>
            <a:r>
              <a:rPr lang="fr-FR" sz="3100" i="1" dirty="0" smtClean="0"/>
              <a:t> action)</a:t>
            </a:r>
            <a:endParaRPr lang="fr-FR" sz="31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91440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89644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892480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14</Words>
  <Application>Microsoft Office PowerPoint</Application>
  <PresentationFormat>Affichage à l'écran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            E- The present perfect can be used with lately, recently, ever, never, always, occasionaly, often, etc. They have always answered my letters. ( habitual action)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pc plus</cp:lastModifiedBy>
  <cp:revision>10</cp:revision>
  <dcterms:created xsi:type="dcterms:W3CDTF">2013-04-13T20:29:37Z</dcterms:created>
  <dcterms:modified xsi:type="dcterms:W3CDTF">2020-05-02T13:03:00Z</dcterms:modified>
</cp:coreProperties>
</file>