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5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4661-85AA-4D8C-BCBE-F8759FCDDAD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FD9C-587A-4681-BACD-74F3D0087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4661-85AA-4D8C-BCBE-F8759FCDDAD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FD9C-587A-4681-BACD-74F3D0087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4661-85AA-4D8C-BCBE-F8759FCDDAD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FD9C-587A-4681-BACD-74F3D0087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4661-85AA-4D8C-BCBE-F8759FCDDAD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FD9C-587A-4681-BACD-74F3D0087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4661-85AA-4D8C-BCBE-F8759FCDDAD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FD9C-587A-4681-BACD-74F3D0087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4661-85AA-4D8C-BCBE-F8759FCDDAD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FD9C-587A-4681-BACD-74F3D0087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4661-85AA-4D8C-BCBE-F8759FCDDAD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FD9C-587A-4681-BACD-74F3D0087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4661-85AA-4D8C-BCBE-F8759FCDDAD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FD9C-587A-4681-BACD-74F3D0087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4661-85AA-4D8C-BCBE-F8759FCDDAD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FD9C-587A-4681-BACD-74F3D0087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4661-85AA-4D8C-BCBE-F8759FCDDAD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FD9C-587A-4681-BACD-74F3D0087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4661-85AA-4D8C-BCBE-F8759FCDDAD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FD9C-587A-4681-BACD-74F3D0087F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F4661-85AA-4D8C-BCBE-F8759FCDDAD5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FD9C-587A-4681-BACD-74F3D0087F7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/>
                <a:ea typeface="Times New Roman"/>
              </a:rPr>
              <a:t>Teacher’s Name: Dr. BOUKLIKHA GRAIA </a:t>
            </a:r>
            <a:endParaRPr lang="en-US" b="1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                                            Wassila                                                                    </a:t>
            </a:r>
            <a:r>
              <a:rPr lang="en-US" b="1" dirty="0">
                <a:latin typeface="Times New Roman"/>
                <a:ea typeface="Times New Roman"/>
              </a:rPr>
              <a:t>Level: L1                                                                                                                                Module: Grammar                                                                                                                         Course </a:t>
            </a:r>
            <a:r>
              <a:rPr lang="en-US" b="1" dirty="0" smtClean="0">
                <a:latin typeface="Times New Roman"/>
                <a:ea typeface="Times New Roman"/>
              </a:rPr>
              <a:t>Number:8                                                                                                                            </a:t>
            </a:r>
            <a:r>
              <a:rPr lang="en-US" b="1" dirty="0">
                <a:latin typeface="Times New Roman"/>
                <a:ea typeface="Times New Roman"/>
              </a:rPr>
              <a:t>Course Title </a:t>
            </a:r>
            <a:r>
              <a:rPr lang="en-US" b="1" dirty="0" smtClean="0">
                <a:latin typeface="Times New Roman"/>
                <a:ea typeface="Times New Roman"/>
              </a:rPr>
              <a:t>:Future Tenses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54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644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92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007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82047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2656"/>
            <a:ext cx="82296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2656"/>
            <a:ext cx="82296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9644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644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</Words>
  <Application>Microsoft Office PowerPoint</Application>
  <PresentationFormat>Affichage à l'écran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pc plus</cp:lastModifiedBy>
  <cp:revision>8</cp:revision>
  <dcterms:created xsi:type="dcterms:W3CDTF">2013-04-21T18:57:17Z</dcterms:created>
  <dcterms:modified xsi:type="dcterms:W3CDTF">2020-05-02T13:04:08Z</dcterms:modified>
</cp:coreProperties>
</file>