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Section par défaut" id="{B17BC384-DE97-41CB-AE24-09D91B3AE116}">
          <p14:sldIdLst>
            <p14:sldId id="256"/>
            <p14:sldId id="257"/>
            <p14:sldId id="258"/>
            <p14:sldId id="259"/>
            <p14:sldId id="260"/>
            <p14:sldId id="261"/>
          </p14:sldIdLst>
        </p14:section>
        <p14:section name="Section sans titre" id="{CC6B486C-520E-46DF-80CF-181C73505C28}">
          <p14:sldIdLst/>
        </p14:section>
      </p14:sectionLst>
    </p:ex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9D46E2-0C25-D4CA-6FF2-B41576A84E96}" v="944" dt="2025-04-06T14:42:20.2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0" d="100"/>
          <a:sy n="60" d="100"/>
        </p:scale>
        <p:origin x="-102" y="-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ma.A s" userId="31e518af60a6079b" providerId="Windows Live" clId="Web-{E89D46E2-0C25-D4CA-6FF2-B41576A84E96}"/>
    <pc:docChg chg="addSld modSld addMainMaster delMainMaster addSection modSection">
      <pc:chgData name="Asma.A s" userId="31e518af60a6079b" providerId="Windows Live" clId="Web-{E89D46E2-0C25-D4CA-6FF2-B41576A84E96}" dt="2025-04-06T14:42:50.758" v="1362" actId="20577"/>
      <pc:docMkLst>
        <pc:docMk/>
      </pc:docMkLst>
      <pc:sldChg chg="addSp delSp modSp mod setBg modClrScheme setClrOvrMap chgLayout">
        <pc:chgData name="Asma.A s" userId="31e518af60a6079b" providerId="Windows Live" clId="Web-{E89D46E2-0C25-D4CA-6FF2-B41576A84E96}" dt="2025-04-06T13:12:20.792" v="41"/>
        <pc:sldMkLst>
          <pc:docMk/>
          <pc:sldMk cId="3784089036" sldId="256"/>
        </pc:sldMkLst>
        <pc:spChg chg="mod">
          <ac:chgData name="Asma.A s" userId="31e518af60a6079b" providerId="Windows Live" clId="Web-{E89D46E2-0C25-D4CA-6FF2-B41576A84E96}" dt="2025-04-06T13:12:20.792" v="41"/>
          <ac:spMkLst>
            <pc:docMk/>
            <pc:sldMk cId="3784089036" sldId="256"/>
            <ac:spMk id="2" creationId="{00000000-0000-0000-0000-000000000000}"/>
          </ac:spMkLst>
        </pc:spChg>
        <pc:spChg chg="mod">
          <ac:chgData name="Asma.A s" userId="31e518af60a6079b" providerId="Windows Live" clId="Web-{E89D46E2-0C25-D4CA-6FF2-B41576A84E96}" dt="2025-04-06T13:12:20.792" v="41"/>
          <ac:spMkLst>
            <pc:docMk/>
            <pc:sldMk cId="3784089036" sldId="256"/>
            <ac:spMk id="3" creationId="{00000000-0000-0000-0000-000000000000}"/>
          </ac:spMkLst>
        </pc:spChg>
        <pc:spChg chg="add del">
          <ac:chgData name="Asma.A s" userId="31e518af60a6079b" providerId="Windows Live" clId="Web-{E89D46E2-0C25-D4CA-6FF2-B41576A84E96}" dt="2025-04-06T13:12:20.792" v="41"/>
          <ac:spMkLst>
            <pc:docMk/>
            <pc:sldMk cId="3784089036" sldId="256"/>
            <ac:spMk id="9" creationId="{A173122F-D466-4F08-90FA-0038F7AC214A}"/>
          </ac:spMkLst>
        </pc:spChg>
        <pc:spChg chg="add del">
          <ac:chgData name="Asma.A s" userId="31e518af60a6079b" providerId="Windows Live" clId="Web-{E89D46E2-0C25-D4CA-6FF2-B41576A84E96}" dt="2025-04-06T13:12:20.792" v="41"/>
          <ac:spMkLst>
            <pc:docMk/>
            <pc:sldMk cId="3784089036" sldId="256"/>
            <ac:spMk id="44" creationId="{33F2B4F9-421B-46F9-A5C1-235873782449}"/>
          </ac:spMkLst>
        </pc:spChg>
        <pc:spChg chg="add del">
          <ac:chgData name="Asma.A s" userId="31e518af60a6079b" providerId="Windows Live" clId="Web-{E89D46E2-0C25-D4CA-6FF2-B41576A84E96}" dt="2025-04-06T13:12:20.729" v="40"/>
          <ac:spMkLst>
            <pc:docMk/>
            <pc:sldMk cId="3784089036" sldId="256"/>
            <ac:spMk id="49" creationId="{19F9BF86-FE94-4517-B97D-026C7515E589}"/>
          </ac:spMkLst>
        </pc:spChg>
        <pc:spChg chg="add del">
          <ac:chgData name="Asma.A s" userId="31e518af60a6079b" providerId="Windows Live" clId="Web-{E89D46E2-0C25-D4CA-6FF2-B41576A84E96}" dt="2025-04-06T13:12:20.729" v="40"/>
          <ac:spMkLst>
            <pc:docMk/>
            <pc:sldMk cId="3784089036" sldId="256"/>
            <ac:spMk id="51" creationId="{72E284DE-AB43-1296-3166-892F44A3A2E9}"/>
          </ac:spMkLst>
        </pc:spChg>
        <pc:spChg chg="add">
          <ac:chgData name="Asma.A s" userId="31e518af60a6079b" providerId="Windows Live" clId="Web-{E89D46E2-0C25-D4CA-6FF2-B41576A84E96}" dt="2025-04-06T13:12:20.792" v="41"/>
          <ac:spMkLst>
            <pc:docMk/>
            <pc:sldMk cId="3784089036" sldId="256"/>
            <ac:spMk id="55" creationId="{8C37C960-91F5-4F61-B2CD-8A037920720B}"/>
          </ac:spMkLst>
        </pc:spChg>
        <pc:grpChg chg="add del">
          <ac:chgData name="Asma.A s" userId="31e518af60a6079b" providerId="Windows Live" clId="Web-{E89D46E2-0C25-D4CA-6FF2-B41576A84E96}" dt="2025-04-06T13:12:20.792" v="41"/>
          <ac:grpSpMkLst>
            <pc:docMk/>
            <pc:sldMk cId="3784089036" sldId="256"/>
            <ac:grpSpMk id="11" creationId="{35C33D14-2894-4D0B-A680-525CBB789993}"/>
          </ac:grpSpMkLst>
        </pc:grpChg>
        <pc:picChg chg="add mod ord">
          <ac:chgData name="Asma.A s" userId="31e518af60a6079b" providerId="Windows Live" clId="Web-{E89D46E2-0C25-D4CA-6FF2-B41576A84E96}" dt="2025-04-06T13:12:20.792" v="41"/>
          <ac:picMkLst>
            <pc:docMk/>
            <pc:sldMk cId="3784089036" sldId="256"/>
            <ac:picMk id="4" creationId="{62362E09-983B-CC93-128D-A3BE1AEE72E8}"/>
          </ac:picMkLst>
        </pc:picChg>
        <pc:cxnChg chg="add del">
          <ac:chgData name="Asma.A s" userId="31e518af60a6079b" providerId="Windows Live" clId="Web-{E89D46E2-0C25-D4CA-6FF2-B41576A84E96}" dt="2025-04-06T13:12:20.729" v="40"/>
          <ac:cxnSpMkLst>
            <pc:docMk/>
            <pc:sldMk cId="3784089036" sldId="256"/>
            <ac:cxnSpMk id="53" creationId="{97CC2FE6-3AD0-4131-B4BC-1F4D65E25E13}"/>
          </ac:cxnSpMkLst>
        </pc:cxnChg>
      </pc:sldChg>
      <pc:sldChg chg="addSp modSp new addAnim">
        <pc:chgData name="Asma.A s" userId="31e518af60a6079b" providerId="Windows Live" clId="Web-{E89D46E2-0C25-D4CA-6FF2-B41576A84E96}" dt="2025-04-06T13:30:38.076" v="318" actId="14100"/>
        <pc:sldMkLst>
          <pc:docMk/>
          <pc:sldMk cId="795772152" sldId="257"/>
        </pc:sldMkLst>
        <pc:spChg chg="mod">
          <ac:chgData name="Asma.A s" userId="31e518af60a6079b" providerId="Windows Live" clId="Web-{E89D46E2-0C25-D4CA-6FF2-B41576A84E96}" dt="2025-04-06T13:14:25.702" v="62" actId="20577"/>
          <ac:spMkLst>
            <pc:docMk/>
            <pc:sldMk cId="795772152" sldId="257"/>
            <ac:spMk id="2" creationId="{652151C2-F4FE-368D-B609-FEEDC0005540}"/>
          </ac:spMkLst>
        </pc:spChg>
        <pc:spChg chg="mod">
          <ac:chgData name="Asma.A s" userId="31e518af60a6079b" providerId="Windows Live" clId="Web-{E89D46E2-0C25-D4CA-6FF2-B41576A84E96}" dt="2025-04-06T13:30:29.482" v="316" actId="14100"/>
          <ac:spMkLst>
            <pc:docMk/>
            <pc:sldMk cId="795772152" sldId="257"/>
            <ac:spMk id="3" creationId="{CFAE6E96-B088-76F1-5F6F-6FB95DAB353A}"/>
          </ac:spMkLst>
        </pc:spChg>
        <pc:spChg chg="add mod">
          <ac:chgData name="Asma.A s" userId="31e518af60a6079b" providerId="Windows Live" clId="Web-{E89D46E2-0C25-D4CA-6FF2-B41576A84E96}" dt="2025-04-06T13:30:38.076" v="318" actId="14100"/>
          <ac:spMkLst>
            <pc:docMk/>
            <pc:sldMk cId="795772152" sldId="257"/>
            <ac:spMk id="4" creationId="{47E32CE4-29D0-44CC-8711-8CDE0C93BABD}"/>
          </ac:spMkLst>
        </pc:spChg>
        <pc:picChg chg="add mod">
          <ac:chgData name="Asma.A s" userId="31e518af60a6079b" providerId="Windows Live" clId="Web-{E89D46E2-0C25-D4CA-6FF2-B41576A84E96}" dt="2025-04-06T13:29:20.855" v="312"/>
          <ac:picMkLst>
            <pc:docMk/>
            <pc:sldMk cId="795772152" sldId="257"/>
            <ac:picMk id="5" creationId="{54345133-1B31-2A12-58D8-4A2ACE45E46F}"/>
          </ac:picMkLst>
        </pc:picChg>
      </pc:sldChg>
      <pc:sldChg chg="addSp delSp modSp new mod setBg modShow">
        <pc:chgData name="Asma.A s" userId="31e518af60a6079b" providerId="Windows Live" clId="Web-{E89D46E2-0C25-D4CA-6FF2-B41576A84E96}" dt="2025-04-06T13:49:58.815" v="346" actId="20577"/>
        <pc:sldMkLst>
          <pc:docMk/>
          <pc:sldMk cId="740528749" sldId="258"/>
        </pc:sldMkLst>
        <pc:spChg chg="mod">
          <ac:chgData name="Asma.A s" userId="31e518af60a6079b" providerId="Windows Live" clId="Web-{E89D46E2-0C25-D4CA-6FF2-B41576A84E96}" dt="2025-04-06T13:49:58.815" v="346" actId="20577"/>
          <ac:spMkLst>
            <pc:docMk/>
            <pc:sldMk cId="740528749" sldId="258"/>
            <ac:spMk id="2" creationId="{49BF53DD-E8D8-4E5F-AB7A-7E417C931BCE}"/>
          </ac:spMkLst>
        </pc:spChg>
        <pc:spChg chg="del">
          <ac:chgData name="Asma.A s" userId="31e518af60a6079b" providerId="Windows Live" clId="Web-{E89D46E2-0C25-D4CA-6FF2-B41576A84E96}" dt="2025-04-06T13:45:54.714" v="323"/>
          <ac:spMkLst>
            <pc:docMk/>
            <pc:sldMk cId="740528749" sldId="258"/>
            <ac:spMk id="3" creationId="{DA270480-4FDC-C361-F7A7-5FBAD20E8971}"/>
          </ac:spMkLst>
        </pc:spChg>
        <pc:spChg chg="add del">
          <ac:chgData name="Asma.A s" userId="31e518af60a6079b" providerId="Windows Live" clId="Web-{E89D46E2-0C25-D4CA-6FF2-B41576A84E96}" dt="2025-04-06T13:47:57.046" v="325"/>
          <ac:spMkLst>
            <pc:docMk/>
            <pc:sldMk cId="740528749" sldId="258"/>
            <ac:spMk id="8" creationId="{C668A877-EADD-CDF5-BF8F-ECE3C8AF9B11}"/>
          </ac:spMkLst>
        </pc:spChg>
        <pc:spChg chg="add">
          <ac:chgData name="Asma.A s" userId="31e518af60a6079b" providerId="Windows Live" clId="Web-{E89D46E2-0C25-D4CA-6FF2-B41576A84E96}" dt="2025-04-06T13:46:13.340" v="324"/>
          <ac:spMkLst>
            <pc:docMk/>
            <pc:sldMk cId="740528749" sldId="258"/>
            <ac:spMk id="11" creationId="{9F63AA5A-E6E1-46DA-AB40-C58233393EDE}"/>
          </ac:spMkLst>
        </pc:spChg>
        <pc:picChg chg="add mod ord">
          <ac:chgData name="Asma.A s" userId="31e518af60a6079b" providerId="Windows Live" clId="Web-{E89D46E2-0C25-D4CA-6FF2-B41576A84E96}" dt="2025-04-06T13:48:23.156" v="329" actId="14100"/>
          <ac:picMkLst>
            <pc:docMk/>
            <pc:sldMk cId="740528749" sldId="258"/>
            <ac:picMk id="4" creationId="{76729B4D-4266-416B-E9EE-27D481DF509E}"/>
          </ac:picMkLst>
        </pc:picChg>
        <pc:picChg chg="add mod ord">
          <ac:chgData name="Asma.A s" userId="31e518af60a6079b" providerId="Windows Live" clId="Web-{E89D46E2-0C25-D4CA-6FF2-B41576A84E96}" dt="2025-04-06T13:48:34.594" v="331" actId="14100"/>
          <ac:picMkLst>
            <pc:docMk/>
            <pc:sldMk cId="740528749" sldId="258"/>
            <ac:picMk id="5" creationId="{2DA6D566-DAFB-F270-3C28-52C840B3DF28}"/>
          </ac:picMkLst>
        </pc:picChg>
      </pc:sldChg>
      <pc:sldChg chg="delSp modSp new">
        <pc:chgData name="Asma.A s" userId="31e518af60a6079b" providerId="Windows Live" clId="Web-{E89D46E2-0C25-D4CA-6FF2-B41576A84E96}" dt="2025-04-06T14:05:55.314" v="544" actId="20577"/>
        <pc:sldMkLst>
          <pc:docMk/>
          <pc:sldMk cId="3345112592" sldId="259"/>
        </pc:sldMkLst>
        <pc:spChg chg="del">
          <ac:chgData name="Asma.A s" userId="31e518af60a6079b" providerId="Windows Live" clId="Web-{E89D46E2-0C25-D4CA-6FF2-B41576A84E96}" dt="2025-04-06T13:56:12.217" v="443"/>
          <ac:spMkLst>
            <pc:docMk/>
            <pc:sldMk cId="3345112592" sldId="259"/>
            <ac:spMk id="2" creationId="{80D8622F-1152-636D-02F5-CF8AB0ED0E35}"/>
          </ac:spMkLst>
        </pc:spChg>
        <pc:spChg chg="mod">
          <ac:chgData name="Asma.A s" userId="31e518af60a6079b" providerId="Windows Live" clId="Web-{E89D46E2-0C25-D4CA-6FF2-B41576A84E96}" dt="2025-04-06T14:05:55.314" v="544" actId="20577"/>
          <ac:spMkLst>
            <pc:docMk/>
            <pc:sldMk cId="3345112592" sldId="259"/>
            <ac:spMk id="3" creationId="{DAD8D52D-2617-3DEE-3856-9463EDF6638D}"/>
          </ac:spMkLst>
        </pc:spChg>
      </pc:sldChg>
      <pc:sldChg chg="addSp delSp modSp new">
        <pc:chgData name="Asma.A s" userId="31e518af60a6079b" providerId="Windows Live" clId="Web-{E89D46E2-0C25-D4CA-6FF2-B41576A84E96}" dt="2025-04-06T14:42:50.758" v="1362" actId="20577"/>
        <pc:sldMkLst>
          <pc:docMk/>
          <pc:sldMk cId="53424879" sldId="260"/>
        </pc:sldMkLst>
        <pc:spChg chg="mod">
          <ac:chgData name="Asma.A s" userId="31e518af60a6079b" providerId="Windows Live" clId="Web-{E89D46E2-0C25-D4CA-6FF2-B41576A84E96}" dt="2025-04-06T14:06:57.863" v="561" actId="20577"/>
          <ac:spMkLst>
            <pc:docMk/>
            <pc:sldMk cId="53424879" sldId="260"/>
            <ac:spMk id="2" creationId="{01BFBDCE-FE89-6908-375B-2C031F04DB9E}"/>
          </ac:spMkLst>
        </pc:spChg>
        <pc:spChg chg="del">
          <ac:chgData name="Asma.A s" userId="31e518af60a6079b" providerId="Windows Live" clId="Web-{E89D46E2-0C25-D4CA-6FF2-B41576A84E96}" dt="2025-04-06T14:08:07.302" v="562"/>
          <ac:spMkLst>
            <pc:docMk/>
            <pc:sldMk cId="53424879" sldId="260"/>
            <ac:spMk id="3" creationId="{E5ED1776-E563-0F90-CE85-9B5BF6ABF315}"/>
          </ac:spMkLst>
        </pc:spChg>
        <pc:spChg chg="add del mod">
          <ac:chgData name="Asma.A s" userId="31e518af60a6079b" providerId="Windows Live" clId="Web-{E89D46E2-0C25-D4CA-6FF2-B41576A84E96}" dt="2025-04-06T14:17:42.601" v="914"/>
          <ac:spMkLst>
            <pc:docMk/>
            <pc:sldMk cId="53424879" sldId="260"/>
            <ac:spMk id="2549" creationId="{1E9FD3EA-A994-D412-CC20-A211CC26A306}"/>
          </ac:spMkLst>
        </pc:spChg>
        <pc:spChg chg="add del mod">
          <ac:chgData name="Asma.A s" userId="31e518af60a6079b" providerId="Windows Live" clId="Web-{E89D46E2-0C25-D4CA-6FF2-B41576A84E96}" dt="2025-04-06T14:20:54.623" v="922"/>
          <ac:spMkLst>
            <pc:docMk/>
            <pc:sldMk cId="53424879" sldId="260"/>
            <ac:spMk id="2756" creationId="{F91FE2E0-5451-6B98-52B9-46AA25A4272F}"/>
          </ac:spMkLst>
        </pc:spChg>
        <pc:spChg chg="add del mod">
          <ac:chgData name="Asma.A s" userId="31e518af60a6079b" providerId="Windows Live" clId="Web-{E89D46E2-0C25-D4CA-6FF2-B41576A84E96}" dt="2025-04-06T14:29:10.388" v="990"/>
          <ac:spMkLst>
            <pc:docMk/>
            <pc:sldMk cId="53424879" sldId="260"/>
            <ac:spMk id="3698" creationId="{2FE9B4F2-E352-DEF7-1F63-97A9BADDF288}"/>
          </ac:spMkLst>
        </pc:spChg>
        <pc:graphicFrameChg chg="add del mod ord modGraphic">
          <ac:chgData name="Asma.A s" userId="31e518af60a6079b" providerId="Windows Live" clId="Web-{E89D46E2-0C25-D4CA-6FF2-B41576A84E96}" dt="2025-04-06T14:42:50.758" v="1362" actId="20577"/>
          <ac:graphicFrameMkLst>
            <pc:docMk/>
            <pc:sldMk cId="53424879" sldId="260"/>
            <ac:graphicFrameMk id="4" creationId="{06255807-5844-F964-3427-4AA84F74881B}"/>
          </ac:graphicFrameMkLst>
        </pc:graphicFrameChg>
      </pc:sldChg>
      <pc:sldChg chg="modSp new">
        <pc:chgData name="Asma.A s" userId="31e518af60a6079b" providerId="Windows Live" clId="Web-{E89D46E2-0C25-D4CA-6FF2-B41576A84E96}" dt="2025-04-06T14:42:20.241" v="1359" actId="20577"/>
        <pc:sldMkLst>
          <pc:docMk/>
          <pc:sldMk cId="1903567229" sldId="261"/>
        </pc:sldMkLst>
        <pc:spChg chg="mod">
          <ac:chgData name="Asma.A s" userId="31e518af60a6079b" providerId="Windows Live" clId="Web-{E89D46E2-0C25-D4CA-6FF2-B41576A84E96}" dt="2025-04-06T14:30:40.313" v="1019" actId="20577"/>
          <ac:spMkLst>
            <pc:docMk/>
            <pc:sldMk cId="1903567229" sldId="261"/>
            <ac:spMk id="2" creationId="{6A555700-620B-EB49-02B3-DF059E9A55B9}"/>
          </ac:spMkLst>
        </pc:spChg>
        <pc:spChg chg="mod">
          <ac:chgData name="Asma.A s" userId="31e518af60a6079b" providerId="Windows Live" clId="Web-{E89D46E2-0C25-D4CA-6FF2-B41576A84E96}" dt="2025-04-06T14:42:20.241" v="1359" actId="20577"/>
          <ac:spMkLst>
            <pc:docMk/>
            <pc:sldMk cId="1903567229" sldId="261"/>
            <ac:spMk id="3" creationId="{0332450B-DD7B-FD6E-397B-B5370552D113}"/>
          </ac:spMkLst>
        </pc:spChg>
      </pc:sldChg>
      <pc:sldMasterChg chg="del delSldLayout">
        <pc:chgData name="Asma.A s" userId="31e518af60a6079b" providerId="Windows Live" clId="Web-{E89D46E2-0C25-D4CA-6FF2-B41576A84E96}" dt="2025-04-06T13:10:48.617" v="0"/>
        <pc:sldMasterMkLst>
          <pc:docMk/>
          <pc:sldMasterMk cId="3071127875" sldId="2147483648"/>
        </pc:sldMasterMkLst>
        <pc:sldLayoutChg chg="del">
          <pc:chgData name="Asma.A s" userId="31e518af60a6079b" providerId="Windows Live" clId="Web-{E89D46E2-0C25-D4CA-6FF2-B41576A84E96}" dt="2025-04-06T13:10:48.617" v="0"/>
          <pc:sldLayoutMkLst>
            <pc:docMk/>
            <pc:sldMasterMk cId="3071127875" sldId="2147483648"/>
            <pc:sldLayoutMk cId="3310491181" sldId="2147483649"/>
          </pc:sldLayoutMkLst>
        </pc:sldLayoutChg>
        <pc:sldLayoutChg chg="del">
          <pc:chgData name="Asma.A s" userId="31e518af60a6079b" providerId="Windows Live" clId="Web-{E89D46E2-0C25-D4CA-6FF2-B41576A84E96}" dt="2025-04-06T13:10:48.617" v="0"/>
          <pc:sldLayoutMkLst>
            <pc:docMk/>
            <pc:sldMasterMk cId="3071127875" sldId="2147483648"/>
            <pc:sldLayoutMk cId="3841795644" sldId="2147483650"/>
          </pc:sldLayoutMkLst>
        </pc:sldLayoutChg>
        <pc:sldLayoutChg chg="del">
          <pc:chgData name="Asma.A s" userId="31e518af60a6079b" providerId="Windows Live" clId="Web-{E89D46E2-0C25-D4CA-6FF2-B41576A84E96}" dt="2025-04-06T13:10:48.617" v="0"/>
          <pc:sldLayoutMkLst>
            <pc:docMk/>
            <pc:sldMasterMk cId="3071127875" sldId="2147483648"/>
            <pc:sldLayoutMk cId="3466923455" sldId="2147483651"/>
          </pc:sldLayoutMkLst>
        </pc:sldLayoutChg>
        <pc:sldLayoutChg chg="del">
          <pc:chgData name="Asma.A s" userId="31e518af60a6079b" providerId="Windows Live" clId="Web-{E89D46E2-0C25-D4CA-6FF2-B41576A84E96}" dt="2025-04-06T13:10:48.617" v="0"/>
          <pc:sldLayoutMkLst>
            <pc:docMk/>
            <pc:sldMasterMk cId="3071127875" sldId="2147483648"/>
            <pc:sldLayoutMk cId="3747632232" sldId="2147483652"/>
          </pc:sldLayoutMkLst>
        </pc:sldLayoutChg>
        <pc:sldLayoutChg chg="del">
          <pc:chgData name="Asma.A s" userId="31e518af60a6079b" providerId="Windows Live" clId="Web-{E89D46E2-0C25-D4CA-6FF2-B41576A84E96}" dt="2025-04-06T13:10:48.617" v="0"/>
          <pc:sldLayoutMkLst>
            <pc:docMk/>
            <pc:sldMasterMk cId="3071127875" sldId="2147483648"/>
            <pc:sldLayoutMk cId="2611866596" sldId="2147483653"/>
          </pc:sldLayoutMkLst>
        </pc:sldLayoutChg>
        <pc:sldLayoutChg chg="del">
          <pc:chgData name="Asma.A s" userId="31e518af60a6079b" providerId="Windows Live" clId="Web-{E89D46E2-0C25-D4CA-6FF2-B41576A84E96}" dt="2025-04-06T13:10:48.617" v="0"/>
          <pc:sldLayoutMkLst>
            <pc:docMk/>
            <pc:sldMasterMk cId="3071127875" sldId="2147483648"/>
            <pc:sldLayoutMk cId="3395854097" sldId="2147483654"/>
          </pc:sldLayoutMkLst>
        </pc:sldLayoutChg>
        <pc:sldLayoutChg chg="del">
          <pc:chgData name="Asma.A s" userId="31e518af60a6079b" providerId="Windows Live" clId="Web-{E89D46E2-0C25-D4CA-6FF2-B41576A84E96}" dt="2025-04-06T13:10:48.617" v="0"/>
          <pc:sldLayoutMkLst>
            <pc:docMk/>
            <pc:sldMasterMk cId="3071127875" sldId="2147483648"/>
            <pc:sldLayoutMk cId="4040201302" sldId="2147483655"/>
          </pc:sldLayoutMkLst>
        </pc:sldLayoutChg>
        <pc:sldLayoutChg chg="del">
          <pc:chgData name="Asma.A s" userId="31e518af60a6079b" providerId="Windows Live" clId="Web-{E89D46E2-0C25-D4CA-6FF2-B41576A84E96}" dt="2025-04-06T13:10:48.617" v="0"/>
          <pc:sldLayoutMkLst>
            <pc:docMk/>
            <pc:sldMasterMk cId="3071127875" sldId="2147483648"/>
            <pc:sldLayoutMk cId="2706407263" sldId="2147483656"/>
          </pc:sldLayoutMkLst>
        </pc:sldLayoutChg>
        <pc:sldLayoutChg chg="del">
          <pc:chgData name="Asma.A s" userId="31e518af60a6079b" providerId="Windows Live" clId="Web-{E89D46E2-0C25-D4CA-6FF2-B41576A84E96}" dt="2025-04-06T13:10:48.617" v="0"/>
          <pc:sldLayoutMkLst>
            <pc:docMk/>
            <pc:sldMasterMk cId="3071127875" sldId="2147483648"/>
            <pc:sldLayoutMk cId="1610903340" sldId="2147483657"/>
          </pc:sldLayoutMkLst>
        </pc:sldLayoutChg>
        <pc:sldLayoutChg chg="del">
          <pc:chgData name="Asma.A s" userId="31e518af60a6079b" providerId="Windows Live" clId="Web-{E89D46E2-0C25-D4CA-6FF2-B41576A84E96}" dt="2025-04-06T13:10:48.617" v="0"/>
          <pc:sldLayoutMkLst>
            <pc:docMk/>
            <pc:sldMasterMk cId="3071127875" sldId="2147483648"/>
            <pc:sldLayoutMk cId="4172787210" sldId="2147483658"/>
          </pc:sldLayoutMkLst>
        </pc:sldLayoutChg>
        <pc:sldLayoutChg chg="del">
          <pc:chgData name="Asma.A s" userId="31e518af60a6079b" providerId="Windows Live" clId="Web-{E89D46E2-0C25-D4CA-6FF2-B41576A84E96}" dt="2025-04-06T13:10:48.617" v="0"/>
          <pc:sldLayoutMkLst>
            <pc:docMk/>
            <pc:sldMasterMk cId="3071127875" sldId="2147483648"/>
            <pc:sldLayoutMk cId="1902177510" sldId="2147483659"/>
          </pc:sldLayoutMkLst>
        </pc:sldLayoutChg>
      </pc:sldMasterChg>
      <pc:sldMasterChg chg="add del addSldLayout delSldLayout">
        <pc:chgData name="Asma.A s" userId="31e518af60a6079b" providerId="Windows Live" clId="Web-{E89D46E2-0C25-D4CA-6FF2-B41576A84E96}" dt="2025-04-06T13:12:20.792" v="41"/>
        <pc:sldMasterMkLst>
          <pc:docMk/>
          <pc:sldMasterMk cId="2749671001" sldId="2147483738"/>
        </pc:sldMasterMkLst>
        <pc:sldLayoutChg chg="add del">
          <pc:chgData name="Asma.A s" userId="31e518af60a6079b" providerId="Windows Live" clId="Web-{E89D46E2-0C25-D4CA-6FF2-B41576A84E96}" dt="2025-04-06T13:12:20.792" v="41"/>
          <pc:sldLayoutMkLst>
            <pc:docMk/>
            <pc:sldMasterMk cId="2749671001" sldId="2147483738"/>
            <pc:sldLayoutMk cId="1016935609" sldId="2147483727"/>
          </pc:sldLayoutMkLst>
        </pc:sldLayoutChg>
        <pc:sldLayoutChg chg="add del">
          <pc:chgData name="Asma.A s" userId="31e518af60a6079b" providerId="Windows Live" clId="Web-{E89D46E2-0C25-D4CA-6FF2-B41576A84E96}" dt="2025-04-06T13:12:20.792" v="41"/>
          <pc:sldLayoutMkLst>
            <pc:docMk/>
            <pc:sldMasterMk cId="2749671001" sldId="2147483738"/>
            <pc:sldLayoutMk cId="2927492174" sldId="2147483728"/>
          </pc:sldLayoutMkLst>
        </pc:sldLayoutChg>
        <pc:sldLayoutChg chg="add del">
          <pc:chgData name="Asma.A s" userId="31e518af60a6079b" providerId="Windows Live" clId="Web-{E89D46E2-0C25-D4CA-6FF2-B41576A84E96}" dt="2025-04-06T13:12:20.792" v="41"/>
          <pc:sldLayoutMkLst>
            <pc:docMk/>
            <pc:sldMasterMk cId="2749671001" sldId="2147483738"/>
            <pc:sldLayoutMk cId="1177582686" sldId="2147483729"/>
          </pc:sldLayoutMkLst>
        </pc:sldLayoutChg>
        <pc:sldLayoutChg chg="add del">
          <pc:chgData name="Asma.A s" userId="31e518af60a6079b" providerId="Windows Live" clId="Web-{E89D46E2-0C25-D4CA-6FF2-B41576A84E96}" dt="2025-04-06T13:12:20.792" v="41"/>
          <pc:sldLayoutMkLst>
            <pc:docMk/>
            <pc:sldMasterMk cId="2749671001" sldId="2147483738"/>
            <pc:sldLayoutMk cId="3682372437" sldId="2147483730"/>
          </pc:sldLayoutMkLst>
        </pc:sldLayoutChg>
        <pc:sldLayoutChg chg="add del">
          <pc:chgData name="Asma.A s" userId="31e518af60a6079b" providerId="Windows Live" clId="Web-{E89D46E2-0C25-D4CA-6FF2-B41576A84E96}" dt="2025-04-06T13:12:20.792" v="41"/>
          <pc:sldLayoutMkLst>
            <pc:docMk/>
            <pc:sldMasterMk cId="2749671001" sldId="2147483738"/>
            <pc:sldLayoutMk cId="3312993733" sldId="2147483731"/>
          </pc:sldLayoutMkLst>
        </pc:sldLayoutChg>
        <pc:sldLayoutChg chg="add del">
          <pc:chgData name="Asma.A s" userId="31e518af60a6079b" providerId="Windows Live" clId="Web-{E89D46E2-0C25-D4CA-6FF2-B41576A84E96}" dt="2025-04-06T13:12:20.792" v="41"/>
          <pc:sldLayoutMkLst>
            <pc:docMk/>
            <pc:sldMasterMk cId="2749671001" sldId="2147483738"/>
            <pc:sldLayoutMk cId="84898636" sldId="2147483732"/>
          </pc:sldLayoutMkLst>
        </pc:sldLayoutChg>
        <pc:sldLayoutChg chg="add del">
          <pc:chgData name="Asma.A s" userId="31e518af60a6079b" providerId="Windows Live" clId="Web-{E89D46E2-0C25-D4CA-6FF2-B41576A84E96}" dt="2025-04-06T13:12:20.792" v="41"/>
          <pc:sldLayoutMkLst>
            <pc:docMk/>
            <pc:sldMasterMk cId="2749671001" sldId="2147483738"/>
            <pc:sldLayoutMk cId="3798688486" sldId="2147483733"/>
          </pc:sldLayoutMkLst>
        </pc:sldLayoutChg>
        <pc:sldLayoutChg chg="add del">
          <pc:chgData name="Asma.A s" userId="31e518af60a6079b" providerId="Windows Live" clId="Web-{E89D46E2-0C25-D4CA-6FF2-B41576A84E96}" dt="2025-04-06T13:12:20.792" v="41"/>
          <pc:sldLayoutMkLst>
            <pc:docMk/>
            <pc:sldMasterMk cId="2749671001" sldId="2147483738"/>
            <pc:sldLayoutMk cId="4251040277" sldId="2147483734"/>
          </pc:sldLayoutMkLst>
        </pc:sldLayoutChg>
        <pc:sldLayoutChg chg="add del">
          <pc:chgData name="Asma.A s" userId="31e518af60a6079b" providerId="Windows Live" clId="Web-{E89D46E2-0C25-D4CA-6FF2-B41576A84E96}" dt="2025-04-06T13:12:20.792" v="41"/>
          <pc:sldLayoutMkLst>
            <pc:docMk/>
            <pc:sldMasterMk cId="2749671001" sldId="2147483738"/>
            <pc:sldLayoutMk cId="290898624" sldId="2147483735"/>
          </pc:sldLayoutMkLst>
        </pc:sldLayoutChg>
        <pc:sldLayoutChg chg="add del">
          <pc:chgData name="Asma.A s" userId="31e518af60a6079b" providerId="Windows Live" clId="Web-{E89D46E2-0C25-D4CA-6FF2-B41576A84E96}" dt="2025-04-06T13:12:20.792" v="41"/>
          <pc:sldLayoutMkLst>
            <pc:docMk/>
            <pc:sldMasterMk cId="2749671001" sldId="2147483738"/>
            <pc:sldLayoutMk cId="4000445676" sldId="2147483736"/>
          </pc:sldLayoutMkLst>
        </pc:sldLayoutChg>
        <pc:sldLayoutChg chg="add del">
          <pc:chgData name="Asma.A s" userId="31e518af60a6079b" providerId="Windows Live" clId="Web-{E89D46E2-0C25-D4CA-6FF2-B41576A84E96}" dt="2025-04-06T13:12:20.792" v="41"/>
          <pc:sldLayoutMkLst>
            <pc:docMk/>
            <pc:sldMasterMk cId="2749671001" sldId="2147483738"/>
            <pc:sldLayoutMk cId="3235914042" sldId="2147483737"/>
          </pc:sldLayoutMkLst>
        </pc:sldLayoutChg>
      </pc:sldMasterChg>
      <pc:sldMasterChg chg="add del addSldLayout delSldLayout">
        <pc:chgData name="Asma.A s" userId="31e518af60a6079b" providerId="Windows Live" clId="Web-{E89D46E2-0C25-D4CA-6FF2-B41576A84E96}" dt="2025-04-06T13:12:20.729" v="40"/>
        <pc:sldMasterMkLst>
          <pc:docMk/>
          <pc:sldMasterMk cId="2100819401" sldId="2147483762"/>
        </pc:sldMasterMkLst>
        <pc:sldLayoutChg chg="add del">
          <pc:chgData name="Asma.A s" userId="31e518af60a6079b" providerId="Windows Live" clId="Web-{E89D46E2-0C25-D4CA-6FF2-B41576A84E96}" dt="2025-04-06T13:12:20.729" v="40"/>
          <pc:sldLayoutMkLst>
            <pc:docMk/>
            <pc:sldMasterMk cId="2100819401" sldId="2147483762"/>
            <pc:sldLayoutMk cId="2127651353" sldId="2147483751"/>
          </pc:sldLayoutMkLst>
        </pc:sldLayoutChg>
        <pc:sldLayoutChg chg="add del">
          <pc:chgData name="Asma.A s" userId="31e518af60a6079b" providerId="Windows Live" clId="Web-{E89D46E2-0C25-D4CA-6FF2-B41576A84E96}" dt="2025-04-06T13:12:20.729" v="40"/>
          <pc:sldLayoutMkLst>
            <pc:docMk/>
            <pc:sldMasterMk cId="2100819401" sldId="2147483762"/>
            <pc:sldLayoutMk cId="837927283" sldId="2147483752"/>
          </pc:sldLayoutMkLst>
        </pc:sldLayoutChg>
        <pc:sldLayoutChg chg="add del">
          <pc:chgData name="Asma.A s" userId="31e518af60a6079b" providerId="Windows Live" clId="Web-{E89D46E2-0C25-D4CA-6FF2-B41576A84E96}" dt="2025-04-06T13:12:20.729" v="40"/>
          <pc:sldLayoutMkLst>
            <pc:docMk/>
            <pc:sldMasterMk cId="2100819401" sldId="2147483762"/>
            <pc:sldLayoutMk cId="547972142" sldId="2147483753"/>
          </pc:sldLayoutMkLst>
        </pc:sldLayoutChg>
        <pc:sldLayoutChg chg="add del">
          <pc:chgData name="Asma.A s" userId="31e518af60a6079b" providerId="Windows Live" clId="Web-{E89D46E2-0C25-D4CA-6FF2-B41576A84E96}" dt="2025-04-06T13:12:20.729" v="40"/>
          <pc:sldLayoutMkLst>
            <pc:docMk/>
            <pc:sldMasterMk cId="2100819401" sldId="2147483762"/>
            <pc:sldLayoutMk cId="551336602" sldId="2147483754"/>
          </pc:sldLayoutMkLst>
        </pc:sldLayoutChg>
        <pc:sldLayoutChg chg="add del">
          <pc:chgData name="Asma.A s" userId="31e518af60a6079b" providerId="Windows Live" clId="Web-{E89D46E2-0C25-D4CA-6FF2-B41576A84E96}" dt="2025-04-06T13:12:20.729" v="40"/>
          <pc:sldLayoutMkLst>
            <pc:docMk/>
            <pc:sldMasterMk cId="2100819401" sldId="2147483762"/>
            <pc:sldLayoutMk cId="2579469258" sldId="2147483755"/>
          </pc:sldLayoutMkLst>
        </pc:sldLayoutChg>
        <pc:sldLayoutChg chg="add del">
          <pc:chgData name="Asma.A s" userId="31e518af60a6079b" providerId="Windows Live" clId="Web-{E89D46E2-0C25-D4CA-6FF2-B41576A84E96}" dt="2025-04-06T13:12:20.729" v="40"/>
          <pc:sldLayoutMkLst>
            <pc:docMk/>
            <pc:sldMasterMk cId="2100819401" sldId="2147483762"/>
            <pc:sldLayoutMk cId="3707286971" sldId="2147483756"/>
          </pc:sldLayoutMkLst>
        </pc:sldLayoutChg>
        <pc:sldLayoutChg chg="add del">
          <pc:chgData name="Asma.A s" userId="31e518af60a6079b" providerId="Windows Live" clId="Web-{E89D46E2-0C25-D4CA-6FF2-B41576A84E96}" dt="2025-04-06T13:12:20.729" v="40"/>
          <pc:sldLayoutMkLst>
            <pc:docMk/>
            <pc:sldMasterMk cId="2100819401" sldId="2147483762"/>
            <pc:sldLayoutMk cId="1862236017" sldId="2147483757"/>
          </pc:sldLayoutMkLst>
        </pc:sldLayoutChg>
        <pc:sldLayoutChg chg="add del">
          <pc:chgData name="Asma.A s" userId="31e518af60a6079b" providerId="Windows Live" clId="Web-{E89D46E2-0C25-D4CA-6FF2-B41576A84E96}" dt="2025-04-06T13:12:20.729" v="40"/>
          <pc:sldLayoutMkLst>
            <pc:docMk/>
            <pc:sldMasterMk cId="2100819401" sldId="2147483762"/>
            <pc:sldLayoutMk cId="1039047831" sldId="2147483758"/>
          </pc:sldLayoutMkLst>
        </pc:sldLayoutChg>
        <pc:sldLayoutChg chg="add del">
          <pc:chgData name="Asma.A s" userId="31e518af60a6079b" providerId="Windows Live" clId="Web-{E89D46E2-0C25-D4CA-6FF2-B41576A84E96}" dt="2025-04-06T13:12:20.729" v="40"/>
          <pc:sldLayoutMkLst>
            <pc:docMk/>
            <pc:sldMasterMk cId="2100819401" sldId="2147483762"/>
            <pc:sldLayoutMk cId="477546847" sldId="2147483759"/>
          </pc:sldLayoutMkLst>
        </pc:sldLayoutChg>
        <pc:sldLayoutChg chg="add del">
          <pc:chgData name="Asma.A s" userId="31e518af60a6079b" providerId="Windows Live" clId="Web-{E89D46E2-0C25-D4CA-6FF2-B41576A84E96}" dt="2025-04-06T13:12:20.729" v="40"/>
          <pc:sldLayoutMkLst>
            <pc:docMk/>
            <pc:sldMasterMk cId="2100819401" sldId="2147483762"/>
            <pc:sldLayoutMk cId="3114417660" sldId="2147483760"/>
          </pc:sldLayoutMkLst>
        </pc:sldLayoutChg>
        <pc:sldLayoutChg chg="add del">
          <pc:chgData name="Asma.A s" userId="31e518af60a6079b" providerId="Windows Live" clId="Web-{E89D46E2-0C25-D4CA-6FF2-B41576A84E96}" dt="2025-04-06T13:12:20.729" v="40"/>
          <pc:sldLayoutMkLst>
            <pc:docMk/>
            <pc:sldMasterMk cId="2100819401" sldId="2147483762"/>
            <pc:sldLayoutMk cId="2445736316" sldId="2147483761"/>
          </pc:sldLayoutMkLst>
        </pc:sldLayoutChg>
      </pc:sldMasterChg>
      <pc:sldMasterChg chg="add addSldLayout">
        <pc:chgData name="Asma.A s" userId="31e518af60a6079b" providerId="Windows Live" clId="Web-{E89D46E2-0C25-D4CA-6FF2-B41576A84E96}" dt="2025-04-06T13:12:20.792" v="41"/>
        <pc:sldMasterMkLst>
          <pc:docMk/>
          <pc:sldMasterMk cId="1455679790" sldId="2147483801"/>
        </pc:sldMasterMkLst>
        <pc:sldLayoutChg chg="add">
          <pc:chgData name="Asma.A s" userId="31e518af60a6079b" providerId="Windows Live" clId="Web-{E89D46E2-0C25-D4CA-6FF2-B41576A84E96}" dt="2025-04-06T13:12:20.792" v="41"/>
          <pc:sldLayoutMkLst>
            <pc:docMk/>
            <pc:sldMasterMk cId="1455679790" sldId="2147483801"/>
            <pc:sldLayoutMk cId="2238370461" sldId="2147483790"/>
          </pc:sldLayoutMkLst>
        </pc:sldLayoutChg>
        <pc:sldLayoutChg chg="add">
          <pc:chgData name="Asma.A s" userId="31e518af60a6079b" providerId="Windows Live" clId="Web-{E89D46E2-0C25-D4CA-6FF2-B41576A84E96}" dt="2025-04-06T13:12:20.792" v="41"/>
          <pc:sldLayoutMkLst>
            <pc:docMk/>
            <pc:sldMasterMk cId="1455679790" sldId="2147483801"/>
            <pc:sldLayoutMk cId="1537188499" sldId="2147483791"/>
          </pc:sldLayoutMkLst>
        </pc:sldLayoutChg>
        <pc:sldLayoutChg chg="add">
          <pc:chgData name="Asma.A s" userId="31e518af60a6079b" providerId="Windows Live" clId="Web-{E89D46E2-0C25-D4CA-6FF2-B41576A84E96}" dt="2025-04-06T13:12:20.792" v="41"/>
          <pc:sldLayoutMkLst>
            <pc:docMk/>
            <pc:sldMasterMk cId="1455679790" sldId="2147483801"/>
            <pc:sldLayoutMk cId="1106266843" sldId="2147483792"/>
          </pc:sldLayoutMkLst>
        </pc:sldLayoutChg>
        <pc:sldLayoutChg chg="add">
          <pc:chgData name="Asma.A s" userId="31e518af60a6079b" providerId="Windows Live" clId="Web-{E89D46E2-0C25-D4CA-6FF2-B41576A84E96}" dt="2025-04-06T13:12:20.792" v="41"/>
          <pc:sldLayoutMkLst>
            <pc:docMk/>
            <pc:sldMasterMk cId="1455679790" sldId="2147483801"/>
            <pc:sldLayoutMk cId="2350430972" sldId="2147483793"/>
          </pc:sldLayoutMkLst>
        </pc:sldLayoutChg>
        <pc:sldLayoutChg chg="add">
          <pc:chgData name="Asma.A s" userId="31e518af60a6079b" providerId="Windows Live" clId="Web-{E89D46E2-0C25-D4CA-6FF2-B41576A84E96}" dt="2025-04-06T13:12:20.792" v="41"/>
          <pc:sldLayoutMkLst>
            <pc:docMk/>
            <pc:sldMasterMk cId="1455679790" sldId="2147483801"/>
            <pc:sldLayoutMk cId="4046188900" sldId="2147483794"/>
          </pc:sldLayoutMkLst>
        </pc:sldLayoutChg>
        <pc:sldLayoutChg chg="add">
          <pc:chgData name="Asma.A s" userId="31e518af60a6079b" providerId="Windows Live" clId="Web-{E89D46E2-0C25-D4CA-6FF2-B41576A84E96}" dt="2025-04-06T13:12:20.792" v="41"/>
          <pc:sldLayoutMkLst>
            <pc:docMk/>
            <pc:sldMasterMk cId="1455679790" sldId="2147483801"/>
            <pc:sldLayoutMk cId="956573405" sldId="2147483795"/>
          </pc:sldLayoutMkLst>
        </pc:sldLayoutChg>
        <pc:sldLayoutChg chg="add">
          <pc:chgData name="Asma.A s" userId="31e518af60a6079b" providerId="Windows Live" clId="Web-{E89D46E2-0C25-D4CA-6FF2-B41576A84E96}" dt="2025-04-06T13:12:20.792" v="41"/>
          <pc:sldLayoutMkLst>
            <pc:docMk/>
            <pc:sldMasterMk cId="1455679790" sldId="2147483801"/>
            <pc:sldLayoutMk cId="810248758" sldId="2147483796"/>
          </pc:sldLayoutMkLst>
        </pc:sldLayoutChg>
        <pc:sldLayoutChg chg="add">
          <pc:chgData name="Asma.A s" userId="31e518af60a6079b" providerId="Windows Live" clId="Web-{E89D46E2-0C25-D4CA-6FF2-B41576A84E96}" dt="2025-04-06T13:12:20.792" v="41"/>
          <pc:sldLayoutMkLst>
            <pc:docMk/>
            <pc:sldMasterMk cId="1455679790" sldId="2147483801"/>
            <pc:sldLayoutMk cId="3805531234" sldId="2147483797"/>
          </pc:sldLayoutMkLst>
        </pc:sldLayoutChg>
        <pc:sldLayoutChg chg="add">
          <pc:chgData name="Asma.A s" userId="31e518af60a6079b" providerId="Windows Live" clId="Web-{E89D46E2-0C25-D4CA-6FF2-B41576A84E96}" dt="2025-04-06T13:12:20.792" v="41"/>
          <pc:sldLayoutMkLst>
            <pc:docMk/>
            <pc:sldMasterMk cId="1455679790" sldId="2147483801"/>
            <pc:sldLayoutMk cId="3749855159" sldId="2147483798"/>
          </pc:sldLayoutMkLst>
        </pc:sldLayoutChg>
        <pc:sldLayoutChg chg="add">
          <pc:chgData name="Asma.A s" userId="31e518af60a6079b" providerId="Windows Live" clId="Web-{E89D46E2-0C25-D4CA-6FF2-B41576A84E96}" dt="2025-04-06T13:12:20.792" v="41"/>
          <pc:sldLayoutMkLst>
            <pc:docMk/>
            <pc:sldMasterMk cId="1455679790" sldId="2147483801"/>
            <pc:sldLayoutMk cId="2055264159" sldId="2147483799"/>
          </pc:sldLayoutMkLst>
        </pc:sldLayoutChg>
        <pc:sldLayoutChg chg="add">
          <pc:chgData name="Asma.A s" userId="31e518af60a6079b" providerId="Windows Live" clId="Web-{E89D46E2-0C25-D4CA-6FF2-B41576A84E96}" dt="2025-04-06T13:12:20.792" v="41"/>
          <pc:sldLayoutMkLst>
            <pc:docMk/>
            <pc:sldMasterMk cId="1455679790" sldId="2147483801"/>
            <pc:sldLayoutMk cId="2193163966" sldId="2147483800"/>
          </pc:sldLayoutMkLst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E2FD74-1AAE-497E-9473-E017EC728936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3E5DFC4-370E-46F4-A174-39AB840394E0}">
      <dgm:prSet phldrT="[Texte]" phldr="0" custT="1"/>
      <dgm:spPr/>
      <dgm:t>
        <a:bodyPr/>
        <a:lstStyle/>
        <a:p>
          <a:pPr algn="ctr"/>
          <a:r>
            <a:rPr lang="fr-FR" sz="2000" b="1" dirty="0" err="1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التكرار</a:t>
          </a:r>
          <a:endParaRPr lang="fr-FR" sz="1800" b="1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19EDC581-2417-4998-8C9A-F132F9411F29}" type="parTrans" cxnId="{3B9E110F-B3AD-4881-B817-C14878C10ACD}">
      <dgm:prSet/>
      <dgm:spPr/>
      <dgm:t>
        <a:bodyPr/>
        <a:lstStyle/>
        <a:p>
          <a:endParaRPr lang="fr-FR" sz="2400">
            <a:latin typeface="Aharoni" pitchFamily="2" charset="-79"/>
            <a:cs typeface="Aharoni" pitchFamily="2" charset="-79"/>
          </a:endParaRPr>
        </a:p>
      </dgm:t>
    </dgm:pt>
    <dgm:pt modelId="{3D754729-3E89-4F68-B18A-1212973998D9}" type="sibTrans" cxnId="{3B9E110F-B3AD-4881-B817-C14878C10ACD}">
      <dgm:prSet/>
      <dgm:spPr/>
      <dgm:t>
        <a:bodyPr/>
        <a:lstStyle/>
        <a:p>
          <a:endParaRPr lang="fr-FR" sz="2400">
            <a:latin typeface="Aharoni" pitchFamily="2" charset="-79"/>
            <a:cs typeface="Aharoni" pitchFamily="2" charset="-79"/>
          </a:endParaRPr>
        </a:p>
      </dgm:t>
    </dgm:pt>
    <dgm:pt modelId="{7AC59FEA-0AB4-40E5-8030-9FDBAB6910D1}">
      <dgm:prSet phldrT="[Texte]" phldr="0" custT="1"/>
      <dgm:spPr/>
      <dgm:t>
        <a:bodyPr/>
        <a:lstStyle/>
        <a:p>
          <a:pPr algn="r" rtl="1"/>
          <a:r>
            <a:rPr lang="fr-FR" sz="2200" dirty="0" err="1">
              <a:latin typeface="Aharoni" pitchFamily="2" charset="-79"/>
              <a:cs typeface="Aharoni" pitchFamily="2" charset="-79"/>
            </a:rPr>
            <a:t>تكرار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ظهور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المثير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الشرطي</a:t>
          </a:r>
          <a:r>
            <a:rPr lang="fr-FR" sz="2200" dirty="0">
              <a:latin typeface="Aharoni" pitchFamily="2" charset="-79"/>
              <a:cs typeface="Aharoni" pitchFamily="2" charset="-79"/>
            </a:rPr>
            <a:t>،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والمثير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الغير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شرطي</a:t>
          </a:r>
          <a:r>
            <a:rPr lang="fr-FR" sz="2200" dirty="0">
              <a:latin typeface="Aharoni" pitchFamily="2" charset="-79"/>
              <a:cs typeface="Aharoni" pitchFamily="2" charset="-79"/>
            </a:rPr>
            <a:t> (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دق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الجرس+تقديم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الطعام</a:t>
          </a:r>
          <a:endParaRPr lang="fr-FR" sz="2200" dirty="0">
            <a:latin typeface="Aharoni" pitchFamily="2" charset="-79"/>
            <a:cs typeface="Aharoni" pitchFamily="2" charset="-79"/>
          </a:endParaRPr>
        </a:p>
      </dgm:t>
    </dgm:pt>
    <dgm:pt modelId="{06C8FC3D-0598-40E6-99F2-71F48F8058E2}" type="parTrans" cxnId="{8BDBC739-BA6C-4564-9F40-BE483FFC0556}">
      <dgm:prSet/>
      <dgm:spPr/>
      <dgm:t>
        <a:bodyPr/>
        <a:lstStyle/>
        <a:p>
          <a:endParaRPr lang="fr-FR" sz="2400">
            <a:latin typeface="Aharoni" pitchFamily="2" charset="-79"/>
            <a:cs typeface="Aharoni" pitchFamily="2" charset="-79"/>
          </a:endParaRPr>
        </a:p>
      </dgm:t>
    </dgm:pt>
    <dgm:pt modelId="{21E3A9D7-FA9E-45BD-B62A-0DC18D6C8E85}" type="sibTrans" cxnId="{8BDBC739-BA6C-4564-9F40-BE483FFC0556}">
      <dgm:prSet/>
      <dgm:spPr/>
      <dgm:t>
        <a:bodyPr/>
        <a:lstStyle/>
        <a:p>
          <a:endParaRPr lang="fr-FR" sz="2400">
            <a:latin typeface="Aharoni" pitchFamily="2" charset="-79"/>
            <a:cs typeface="Aharoni" pitchFamily="2" charset="-79"/>
          </a:endParaRPr>
        </a:p>
      </dgm:t>
    </dgm:pt>
    <dgm:pt modelId="{973FC4A4-A39E-4B7F-BA9A-151DBC97A29A}">
      <dgm:prSet phldrT="[Texte]" phldr="0" custT="1"/>
      <dgm:spPr/>
      <dgm:t>
        <a:bodyPr/>
        <a:lstStyle/>
        <a:p>
          <a:pPr algn="r" rtl="1"/>
          <a:r>
            <a:rPr lang="fr-FR" sz="2200" dirty="0" err="1">
              <a:latin typeface="Aharoni" pitchFamily="2" charset="-79"/>
              <a:cs typeface="Aharoni" pitchFamily="2" charset="-79"/>
            </a:rPr>
            <a:t>الترتيب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الزمني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مهم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حيث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أن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المثير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الشرطي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الجرس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يسبق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المثير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الطبيعي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الطعام</a:t>
          </a:r>
          <a:endParaRPr lang="fr-FR" sz="2200" dirty="0">
            <a:latin typeface="Aharoni" pitchFamily="2" charset="-79"/>
            <a:cs typeface="Aharoni" pitchFamily="2" charset="-79"/>
          </a:endParaRPr>
        </a:p>
      </dgm:t>
    </dgm:pt>
    <dgm:pt modelId="{544757FC-97D4-4556-9BC1-C3424FA3BC95}" type="parTrans" cxnId="{D6A47786-23EC-4A0D-807F-72AC783C306D}">
      <dgm:prSet/>
      <dgm:spPr/>
      <dgm:t>
        <a:bodyPr/>
        <a:lstStyle/>
        <a:p>
          <a:endParaRPr lang="fr-FR" sz="2400">
            <a:latin typeface="Aharoni" pitchFamily="2" charset="-79"/>
            <a:cs typeface="Aharoni" pitchFamily="2" charset="-79"/>
          </a:endParaRPr>
        </a:p>
      </dgm:t>
    </dgm:pt>
    <dgm:pt modelId="{755F5826-62DC-4869-9C12-262BE435D33A}" type="sibTrans" cxnId="{D6A47786-23EC-4A0D-807F-72AC783C306D}">
      <dgm:prSet/>
      <dgm:spPr/>
      <dgm:t>
        <a:bodyPr/>
        <a:lstStyle/>
        <a:p>
          <a:endParaRPr lang="fr-FR" sz="2400">
            <a:latin typeface="Aharoni" pitchFamily="2" charset="-79"/>
            <a:cs typeface="Aharoni" pitchFamily="2" charset="-79"/>
          </a:endParaRPr>
        </a:p>
      </dgm:t>
    </dgm:pt>
    <dgm:pt modelId="{2C734E6C-F30A-4C70-8827-D71BFEBE5B6A}">
      <dgm:prSet phldrT="[Texte]" phldr="0" custT="1"/>
      <dgm:spPr/>
      <dgm:t>
        <a:bodyPr/>
        <a:lstStyle/>
        <a:p>
          <a:r>
            <a:rPr lang="fr-FR" sz="1600" b="1" dirty="0" err="1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التعميم</a:t>
          </a:r>
          <a:endParaRPr lang="fr-FR" sz="1400" b="1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23F883F5-2502-47E2-9770-17E5B0BE2D46}" type="parTrans" cxnId="{B8464373-38A5-42AB-B5B1-859B6AD0AADA}">
      <dgm:prSet/>
      <dgm:spPr/>
      <dgm:t>
        <a:bodyPr/>
        <a:lstStyle/>
        <a:p>
          <a:endParaRPr lang="fr-FR" sz="2400">
            <a:latin typeface="Aharoni" pitchFamily="2" charset="-79"/>
            <a:cs typeface="Aharoni" pitchFamily="2" charset="-79"/>
          </a:endParaRPr>
        </a:p>
      </dgm:t>
    </dgm:pt>
    <dgm:pt modelId="{C2805674-0D22-448D-992F-3A5A01805575}" type="sibTrans" cxnId="{B8464373-38A5-42AB-B5B1-859B6AD0AADA}">
      <dgm:prSet/>
      <dgm:spPr/>
      <dgm:t>
        <a:bodyPr/>
        <a:lstStyle/>
        <a:p>
          <a:endParaRPr lang="fr-FR" sz="2400">
            <a:latin typeface="Aharoni" pitchFamily="2" charset="-79"/>
            <a:cs typeface="Aharoni" pitchFamily="2" charset="-79"/>
          </a:endParaRPr>
        </a:p>
      </dgm:t>
    </dgm:pt>
    <dgm:pt modelId="{0F542B0D-C077-4D50-9B02-2957AD4EB94D}">
      <dgm:prSet phldrT="[Texte]" phldr="0" custT="1"/>
      <dgm:spPr/>
      <dgm:t>
        <a:bodyPr/>
        <a:lstStyle/>
        <a:p>
          <a:pPr algn="r" rtl="1"/>
          <a:r>
            <a:rPr lang="fr-FR" sz="2200" dirty="0" err="1">
              <a:latin typeface="Aharoni" pitchFamily="2" charset="-79"/>
              <a:cs typeface="Aharoni" pitchFamily="2" charset="-79"/>
            </a:rPr>
            <a:t>الكلب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بدأيسمع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لجميع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اصوات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الجرس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مهما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كانت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شدتها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ومقدار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تكرارها</a:t>
          </a:r>
          <a:endParaRPr lang="fr-FR" sz="2200" dirty="0">
            <a:latin typeface="Aharoni" pitchFamily="2" charset="-79"/>
            <a:cs typeface="Aharoni" pitchFamily="2" charset="-79"/>
          </a:endParaRPr>
        </a:p>
      </dgm:t>
    </dgm:pt>
    <dgm:pt modelId="{BFCBE6B4-F941-47E0-BE64-84E0DC8B46C5}" type="parTrans" cxnId="{5F857D66-5BA0-448A-8E0F-BE64910A33B0}">
      <dgm:prSet/>
      <dgm:spPr/>
      <dgm:t>
        <a:bodyPr/>
        <a:lstStyle/>
        <a:p>
          <a:endParaRPr lang="fr-FR" sz="2400">
            <a:latin typeface="Aharoni" pitchFamily="2" charset="-79"/>
            <a:cs typeface="Aharoni" pitchFamily="2" charset="-79"/>
          </a:endParaRPr>
        </a:p>
      </dgm:t>
    </dgm:pt>
    <dgm:pt modelId="{069409E5-2D76-4DE7-B914-C36108619690}" type="sibTrans" cxnId="{5F857D66-5BA0-448A-8E0F-BE64910A33B0}">
      <dgm:prSet/>
      <dgm:spPr/>
      <dgm:t>
        <a:bodyPr/>
        <a:lstStyle/>
        <a:p>
          <a:endParaRPr lang="fr-FR" sz="2400">
            <a:latin typeface="Aharoni" pitchFamily="2" charset="-79"/>
            <a:cs typeface="Aharoni" pitchFamily="2" charset="-79"/>
          </a:endParaRPr>
        </a:p>
      </dgm:t>
    </dgm:pt>
    <dgm:pt modelId="{63B3A454-CB4B-4777-80CE-EB9235D4BC00}">
      <dgm:prSet phldrT="[Texte]" phldr="0" custT="1"/>
      <dgm:spPr/>
      <dgm:t>
        <a:bodyPr/>
        <a:lstStyle/>
        <a:p>
          <a:pPr algn="r" rtl="1"/>
          <a:r>
            <a:rPr lang="fr-FR" sz="2200" dirty="0" err="1">
              <a:latin typeface="Aharoni" pitchFamily="2" charset="-79"/>
              <a:cs typeface="Aharoni" pitchFamily="2" charset="-79"/>
            </a:rPr>
            <a:t>مثلا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الأطفال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يعممون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خوفهم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من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كل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شخص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يلبس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مئزرا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أبيض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على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إعتبار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أنه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مرتبط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بالطبيب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أو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الممرض</a:t>
          </a:r>
          <a:endParaRPr lang="fr-FR" sz="2200" dirty="0">
            <a:latin typeface="Aharoni" pitchFamily="2" charset="-79"/>
            <a:cs typeface="Aharoni" pitchFamily="2" charset="-79"/>
          </a:endParaRPr>
        </a:p>
      </dgm:t>
    </dgm:pt>
    <dgm:pt modelId="{27AB2355-9C6B-4678-8843-2F72D812A52E}" type="parTrans" cxnId="{2DCE3792-1351-4C86-B9C2-9DD69280C627}">
      <dgm:prSet/>
      <dgm:spPr/>
      <dgm:t>
        <a:bodyPr/>
        <a:lstStyle/>
        <a:p>
          <a:endParaRPr lang="fr-FR" sz="2400">
            <a:latin typeface="Aharoni" pitchFamily="2" charset="-79"/>
            <a:cs typeface="Aharoni" pitchFamily="2" charset="-79"/>
          </a:endParaRPr>
        </a:p>
      </dgm:t>
    </dgm:pt>
    <dgm:pt modelId="{90C0D7CE-7CDD-4C1C-992D-CB8694B4C1F2}" type="sibTrans" cxnId="{2DCE3792-1351-4C86-B9C2-9DD69280C627}">
      <dgm:prSet/>
      <dgm:spPr/>
      <dgm:t>
        <a:bodyPr/>
        <a:lstStyle/>
        <a:p>
          <a:endParaRPr lang="fr-FR" sz="2400">
            <a:latin typeface="Aharoni" pitchFamily="2" charset="-79"/>
            <a:cs typeface="Aharoni" pitchFamily="2" charset="-79"/>
          </a:endParaRPr>
        </a:p>
      </dgm:t>
    </dgm:pt>
    <dgm:pt modelId="{38032EA2-F5B6-44EC-8013-447C59C8CE76}">
      <dgm:prSet phldrT="[Texte]" phldr="0" custT="1"/>
      <dgm:spPr/>
      <dgm:t>
        <a:bodyPr/>
        <a:lstStyle/>
        <a:p>
          <a:r>
            <a:rPr lang="fr-FR" sz="1800" b="1" dirty="0" err="1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التمييز</a:t>
          </a:r>
          <a:endParaRPr lang="fr-FR" sz="800" b="1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2AF833D2-522B-4AB8-9B93-D6D0932C38EF}" type="parTrans" cxnId="{66638161-A758-418C-95DC-FEA31909BF4F}">
      <dgm:prSet/>
      <dgm:spPr/>
      <dgm:t>
        <a:bodyPr/>
        <a:lstStyle/>
        <a:p>
          <a:endParaRPr lang="fr-FR" sz="2400">
            <a:latin typeface="Aharoni" pitchFamily="2" charset="-79"/>
            <a:cs typeface="Aharoni" pitchFamily="2" charset="-79"/>
          </a:endParaRPr>
        </a:p>
      </dgm:t>
    </dgm:pt>
    <dgm:pt modelId="{BA611AA4-B025-4244-9368-1A327BBBC19B}" type="sibTrans" cxnId="{66638161-A758-418C-95DC-FEA31909BF4F}">
      <dgm:prSet/>
      <dgm:spPr/>
      <dgm:t>
        <a:bodyPr/>
        <a:lstStyle/>
        <a:p>
          <a:endParaRPr lang="fr-FR" sz="2400">
            <a:latin typeface="Aharoni" pitchFamily="2" charset="-79"/>
            <a:cs typeface="Aharoni" pitchFamily="2" charset="-79"/>
          </a:endParaRPr>
        </a:p>
      </dgm:t>
    </dgm:pt>
    <dgm:pt modelId="{0746969E-F0AB-426F-A8D2-41C6C230D8A2}">
      <dgm:prSet phldrT="[Texte]" phldr="0" custT="1"/>
      <dgm:spPr/>
      <dgm:t>
        <a:bodyPr/>
        <a:lstStyle/>
        <a:p>
          <a:pPr algn="r" rtl="1"/>
          <a:r>
            <a:rPr lang="fr-FR" sz="2200" dirty="0" err="1">
              <a:latin typeface="Aharoni" pitchFamily="2" charset="-79"/>
              <a:cs typeface="Aharoni" pitchFamily="2" charset="-79"/>
            </a:rPr>
            <a:t>وهو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عكس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التعيميم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وهي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القدرة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على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التفريق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بين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المثيرات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المختلفة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والمتشابة</a:t>
          </a:r>
          <a:endParaRPr lang="fr-FR" sz="2200" dirty="0">
            <a:latin typeface="Aharoni" pitchFamily="2" charset="-79"/>
            <a:cs typeface="Aharoni" pitchFamily="2" charset="-79"/>
          </a:endParaRPr>
        </a:p>
      </dgm:t>
    </dgm:pt>
    <dgm:pt modelId="{19647ACB-AEBC-458D-9F70-02234688A2E9}" type="parTrans" cxnId="{26520727-E6CF-4E73-892A-0FD77AB884AA}">
      <dgm:prSet/>
      <dgm:spPr/>
      <dgm:t>
        <a:bodyPr/>
        <a:lstStyle/>
        <a:p>
          <a:endParaRPr lang="fr-FR" sz="2400">
            <a:latin typeface="Aharoni" pitchFamily="2" charset="-79"/>
            <a:cs typeface="Aharoni" pitchFamily="2" charset="-79"/>
          </a:endParaRPr>
        </a:p>
      </dgm:t>
    </dgm:pt>
    <dgm:pt modelId="{A34F1339-C856-432E-9634-B952E3CCC115}" type="sibTrans" cxnId="{26520727-E6CF-4E73-892A-0FD77AB884AA}">
      <dgm:prSet/>
      <dgm:spPr/>
      <dgm:t>
        <a:bodyPr/>
        <a:lstStyle/>
        <a:p>
          <a:endParaRPr lang="fr-FR" sz="2400">
            <a:latin typeface="Aharoni" pitchFamily="2" charset="-79"/>
            <a:cs typeface="Aharoni" pitchFamily="2" charset="-79"/>
          </a:endParaRPr>
        </a:p>
      </dgm:t>
    </dgm:pt>
    <dgm:pt modelId="{6CCDFFDC-7FE7-4F64-B176-1F4C87F25FBC}">
      <dgm:prSet phldrT="[Texte]" phldr="0" custT="1"/>
      <dgm:spPr/>
      <dgm:t>
        <a:bodyPr/>
        <a:lstStyle/>
        <a:p>
          <a:pPr algn="r" rtl="1"/>
          <a:r>
            <a:rPr lang="fr-FR" sz="2200" dirty="0" err="1">
              <a:latin typeface="Aharoni" pitchFamily="2" charset="-79"/>
              <a:cs typeface="Aharoni" pitchFamily="2" charset="-79"/>
            </a:rPr>
            <a:t>ويصل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الفرد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الى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التمييز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بعد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مدة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زمنية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من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تكرار</a:t>
          </a:r>
          <a:r>
            <a:rPr lang="fr-FR" sz="2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dirty="0" err="1">
              <a:latin typeface="Aharoni" pitchFamily="2" charset="-79"/>
              <a:cs typeface="Aharoni" pitchFamily="2" charset="-79"/>
            </a:rPr>
            <a:t>المثيرات</a:t>
          </a:r>
          <a:endParaRPr lang="fr-FR" sz="2200" dirty="0">
            <a:latin typeface="Aharoni" pitchFamily="2" charset="-79"/>
            <a:cs typeface="Aharoni" pitchFamily="2" charset="-79"/>
          </a:endParaRPr>
        </a:p>
      </dgm:t>
    </dgm:pt>
    <dgm:pt modelId="{E112178B-3BCF-4E51-987A-54C0A88871FD}" type="parTrans" cxnId="{47F13EC5-1F26-483C-A2AB-5CC55FEDFBEE}">
      <dgm:prSet/>
      <dgm:spPr/>
      <dgm:t>
        <a:bodyPr/>
        <a:lstStyle/>
        <a:p>
          <a:endParaRPr lang="fr-FR" sz="2400">
            <a:latin typeface="Aharoni" pitchFamily="2" charset="-79"/>
            <a:cs typeface="Aharoni" pitchFamily="2" charset="-79"/>
          </a:endParaRPr>
        </a:p>
      </dgm:t>
    </dgm:pt>
    <dgm:pt modelId="{35D1C6D5-2777-4862-AE46-BAC27480D1C2}" type="sibTrans" cxnId="{47F13EC5-1F26-483C-A2AB-5CC55FEDFBEE}">
      <dgm:prSet/>
      <dgm:spPr/>
      <dgm:t>
        <a:bodyPr/>
        <a:lstStyle/>
        <a:p>
          <a:endParaRPr lang="fr-FR" sz="2400">
            <a:latin typeface="Aharoni" pitchFamily="2" charset="-79"/>
            <a:cs typeface="Aharoni" pitchFamily="2" charset="-79"/>
          </a:endParaRPr>
        </a:p>
      </dgm:t>
    </dgm:pt>
    <dgm:pt modelId="{B38AA23E-F77F-4E3E-9832-5BBDFF1141F4}">
      <dgm:prSet phldr="0" custT="1"/>
      <dgm:spPr/>
      <dgm:t>
        <a:bodyPr/>
        <a:lstStyle/>
        <a:p>
          <a:pPr algn="r" rtl="1"/>
          <a:r>
            <a:rPr lang="fr-FR" sz="800" dirty="0" err="1">
              <a:latin typeface="Aharoni" pitchFamily="2" charset="-79"/>
              <a:cs typeface="Aharoni" pitchFamily="2" charset="-79"/>
            </a:rPr>
            <a:t>التعزيز</a:t>
          </a:r>
          <a:r>
            <a:rPr lang="fr-FR" sz="800" dirty="0">
              <a:latin typeface="Aharoni" pitchFamily="2" charset="-79"/>
              <a:cs typeface="Aharoni" pitchFamily="2" charset="-79"/>
            </a:rPr>
            <a:t> ( </a:t>
          </a:r>
          <a:r>
            <a:rPr lang="fr-FR" sz="1800" b="1" dirty="0" err="1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التدعيم</a:t>
          </a:r>
          <a:r>
            <a:rPr lang="fr-FR" sz="800" dirty="0" smtClean="0">
              <a:latin typeface="Aharoni" pitchFamily="2" charset="-79"/>
              <a:cs typeface="Aharoni" pitchFamily="2" charset="-79"/>
            </a:rPr>
            <a:t>) </a:t>
          </a:r>
          <a:endParaRPr lang="fr-FR" sz="800" dirty="0">
            <a:latin typeface="Aharoni" pitchFamily="2" charset="-79"/>
            <a:cs typeface="Aharoni" pitchFamily="2" charset="-79"/>
          </a:endParaRPr>
        </a:p>
      </dgm:t>
    </dgm:pt>
    <dgm:pt modelId="{F6AD9813-4C79-413A-9ACE-746C8805DB35}" type="parTrans" cxnId="{4977E1B5-1F6B-4B58-8CC5-E2784344F681}">
      <dgm:prSet/>
      <dgm:spPr/>
      <dgm:t>
        <a:bodyPr/>
        <a:lstStyle/>
        <a:p>
          <a:endParaRPr lang="fr-FR" sz="2400">
            <a:latin typeface="Aharoni" pitchFamily="2" charset="-79"/>
            <a:cs typeface="Aharoni" pitchFamily="2" charset="-79"/>
          </a:endParaRPr>
        </a:p>
      </dgm:t>
    </dgm:pt>
    <dgm:pt modelId="{43F874DD-4343-4A6A-A522-5453A778FA09}" type="sibTrans" cxnId="{4977E1B5-1F6B-4B58-8CC5-E2784344F681}">
      <dgm:prSet/>
      <dgm:spPr/>
      <dgm:t>
        <a:bodyPr/>
        <a:lstStyle/>
        <a:p>
          <a:endParaRPr lang="fr-FR" sz="2400">
            <a:latin typeface="Aharoni" pitchFamily="2" charset="-79"/>
            <a:cs typeface="Aharoni" pitchFamily="2" charset="-79"/>
          </a:endParaRPr>
        </a:p>
      </dgm:t>
    </dgm:pt>
    <dgm:pt modelId="{A10F222D-5150-431D-B281-124E3DFC935F}">
      <dgm:prSet phldr="0" custT="1"/>
      <dgm:spPr/>
      <dgm:t>
        <a:bodyPr/>
        <a:lstStyle/>
        <a:p>
          <a:pPr rtl="0"/>
          <a:r>
            <a:rPr lang="fr-FR" sz="2000" b="1" dirty="0" err="1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الانطفاء</a:t>
          </a:r>
          <a:r>
            <a:rPr lang="fr-FR" sz="2000" b="1" dirty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 </a:t>
          </a:r>
          <a:r>
            <a:rPr lang="fr-FR" sz="2000" b="1" dirty="0" err="1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والاسترجاع</a:t>
          </a:r>
          <a:r>
            <a:rPr lang="fr-FR" sz="2000" b="1" dirty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 </a:t>
          </a:r>
          <a:r>
            <a:rPr lang="fr-FR" sz="2000" b="1" dirty="0" err="1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التلقائي</a:t>
          </a:r>
          <a:endParaRPr lang="fr-FR" sz="900" b="1" dirty="0" err="1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24130C11-6996-4590-9496-1D450D077E79}" type="parTrans" cxnId="{031B2D43-E79A-4722-AEEB-E9BB56D6303C}">
      <dgm:prSet/>
      <dgm:spPr/>
      <dgm:t>
        <a:bodyPr/>
        <a:lstStyle/>
        <a:p>
          <a:endParaRPr lang="fr-FR" sz="2400">
            <a:latin typeface="Aharoni" pitchFamily="2" charset="-79"/>
            <a:cs typeface="Aharoni" pitchFamily="2" charset="-79"/>
          </a:endParaRPr>
        </a:p>
      </dgm:t>
    </dgm:pt>
    <dgm:pt modelId="{566E8049-C696-4B08-826F-86AD86BFACFA}" type="sibTrans" cxnId="{031B2D43-E79A-4722-AEEB-E9BB56D6303C}">
      <dgm:prSet/>
      <dgm:spPr/>
      <dgm:t>
        <a:bodyPr/>
        <a:lstStyle/>
        <a:p>
          <a:endParaRPr lang="fr-FR" sz="2400">
            <a:latin typeface="Aharoni" pitchFamily="2" charset="-79"/>
            <a:cs typeface="Aharoni" pitchFamily="2" charset="-79"/>
          </a:endParaRPr>
        </a:p>
      </dgm:t>
    </dgm:pt>
    <dgm:pt modelId="{6AA80941-AC37-4767-AFC5-81DB654D4ECC}">
      <dgm:prSet phldr="0" custT="1"/>
      <dgm:spPr/>
      <dgm:t>
        <a:bodyPr/>
        <a:lstStyle/>
        <a:p>
          <a:pPr rtl="0"/>
          <a:r>
            <a:rPr lang="fr-FR" sz="2000" b="1" dirty="0" err="1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قانون</a:t>
          </a:r>
          <a:r>
            <a:rPr lang="fr-FR" sz="2000" b="1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 </a:t>
          </a:r>
          <a:r>
            <a:rPr lang="fr-FR" sz="2000" b="1" dirty="0" err="1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درجات</a:t>
          </a:r>
          <a:r>
            <a:rPr lang="fr-FR" sz="2000" b="1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 </a:t>
          </a:r>
          <a:r>
            <a:rPr lang="ar-DZ" sz="2000" b="1" dirty="0" err="1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الإرتباط</a:t>
          </a:r>
          <a:endParaRPr lang="fr-FR" sz="2000" b="1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gm:t>
    </dgm:pt>
    <dgm:pt modelId="{A84E06A3-2E04-4C7F-9EF1-E6F10A69DF02}" type="parTrans" cxnId="{F4277348-B003-4694-B276-6F09611063E1}">
      <dgm:prSet/>
      <dgm:spPr/>
      <dgm:t>
        <a:bodyPr/>
        <a:lstStyle/>
        <a:p>
          <a:endParaRPr lang="fr-FR" sz="2400">
            <a:latin typeface="Aharoni" pitchFamily="2" charset="-79"/>
            <a:cs typeface="Aharoni" pitchFamily="2" charset="-79"/>
          </a:endParaRPr>
        </a:p>
      </dgm:t>
    </dgm:pt>
    <dgm:pt modelId="{02C201D5-8238-46AC-B2D8-DA61E949E3EF}" type="sibTrans" cxnId="{F4277348-B003-4694-B276-6F09611063E1}">
      <dgm:prSet/>
      <dgm:spPr/>
      <dgm:t>
        <a:bodyPr/>
        <a:lstStyle/>
        <a:p>
          <a:endParaRPr lang="fr-FR" sz="2400">
            <a:latin typeface="Aharoni" pitchFamily="2" charset="-79"/>
            <a:cs typeface="Aharoni" pitchFamily="2" charset="-79"/>
          </a:endParaRPr>
        </a:p>
      </dgm:t>
    </dgm:pt>
    <dgm:pt modelId="{0ED89A49-B979-4CEB-B3C6-CFAC6F4FC0FB}">
      <dgm:prSet custT="1"/>
      <dgm:spPr/>
      <dgm:t>
        <a:bodyPr/>
        <a:lstStyle/>
        <a:p>
          <a:pPr algn="r" rtl="1"/>
          <a:r>
            <a:rPr lang="ar-DZ" sz="2200" dirty="0" smtClean="0"/>
            <a:t>هو الحدث الذي يتبع سلوك ما ويعمل على تقوية </a:t>
          </a:r>
          <a:r>
            <a:rPr lang="ar-DZ" sz="2200" dirty="0" err="1" smtClean="0"/>
            <a:t>إحتمال</a:t>
          </a:r>
          <a:r>
            <a:rPr lang="ar-DZ" sz="2200" dirty="0" smtClean="0"/>
            <a:t> تكراره في المرات اللاحقة</a:t>
          </a:r>
          <a:endParaRPr lang="fr-FR" sz="2200" dirty="0"/>
        </a:p>
      </dgm:t>
    </dgm:pt>
    <dgm:pt modelId="{784A665F-CFCC-4531-B9B0-C60FBA8E25D8}" type="parTrans" cxnId="{FA6E1F46-A58E-48CD-A872-E883186B086A}">
      <dgm:prSet/>
      <dgm:spPr/>
      <dgm:t>
        <a:bodyPr/>
        <a:lstStyle/>
        <a:p>
          <a:endParaRPr lang="fr-FR"/>
        </a:p>
      </dgm:t>
    </dgm:pt>
    <dgm:pt modelId="{5530DF6C-D8B1-4261-B171-1EFA6D9CDBE3}" type="sibTrans" cxnId="{FA6E1F46-A58E-48CD-A872-E883186B086A}">
      <dgm:prSet/>
      <dgm:spPr/>
      <dgm:t>
        <a:bodyPr/>
        <a:lstStyle/>
        <a:p>
          <a:endParaRPr lang="fr-FR"/>
        </a:p>
      </dgm:t>
    </dgm:pt>
    <dgm:pt modelId="{C5E408E3-7EA4-4E75-9C9D-F8848CA8DEA7}">
      <dgm:prSet custT="1"/>
      <dgm:spPr/>
      <dgm:t>
        <a:bodyPr/>
        <a:lstStyle/>
        <a:p>
          <a:pPr algn="r" rtl="1"/>
          <a:r>
            <a:rPr lang="ar-DZ" sz="2200" dirty="0" smtClean="0"/>
            <a:t>نتيجة لعدم </a:t>
          </a:r>
          <a:r>
            <a:rPr lang="ar-DZ" sz="2200" dirty="0" err="1" smtClean="0"/>
            <a:t>إرتباط</a:t>
          </a:r>
          <a:r>
            <a:rPr lang="ar-DZ" sz="2200" dirty="0" smtClean="0"/>
            <a:t> المثير الشرطي بالمثير الغير شرطي لمرات متعددة، ثم يظهر المنعكس الشرطي بعد فترة راحة تدعى </a:t>
          </a:r>
          <a:r>
            <a:rPr lang="ar-DZ" sz="2200" dirty="0" err="1" smtClean="0"/>
            <a:t>بالإسترجاع</a:t>
          </a:r>
          <a:r>
            <a:rPr lang="ar-DZ" sz="2200" dirty="0" smtClean="0"/>
            <a:t> التلقائي</a:t>
          </a:r>
          <a:endParaRPr lang="fr-FR" sz="2200" dirty="0"/>
        </a:p>
      </dgm:t>
    </dgm:pt>
    <dgm:pt modelId="{A7BFACCB-6537-448D-A74A-89C7C301876C}" type="parTrans" cxnId="{4548FB97-3310-4348-BE66-03901589F608}">
      <dgm:prSet/>
      <dgm:spPr/>
      <dgm:t>
        <a:bodyPr/>
        <a:lstStyle/>
        <a:p>
          <a:endParaRPr lang="fr-FR"/>
        </a:p>
      </dgm:t>
    </dgm:pt>
    <dgm:pt modelId="{B2B5C2BC-E4E4-4347-8F35-CD2FC199A0CD}" type="sibTrans" cxnId="{4548FB97-3310-4348-BE66-03901589F608}">
      <dgm:prSet/>
      <dgm:spPr/>
      <dgm:t>
        <a:bodyPr/>
        <a:lstStyle/>
        <a:p>
          <a:endParaRPr lang="fr-FR"/>
        </a:p>
      </dgm:t>
    </dgm:pt>
    <dgm:pt modelId="{D5F039FF-604B-409D-9391-AABC6AA0EB7F}">
      <dgm:prSet custT="1"/>
      <dgm:spPr/>
      <dgm:t>
        <a:bodyPr/>
        <a:lstStyle/>
        <a:p>
          <a:pPr algn="r" rtl="1"/>
          <a:r>
            <a:rPr lang="ar-DZ" sz="2200" dirty="0" smtClean="0"/>
            <a:t>يمكن أن </a:t>
          </a:r>
          <a:r>
            <a:rPr lang="ar-DZ" sz="2200" dirty="0" err="1" smtClean="0"/>
            <a:t>يتعدعى</a:t>
          </a:r>
          <a:r>
            <a:rPr lang="ar-DZ" sz="2200" dirty="0" smtClean="0"/>
            <a:t> </a:t>
          </a:r>
          <a:r>
            <a:rPr lang="ar-DZ" sz="2200" dirty="0" err="1" smtClean="0"/>
            <a:t>الٌإقتران</a:t>
          </a:r>
          <a:r>
            <a:rPr lang="ar-DZ" sz="2200" dirty="0" smtClean="0"/>
            <a:t> الشرطي إلى مثير آخر من الدرجة الثانية و والثالثة ولا يتعدى ذلك للدرجة الرابعة</a:t>
          </a:r>
          <a:endParaRPr lang="fr-FR" sz="2200" dirty="0"/>
        </a:p>
      </dgm:t>
    </dgm:pt>
    <dgm:pt modelId="{4C1BF2B3-308A-40C6-A421-7C07A205ED84}" type="parTrans" cxnId="{87CB9BCA-D04D-404A-9E06-AF8E6A1D7D38}">
      <dgm:prSet/>
      <dgm:spPr/>
      <dgm:t>
        <a:bodyPr/>
        <a:lstStyle/>
        <a:p>
          <a:endParaRPr lang="fr-FR"/>
        </a:p>
      </dgm:t>
    </dgm:pt>
    <dgm:pt modelId="{CE2F71C0-0F7A-48E8-97A3-BDCAE1CB3B67}" type="sibTrans" cxnId="{87CB9BCA-D04D-404A-9E06-AF8E6A1D7D38}">
      <dgm:prSet/>
      <dgm:spPr/>
      <dgm:t>
        <a:bodyPr/>
        <a:lstStyle/>
        <a:p>
          <a:endParaRPr lang="fr-FR"/>
        </a:p>
      </dgm:t>
    </dgm:pt>
    <dgm:pt modelId="{77F6152E-528B-46D2-A18C-7F289288B996}" type="pres">
      <dgm:prSet presAssocID="{88E2FD74-1AAE-497E-9473-E017EC728936}" presName="linearFlow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A3CAE62-6E1A-4789-941E-8E0765745B11}" type="pres">
      <dgm:prSet presAssocID="{63E5DFC4-370E-46F4-A174-39AB840394E0}" presName="composite" presStyleCnt="0"/>
      <dgm:spPr/>
      <dgm:t>
        <a:bodyPr/>
        <a:lstStyle/>
        <a:p>
          <a:endParaRPr lang="fr-FR"/>
        </a:p>
      </dgm:t>
    </dgm:pt>
    <dgm:pt modelId="{8F1108BF-39B4-4FDA-A60D-9A18D929F306}" type="pres">
      <dgm:prSet presAssocID="{63E5DFC4-370E-46F4-A174-39AB840394E0}" presName="parentText" presStyleLbl="alignNode1" presStyleIdx="0" presStyleCnt="6" custScaleX="230897" custLinFactNeighborX="-49394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0FF8D56-EFDD-4C39-AC4B-55D6BA4935A2}" type="pres">
      <dgm:prSet presAssocID="{63E5DFC4-370E-46F4-A174-39AB840394E0}" presName="descendantText" presStyleLbl="alignAcc1" presStyleIdx="0" presStyleCnt="6" custScaleX="89523" custScaleY="117992" custLinFactNeighborX="2076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5726266-BA8D-4338-8297-65273E55A409}" type="pres">
      <dgm:prSet presAssocID="{3D754729-3E89-4F68-B18A-1212973998D9}" presName="sp" presStyleCnt="0"/>
      <dgm:spPr/>
      <dgm:t>
        <a:bodyPr/>
        <a:lstStyle/>
        <a:p>
          <a:endParaRPr lang="fr-FR"/>
        </a:p>
      </dgm:t>
    </dgm:pt>
    <dgm:pt modelId="{2D882EEA-5126-4696-82C0-4B988A3684F6}" type="pres">
      <dgm:prSet presAssocID="{2C734E6C-F30A-4C70-8827-D71BFEBE5B6A}" presName="composite" presStyleCnt="0"/>
      <dgm:spPr/>
      <dgm:t>
        <a:bodyPr/>
        <a:lstStyle/>
        <a:p>
          <a:endParaRPr lang="fr-FR"/>
        </a:p>
      </dgm:t>
    </dgm:pt>
    <dgm:pt modelId="{4EDAE655-54F2-4B33-B4BF-AE7A64F01A5C}" type="pres">
      <dgm:prSet presAssocID="{2C734E6C-F30A-4C70-8827-D71BFEBE5B6A}" presName="parentText" presStyleLbl="alignNode1" presStyleIdx="1" presStyleCnt="6" custScaleX="237878" custScaleY="10793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3312E72-16B9-45E7-A1EC-110B278B9858}" type="pres">
      <dgm:prSet presAssocID="{2C734E6C-F30A-4C70-8827-D71BFEBE5B6A}" presName="descendantText" presStyleLbl="alignAcc1" presStyleIdx="1" presStyleCnt="6" custScaleX="91042" custScaleY="15113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A9422B5-D33E-4BD2-938D-DC00EB6C395C}" type="pres">
      <dgm:prSet presAssocID="{C2805674-0D22-448D-992F-3A5A01805575}" presName="sp" presStyleCnt="0"/>
      <dgm:spPr/>
      <dgm:t>
        <a:bodyPr/>
        <a:lstStyle/>
        <a:p>
          <a:endParaRPr lang="fr-FR"/>
        </a:p>
      </dgm:t>
    </dgm:pt>
    <dgm:pt modelId="{8AD6EDD6-3640-4663-805B-75E7DDDCA068}" type="pres">
      <dgm:prSet presAssocID="{38032EA2-F5B6-44EC-8013-447C59C8CE76}" presName="composite" presStyleCnt="0"/>
      <dgm:spPr/>
      <dgm:t>
        <a:bodyPr/>
        <a:lstStyle/>
        <a:p>
          <a:endParaRPr lang="fr-FR"/>
        </a:p>
      </dgm:t>
    </dgm:pt>
    <dgm:pt modelId="{8C483900-6565-430E-9A38-6373B47AC8D3}" type="pres">
      <dgm:prSet presAssocID="{38032EA2-F5B6-44EC-8013-447C59C8CE76}" presName="parentText" presStyleLbl="alignNode1" presStyleIdx="2" presStyleCnt="6" custScaleX="219013" custLinFactNeighborX="40735" custLinFactNeighborY="611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926D746-0588-45A3-88E2-56F7721D3E7D}" type="pres">
      <dgm:prSet presAssocID="{38032EA2-F5B6-44EC-8013-447C59C8CE76}" presName="descendantText" presStyleLbl="alignAcc1" presStyleIdx="2" presStyleCnt="6" custScaleX="86282" custScaleY="100990" custLinFactNeighborX="10176" custLinFactNeighborY="94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354F51A-D57E-4CBB-B40C-F1FEE4254C1C}" type="pres">
      <dgm:prSet presAssocID="{BA611AA4-B025-4244-9368-1A327BBBC19B}" presName="sp" presStyleCnt="0"/>
      <dgm:spPr/>
      <dgm:t>
        <a:bodyPr/>
        <a:lstStyle/>
        <a:p>
          <a:endParaRPr lang="fr-FR"/>
        </a:p>
      </dgm:t>
    </dgm:pt>
    <dgm:pt modelId="{248C11A4-4481-45C6-BCE3-2D07BC8A4210}" type="pres">
      <dgm:prSet presAssocID="{B38AA23E-F77F-4E3E-9832-5BBDFF1141F4}" presName="composite" presStyleCnt="0"/>
      <dgm:spPr/>
      <dgm:t>
        <a:bodyPr/>
        <a:lstStyle/>
        <a:p>
          <a:endParaRPr lang="fr-FR"/>
        </a:p>
      </dgm:t>
    </dgm:pt>
    <dgm:pt modelId="{72175E20-3CE4-4BD9-85E6-A5634D545CF3}" type="pres">
      <dgm:prSet presAssocID="{B38AA23E-F77F-4E3E-9832-5BBDFF1141F4}" presName="parentText" presStyleLbl="alignNode1" presStyleIdx="3" presStyleCnt="6" custScaleX="199587" custLinFactX="30933" custLinFactNeighborX="100000" custLinFactNeighborY="-203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486425D-29FB-485A-812F-CC0A3CF72F62}" type="pres">
      <dgm:prSet presAssocID="{B38AA23E-F77F-4E3E-9832-5BBDFF1141F4}" presName="descendantText" presStyleLbl="alignAcc1" presStyleIdx="3" presStyleCnt="6" custScaleX="70287" custLinFactNeighborX="46662" custLinFactNeighborY="156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2D21A90-D829-4145-A23D-91FB2C6990D1}" type="pres">
      <dgm:prSet presAssocID="{43F874DD-4343-4A6A-A522-5453A778FA09}" presName="sp" presStyleCnt="0"/>
      <dgm:spPr/>
      <dgm:t>
        <a:bodyPr/>
        <a:lstStyle/>
        <a:p>
          <a:endParaRPr lang="fr-FR"/>
        </a:p>
      </dgm:t>
    </dgm:pt>
    <dgm:pt modelId="{7B540941-3E4E-4665-A017-1DFE39E23A83}" type="pres">
      <dgm:prSet presAssocID="{A10F222D-5150-431D-B281-124E3DFC935F}" presName="composite" presStyleCnt="0"/>
      <dgm:spPr/>
      <dgm:t>
        <a:bodyPr/>
        <a:lstStyle/>
        <a:p>
          <a:endParaRPr lang="fr-FR"/>
        </a:p>
      </dgm:t>
    </dgm:pt>
    <dgm:pt modelId="{B6035AA5-E173-45F9-A7C2-72F6BB08A8B8}" type="pres">
      <dgm:prSet presAssocID="{A10F222D-5150-431D-B281-124E3DFC935F}" presName="parentText" presStyleLbl="alignNode1" presStyleIdx="4" presStyleCnt="6" custScaleX="281239" custScaleY="10728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6EF8261-67A1-429E-9BB5-A910C60A83A3}" type="pres">
      <dgm:prSet presAssocID="{A10F222D-5150-431D-B281-124E3DFC935F}" presName="descendantText" presStyleLbl="alignAcc1" presStyleIdx="4" presStyleCnt="6" custScaleX="9152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D551270-E994-45FB-9AB8-A9B4F1F4A504}" type="pres">
      <dgm:prSet presAssocID="{566E8049-C696-4B08-826F-86AD86BFACFA}" presName="sp" presStyleCnt="0"/>
      <dgm:spPr/>
      <dgm:t>
        <a:bodyPr/>
        <a:lstStyle/>
        <a:p>
          <a:endParaRPr lang="fr-FR"/>
        </a:p>
      </dgm:t>
    </dgm:pt>
    <dgm:pt modelId="{DDE61C3B-45C0-4504-B50E-31FBEF9DFD8C}" type="pres">
      <dgm:prSet presAssocID="{6AA80941-AC37-4767-AFC5-81DB654D4ECC}" presName="composite" presStyleCnt="0"/>
      <dgm:spPr/>
      <dgm:t>
        <a:bodyPr/>
        <a:lstStyle/>
        <a:p>
          <a:endParaRPr lang="fr-FR"/>
        </a:p>
      </dgm:t>
    </dgm:pt>
    <dgm:pt modelId="{C5D35286-D9CF-44C9-A9CB-9547695103E8}" type="pres">
      <dgm:prSet presAssocID="{6AA80941-AC37-4767-AFC5-81DB654D4ECC}" presName="parentText" presStyleLbl="alignNode1" presStyleIdx="5" presStyleCnt="6" custScaleX="25649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BAF65EC-0172-4F6C-B591-0AD93BE9C9E3}" type="pres">
      <dgm:prSet presAssocID="{6AA80941-AC37-4767-AFC5-81DB654D4ECC}" presName="descendantText" presStyleLbl="alignAcc1" presStyleIdx="5" presStyleCnt="6" custScaleX="89023" custLinFactNeighborX="3644" custLinFactNeighborY="294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6638161-A758-418C-95DC-FEA31909BF4F}" srcId="{88E2FD74-1AAE-497E-9473-E017EC728936}" destId="{38032EA2-F5B6-44EC-8013-447C59C8CE76}" srcOrd="2" destOrd="0" parTransId="{2AF833D2-522B-4AB8-9B93-D6D0932C38EF}" sibTransId="{BA611AA4-B025-4244-9368-1A327BBBC19B}"/>
    <dgm:cxn modelId="{97C8299E-B201-4937-8F7B-80FDAD19DC71}" type="presOf" srcId="{63E5DFC4-370E-46F4-A174-39AB840394E0}" destId="{8F1108BF-39B4-4FDA-A60D-9A18D929F306}" srcOrd="0" destOrd="0" presId="urn:microsoft.com/office/officeart/2005/8/layout/chevron2"/>
    <dgm:cxn modelId="{760F36B7-6EC6-40F5-AAF7-29BDF9346D9E}" type="presOf" srcId="{973FC4A4-A39E-4B7F-BA9A-151DBC97A29A}" destId="{20FF8D56-EFDD-4C39-AC4B-55D6BA4935A2}" srcOrd="0" destOrd="1" presId="urn:microsoft.com/office/officeart/2005/8/layout/chevron2"/>
    <dgm:cxn modelId="{CEFF9C4A-DF22-4A89-9CA4-317564517949}" type="presOf" srcId="{6AA80941-AC37-4767-AFC5-81DB654D4ECC}" destId="{C5D35286-D9CF-44C9-A9CB-9547695103E8}" srcOrd="0" destOrd="0" presId="urn:microsoft.com/office/officeart/2005/8/layout/chevron2"/>
    <dgm:cxn modelId="{5F857D66-5BA0-448A-8E0F-BE64910A33B0}" srcId="{2C734E6C-F30A-4C70-8827-D71BFEBE5B6A}" destId="{0F542B0D-C077-4D50-9B02-2957AD4EB94D}" srcOrd="0" destOrd="0" parTransId="{BFCBE6B4-F941-47E0-BE64-84E0DC8B46C5}" sibTransId="{069409E5-2D76-4DE7-B914-C36108619690}"/>
    <dgm:cxn modelId="{3B9E110F-B3AD-4881-B817-C14878C10ACD}" srcId="{88E2FD74-1AAE-497E-9473-E017EC728936}" destId="{63E5DFC4-370E-46F4-A174-39AB840394E0}" srcOrd="0" destOrd="0" parTransId="{19EDC581-2417-4998-8C9A-F132F9411F29}" sibTransId="{3D754729-3E89-4F68-B18A-1212973998D9}"/>
    <dgm:cxn modelId="{031B2D43-E79A-4722-AEEB-E9BB56D6303C}" srcId="{88E2FD74-1AAE-497E-9473-E017EC728936}" destId="{A10F222D-5150-431D-B281-124E3DFC935F}" srcOrd="4" destOrd="0" parTransId="{24130C11-6996-4590-9496-1D450D077E79}" sibTransId="{566E8049-C696-4B08-826F-86AD86BFACFA}"/>
    <dgm:cxn modelId="{3CFA82DD-F9C3-448E-91DB-8AB1049714C7}" type="presOf" srcId="{A10F222D-5150-431D-B281-124E3DFC935F}" destId="{B6035AA5-E173-45F9-A7C2-72F6BB08A8B8}" srcOrd="0" destOrd="0" presId="urn:microsoft.com/office/officeart/2005/8/layout/chevron2"/>
    <dgm:cxn modelId="{87CB9BCA-D04D-404A-9E06-AF8E6A1D7D38}" srcId="{6AA80941-AC37-4767-AFC5-81DB654D4ECC}" destId="{D5F039FF-604B-409D-9391-AABC6AA0EB7F}" srcOrd="0" destOrd="0" parTransId="{4C1BF2B3-308A-40C6-A421-7C07A205ED84}" sibTransId="{CE2F71C0-0F7A-48E8-97A3-BDCAE1CB3B67}"/>
    <dgm:cxn modelId="{CFFCE6B7-60AE-43BA-BB4E-37A37A86B33A}" type="presOf" srcId="{C5E408E3-7EA4-4E75-9C9D-F8848CA8DEA7}" destId="{66EF8261-67A1-429E-9BB5-A910C60A83A3}" srcOrd="0" destOrd="0" presId="urn:microsoft.com/office/officeart/2005/8/layout/chevron2"/>
    <dgm:cxn modelId="{F4277348-B003-4694-B276-6F09611063E1}" srcId="{88E2FD74-1AAE-497E-9473-E017EC728936}" destId="{6AA80941-AC37-4767-AFC5-81DB654D4ECC}" srcOrd="5" destOrd="0" parTransId="{A84E06A3-2E04-4C7F-9EF1-E6F10A69DF02}" sibTransId="{02C201D5-8238-46AC-B2D8-DA61E949E3EF}"/>
    <dgm:cxn modelId="{47F13EC5-1F26-483C-A2AB-5CC55FEDFBEE}" srcId="{38032EA2-F5B6-44EC-8013-447C59C8CE76}" destId="{6CCDFFDC-7FE7-4F64-B176-1F4C87F25FBC}" srcOrd="1" destOrd="0" parTransId="{E112178B-3BCF-4E51-987A-54C0A88871FD}" sibTransId="{35D1C6D5-2777-4862-AE46-BAC27480D1C2}"/>
    <dgm:cxn modelId="{C8F79AAE-69A3-4009-B59F-AAD6A55DB769}" type="presOf" srcId="{0ED89A49-B979-4CEB-B3C6-CFAC6F4FC0FB}" destId="{9486425D-29FB-485A-812F-CC0A3CF72F62}" srcOrd="0" destOrd="0" presId="urn:microsoft.com/office/officeart/2005/8/layout/chevron2"/>
    <dgm:cxn modelId="{B8464373-38A5-42AB-B5B1-859B6AD0AADA}" srcId="{88E2FD74-1AAE-497E-9473-E017EC728936}" destId="{2C734E6C-F30A-4C70-8827-D71BFEBE5B6A}" srcOrd="1" destOrd="0" parTransId="{23F883F5-2502-47E2-9770-17E5B0BE2D46}" sibTransId="{C2805674-0D22-448D-992F-3A5A01805575}"/>
    <dgm:cxn modelId="{BC928A85-B6EA-47C0-8B5D-507DAAEAC4D9}" type="presOf" srcId="{7AC59FEA-0AB4-40E5-8030-9FDBAB6910D1}" destId="{20FF8D56-EFDD-4C39-AC4B-55D6BA4935A2}" srcOrd="0" destOrd="0" presId="urn:microsoft.com/office/officeart/2005/8/layout/chevron2"/>
    <dgm:cxn modelId="{4977E1B5-1F6B-4B58-8CC5-E2784344F681}" srcId="{88E2FD74-1AAE-497E-9473-E017EC728936}" destId="{B38AA23E-F77F-4E3E-9832-5BBDFF1141F4}" srcOrd="3" destOrd="0" parTransId="{F6AD9813-4C79-413A-9ACE-746C8805DB35}" sibTransId="{43F874DD-4343-4A6A-A522-5453A778FA09}"/>
    <dgm:cxn modelId="{2DCE3792-1351-4C86-B9C2-9DD69280C627}" srcId="{2C734E6C-F30A-4C70-8827-D71BFEBE5B6A}" destId="{63B3A454-CB4B-4777-80CE-EB9235D4BC00}" srcOrd="1" destOrd="0" parTransId="{27AB2355-9C6B-4678-8843-2F72D812A52E}" sibTransId="{90C0D7CE-7CDD-4C1C-992D-CB8694B4C1F2}"/>
    <dgm:cxn modelId="{D6A47786-23EC-4A0D-807F-72AC783C306D}" srcId="{63E5DFC4-370E-46F4-A174-39AB840394E0}" destId="{973FC4A4-A39E-4B7F-BA9A-151DBC97A29A}" srcOrd="1" destOrd="0" parTransId="{544757FC-97D4-4556-9BC1-C3424FA3BC95}" sibTransId="{755F5826-62DC-4869-9C12-262BE435D33A}"/>
    <dgm:cxn modelId="{26520727-E6CF-4E73-892A-0FD77AB884AA}" srcId="{38032EA2-F5B6-44EC-8013-447C59C8CE76}" destId="{0746969E-F0AB-426F-A8D2-41C6C230D8A2}" srcOrd="0" destOrd="0" parTransId="{19647ACB-AEBC-458D-9F70-02234688A2E9}" sibTransId="{A34F1339-C856-432E-9634-B952E3CCC115}"/>
    <dgm:cxn modelId="{E61B2CF4-F46D-4433-AF51-340DFD49E9AA}" type="presOf" srcId="{88E2FD74-1AAE-497E-9473-E017EC728936}" destId="{77F6152E-528B-46D2-A18C-7F289288B996}" srcOrd="0" destOrd="0" presId="urn:microsoft.com/office/officeart/2005/8/layout/chevron2"/>
    <dgm:cxn modelId="{8BDBC739-BA6C-4564-9F40-BE483FFC0556}" srcId="{63E5DFC4-370E-46F4-A174-39AB840394E0}" destId="{7AC59FEA-0AB4-40E5-8030-9FDBAB6910D1}" srcOrd="0" destOrd="0" parTransId="{06C8FC3D-0598-40E6-99F2-71F48F8058E2}" sibTransId="{21E3A9D7-FA9E-45BD-B62A-0DC18D6C8E85}"/>
    <dgm:cxn modelId="{C444DD93-861A-424A-A168-DACE9B1DE35D}" type="presOf" srcId="{63B3A454-CB4B-4777-80CE-EB9235D4BC00}" destId="{D3312E72-16B9-45E7-A1EC-110B278B9858}" srcOrd="0" destOrd="1" presId="urn:microsoft.com/office/officeart/2005/8/layout/chevron2"/>
    <dgm:cxn modelId="{68085539-B199-42CC-99F5-E8343C15F90A}" type="presOf" srcId="{D5F039FF-604B-409D-9391-AABC6AA0EB7F}" destId="{7BAF65EC-0172-4F6C-B591-0AD93BE9C9E3}" srcOrd="0" destOrd="0" presId="urn:microsoft.com/office/officeart/2005/8/layout/chevron2"/>
    <dgm:cxn modelId="{4548FB97-3310-4348-BE66-03901589F608}" srcId="{A10F222D-5150-431D-B281-124E3DFC935F}" destId="{C5E408E3-7EA4-4E75-9C9D-F8848CA8DEA7}" srcOrd="0" destOrd="0" parTransId="{A7BFACCB-6537-448D-A74A-89C7C301876C}" sibTransId="{B2B5C2BC-E4E4-4347-8F35-CD2FC199A0CD}"/>
    <dgm:cxn modelId="{FA6E1F46-A58E-48CD-A872-E883186B086A}" srcId="{B38AA23E-F77F-4E3E-9832-5BBDFF1141F4}" destId="{0ED89A49-B979-4CEB-B3C6-CFAC6F4FC0FB}" srcOrd="0" destOrd="0" parTransId="{784A665F-CFCC-4531-B9B0-C60FBA8E25D8}" sibTransId="{5530DF6C-D8B1-4261-B171-1EFA6D9CDBE3}"/>
    <dgm:cxn modelId="{309A6EEA-A357-4C69-96FC-F7EBF6A32C22}" type="presOf" srcId="{B38AA23E-F77F-4E3E-9832-5BBDFF1141F4}" destId="{72175E20-3CE4-4BD9-85E6-A5634D545CF3}" srcOrd="0" destOrd="0" presId="urn:microsoft.com/office/officeart/2005/8/layout/chevron2"/>
    <dgm:cxn modelId="{CC2BC16D-967C-4FBF-9D1F-E4E642B3630B}" type="presOf" srcId="{0F542B0D-C077-4D50-9B02-2957AD4EB94D}" destId="{D3312E72-16B9-45E7-A1EC-110B278B9858}" srcOrd="0" destOrd="0" presId="urn:microsoft.com/office/officeart/2005/8/layout/chevron2"/>
    <dgm:cxn modelId="{630B5351-1834-4C0A-A617-DDEAE07C0EFC}" type="presOf" srcId="{0746969E-F0AB-426F-A8D2-41C6C230D8A2}" destId="{C926D746-0588-45A3-88E2-56F7721D3E7D}" srcOrd="0" destOrd="0" presId="urn:microsoft.com/office/officeart/2005/8/layout/chevron2"/>
    <dgm:cxn modelId="{BCE836F3-227F-4775-809B-6A07D87454A4}" type="presOf" srcId="{38032EA2-F5B6-44EC-8013-447C59C8CE76}" destId="{8C483900-6565-430E-9A38-6373B47AC8D3}" srcOrd="0" destOrd="0" presId="urn:microsoft.com/office/officeart/2005/8/layout/chevron2"/>
    <dgm:cxn modelId="{BEE05C4E-75BA-4D5B-AEB7-C511F9BC2FE4}" type="presOf" srcId="{6CCDFFDC-7FE7-4F64-B176-1F4C87F25FBC}" destId="{C926D746-0588-45A3-88E2-56F7721D3E7D}" srcOrd="0" destOrd="1" presId="urn:microsoft.com/office/officeart/2005/8/layout/chevron2"/>
    <dgm:cxn modelId="{4526017A-9EDA-455A-BE09-0E9FF17A74F8}" type="presOf" srcId="{2C734E6C-F30A-4C70-8827-D71BFEBE5B6A}" destId="{4EDAE655-54F2-4B33-B4BF-AE7A64F01A5C}" srcOrd="0" destOrd="0" presId="urn:microsoft.com/office/officeart/2005/8/layout/chevron2"/>
    <dgm:cxn modelId="{37FFCA81-278F-4503-BE1E-3461BD85CD65}" type="presParOf" srcId="{77F6152E-528B-46D2-A18C-7F289288B996}" destId="{2A3CAE62-6E1A-4789-941E-8E0765745B11}" srcOrd="0" destOrd="0" presId="urn:microsoft.com/office/officeart/2005/8/layout/chevron2"/>
    <dgm:cxn modelId="{BE8E18D9-232C-4189-BF63-61DF51B8D2F1}" type="presParOf" srcId="{2A3CAE62-6E1A-4789-941E-8E0765745B11}" destId="{8F1108BF-39B4-4FDA-A60D-9A18D929F306}" srcOrd="0" destOrd="0" presId="urn:microsoft.com/office/officeart/2005/8/layout/chevron2"/>
    <dgm:cxn modelId="{E7ABD5A7-B4F9-45A5-A297-0F3AD29A3E1C}" type="presParOf" srcId="{2A3CAE62-6E1A-4789-941E-8E0765745B11}" destId="{20FF8D56-EFDD-4C39-AC4B-55D6BA4935A2}" srcOrd="1" destOrd="0" presId="urn:microsoft.com/office/officeart/2005/8/layout/chevron2"/>
    <dgm:cxn modelId="{92CDCA79-77CD-4A09-BAE5-3713BA471F8C}" type="presParOf" srcId="{77F6152E-528B-46D2-A18C-7F289288B996}" destId="{35726266-BA8D-4338-8297-65273E55A409}" srcOrd="1" destOrd="0" presId="urn:microsoft.com/office/officeart/2005/8/layout/chevron2"/>
    <dgm:cxn modelId="{A24AEDD8-1F22-42EA-81A4-819BE807DBD8}" type="presParOf" srcId="{77F6152E-528B-46D2-A18C-7F289288B996}" destId="{2D882EEA-5126-4696-82C0-4B988A3684F6}" srcOrd="2" destOrd="0" presId="urn:microsoft.com/office/officeart/2005/8/layout/chevron2"/>
    <dgm:cxn modelId="{8EEE9C56-0CF6-4C05-AF7A-6F1B9FB4627C}" type="presParOf" srcId="{2D882EEA-5126-4696-82C0-4B988A3684F6}" destId="{4EDAE655-54F2-4B33-B4BF-AE7A64F01A5C}" srcOrd="0" destOrd="0" presId="urn:microsoft.com/office/officeart/2005/8/layout/chevron2"/>
    <dgm:cxn modelId="{81F10C25-775D-41EB-BE42-F4E5930958C7}" type="presParOf" srcId="{2D882EEA-5126-4696-82C0-4B988A3684F6}" destId="{D3312E72-16B9-45E7-A1EC-110B278B9858}" srcOrd="1" destOrd="0" presId="urn:microsoft.com/office/officeart/2005/8/layout/chevron2"/>
    <dgm:cxn modelId="{8E269D9B-0200-426B-B80B-F4D607124425}" type="presParOf" srcId="{77F6152E-528B-46D2-A18C-7F289288B996}" destId="{AA9422B5-D33E-4BD2-938D-DC00EB6C395C}" srcOrd="3" destOrd="0" presId="urn:microsoft.com/office/officeart/2005/8/layout/chevron2"/>
    <dgm:cxn modelId="{EEE64B50-BC96-420B-B15F-241DE757CEEB}" type="presParOf" srcId="{77F6152E-528B-46D2-A18C-7F289288B996}" destId="{8AD6EDD6-3640-4663-805B-75E7DDDCA068}" srcOrd="4" destOrd="0" presId="urn:microsoft.com/office/officeart/2005/8/layout/chevron2"/>
    <dgm:cxn modelId="{6A3B4371-B508-45C7-BA5C-6E3C7B3AFB96}" type="presParOf" srcId="{8AD6EDD6-3640-4663-805B-75E7DDDCA068}" destId="{8C483900-6565-430E-9A38-6373B47AC8D3}" srcOrd="0" destOrd="0" presId="urn:microsoft.com/office/officeart/2005/8/layout/chevron2"/>
    <dgm:cxn modelId="{8C678F18-60D4-4A6A-9AA7-E9E288AF01BA}" type="presParOf" srcId="{8AD6EDD6-3640-4663-805B-75E7DDDCA068}" destId="{C926D746-0588-45A3-88E2-56F7721D3E7D}" srcOrd="1" destOrd="0" presId="urn:microsoft.com/office/officeart/2005/8/layout/chevron2"/>
    <dgm:cxn modelId="{1EDA479D-C0FC-4631-A840-52F8FEBD7137}" type="presParOf" srcId="{77F6152E-528B-46D2-A18C-7F289288B996}" destId="{4354F51A-D57E-4CBB-B40C-F1FEE4254C1C}" srcOrd="5" destOrd="0" presId="urn:microsoft.com/office/officeart/2005/8/layout/chevron2"/>
    <dgm:cxn modelId="{BAB8379E-F958-4B16-8230-70435AFC73C9}" type="presParOf" srcId="{77F6152E-528B-46D2-A18C-7F289288B996}" destId="{248C11A4-4481-45C6-BCE3-2D07BC8A4210}" srcOrd="6" destOrd="0" presId="urn:microsoft.com/office/officeart/2005/8/layout/chevron2"/>
    <dgm:cxn modelId="{F5CF07E0-7C04-47B6-9768-579AC2BF8929}" type="presParOf" srcId="{248C11A4-4481-45C6-BCE3-2D07BC8A4210}" destId="{72175E20-3CE4-4BD9-85E6-A5634D545CF3}" srcOrd="0" destOrd="0" presId="urn:microsoft.com/office/officeart/2005/8/layout/chevron2"/>
    <dgm:cxn modelId="{111CAB4E-2CEA-43F4-87DC-2F0288432ED5}" type="presParOf" srcId="{248C11A4-4481-45C6-BCE3-2D07BC8A4210}" destId="{9486425D-29FB-485A-812F-CC0A3CF72F62}" srcOrd="1" destOrd="0" presId="urn:microsoft.com/office/officeart/2005/8/layout/chevron2"/>
    <dgm:cxn modelId="{F96A1149-72E3-488D-87DD-D82F67B49819}" type="presParOf" srcId="{77F6152E-528B-46D2-A18C-7F289288B996}" destId="{52D21A90-D829-4145-A23D-91FB2C6990D1}" srcOrd="7" destOrd="0" presId="urn:microsoft.com/office/officeart/2005/8/layout/chevron2"/>
    <dgm:cxn modelId="{18B7CDC9-E9DE-433B-94AA-AF1A5DE4FC47}" type="presParOf" srcId="{77F6152E-528B-46D2-A18C-7F289288B996}" destId="{7B540941-3E4E-4665-A017-1DFE39E23A83}" srcOrd="8" destOrd="0" presId="urn:microsoft.com/office/officeart/2005/8/layout/chevron2"/>
    <dgm:cxn modelId="{14F9BE4C-B2DE-45C3-97D2-1D2453298A0B}" type="presParOf" srcId="{7B540941-3E4E-4665-A017-1DFE39E23A83}" destId="{B6035AA5-E173-45F9-A7C2-72F6BB08A8B8}" srcOrd="0" destOrd="0" presId="urn:microsoft.com/office/officeart/2005/8/layout/chevron2"/>
    <dgm:cxn modelId="{EB15092E-7A8F-428F-BF22-98457926615E}" type="presParOf" srcId="{7B540941-3E4E-4665-A017-1DFE39E23A83}" destId="{66EF8261-67A1-429E-9BB5-A910C60A83A3}" srcOrd="1" destOrd="0" presId="urn:microsoft.com/office/officeart/2005/8/layout/chevron2"/>
    <dgm:cxn modelId="{7ABB9B3E-3D35-4D86-B101-86CB3C8AB73F}" type="presParOf" srcId="{77F6152E-528B-46D2-A18C-7F289288B996}" destId="{9D551270-E994-45FB-9AB8-A9B4F1F4A504}" srcOrd="9" destOrd="0" presId="urn:microsoft.com/office/officeart/2005/8/layout/chevron2"/>
    <dgm:cxn modelId="{0B3E0242-0528-49E5-9DE8-0B73E0296FB8}" type="presParOf" srcId="{77F6152E-528B-46D2-A18C-7F289288B996}" destId="{DDE61C3B-45C0-4504-B50E-31FBEF9DFD8C}" srcOrd="10" destOrd="0" presId="urn:microsoft.com/office/officeart/2005/8/layout/chevron2"/>
    <dgm:cxn modelId="{2BB6C3A0-E3F8-485F-B415-CA02314E9BEF}" type="presParOf" srcId="{DDE61C3B-45C0-4504-B50E-31FBEF9DFD8C}" destId="{C5D35286-D9CF-44C9-A9CB-9547695103E8}" srcOrd="0" destOrd="0" presId="urn:microsoft.com/office/officeart/2005/8/layout/chevron2"/>
    <dgm:cxn modelId="{69E05FAD-6819-438C-B8F5-447195B4A81D}" type="presParOf" srcId="{DDE61C3B-45C0-4504-B50E-31FBEF9DFD8C}" destId="{7BAF65EC-0172-4F6C-B591-0AD93BE9C9E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F1108BF-39B4-4FDA-A60D-9A18D929F306}">
      <dsp:nvSpPr>
        <dsp:cNvPr id="0" name=""/>
        <dsp:cNvSpPr/>
      </dsp:nvSpPr>
      <dsp:spPr>
        <a:xfrm rot="5400000">
          <a:off x="9849454" y="-225088"/>
          <a:ext cx="916475" cy="148128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err="1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التكرار</a:t>
          </a:r>
          <a:endParaRPr lang="fr-FR" sz="1800" b="1" kern="1200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sp:txBody>
      <dsp:txXfrm rot="5400000">
        <a:off x="9849454" y="-225088"/>
        <a:ext cx="916475" cy="1481280"/>
      </dsp:txXfrm>
    </dsp:sp>
    <dsp:sp modelId="{20FF8D56-EFDD-4C39-AC4B-55D6BA4935A2}">
      <dsp:nvSpPr>
        <dsp:cNvPr id="0" name=""/>
        <dsp:cNvSpPr/>
      </dsp:nvSpPr>
      <dsp:spPr>
        <a:xfrm rot="16200000">
          <a:off x="5092819" y="-3412769"/>
          <a:ext cx="702889" cy="753587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56464" bIns="13970" numCol="1" spcCol="1270" anchor="ctr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200" kern="1200" dirty="0" err="1">
              <a:latin typeface="Aharoni" pitchFamily="2" charset="-79"/>
              <a:cs typeface="Aharoni" pitchFamily="2" charset="-79"/>
            </a:rPr>
            <a:t>تكرار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ظهور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المثير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الشرطي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،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والمثير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الغير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شرطي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(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دق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الجرس+تقديم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الطعام</a:t>
          </a:r>
          <a:endParaRPr lang="fr-FR" sz="2200" kern="1200" dirty="0">
            <a:latin typeface="Aharoni" pitchFamily="2" charset="-79"/>
            <a:cs typeface="Aharoni" pitchFamily="2" charset="-79"/>
          </a:endParaRPr>
        </a:p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200" kern="1200" dirty="0" err="1">
              <a:latin typeface="Aharoni" pitchFamily="2" charset="-79"/>
              <a:cs typeface="Aharoni" pitchFamily="2" charset="-79"/>
            </a:rPr>
            <a:t>الترتيب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الزمني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مهم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حيث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أن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المثير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الشرطي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الجرس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يسبق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المثير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الطبيعي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الطعام</a:t>
          </a:r>
          <a:endParaRPr lang="fr-FR" sz="2200" kern="1200" dirty="0">
            <a:latin typeface="Aharoni" pitchFamily="2" charset="-79"/>
            <a:cs typeface="Aharoni" pitchFamily="2" charset="-79"/>
          </a:endParaRPr>
        </a:p>
      </dsp:txBody>
      <dsp:txXfrm rot="16200000">
        <a:off x="5092819" y="-3412769"/>
        <a:ext cx="702889" cy="7535875"/>
      </dsp:txXfrm>
    </dsp:sp>
    <dsp:sp modelId="{4EDAE655-54F2-4B33-B4BF-AE7A64F01A5C}">
      <dsp:nvSpPr>
        <dsp:cNvPr id="0" name=""/>
        <dsp:cNvSpPr/>
      </dsp:nvSpPr>
      <dsp:spPr>
        <a:xfrm rot="5400000">
          <a:off x="9956203" y="729711"/>
          <a:ext cx="989161" cy="152606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b="1" kern="1200" dirty="0" err="1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التعميم</a:t>
          </a:r>
          <a:endParaRPr lang="fr-FR" sz="1400" b="1" kern="1200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sp:txBody>
      <dsp:txXfrm rot="5400000">
        <a:off x="9956203" y="729711"/>
        <a:ext cx="989161" cy="1526065"/>
      </dsp:txXfrm>
    </dsp:sp>
    <dsp:sp modelId="{D3312E72-16B9-45E7-A1EC-110B278B9858}">
      <dsp:nvSpPr>
        <dsp:cNvPr id="0" name=""/>
        <dsp:cNvSpPr/>
      </dsp:nvSpPr>
      <dsp:spPr>
        <a:xfrm rot="16200000">
          <a:off x="4163152" y="-3352330"/>
          <a:ext cx="900319" cy="936938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56464" bIns="13970" numCol="1" spcCol="1270" anchor="ctr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200" kern="1200" dirty="0" err="1">
              <a:latin typeface="Aharoni" pitchFamily="2" charset="-79"/>
              <a:cs typeface="Aharoni" pitchFamily="2" charset="-79"/>
            </a:rPr>
            <a:t>الكلب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بدأيسمع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لجميع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اصوات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الجرس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مهما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كانت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شدتها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ومقدار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تكرارها</a:t>
          </a:r>
          <a:endParaRPr lang="fr-FR" sz="2200" kern="1200" dirty="0">
            <a:latin typeface="Aharoni" pitchFamily="2" charset="-79"/>
            <a:cs typeface="Aharoni" pitchFamily="2" charset="-79"/>
          </a:endParaRPr>
        </a:p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200" kern="1200" dirty="0" err="1">
              <a:latin typeface="Aharoni" pitchFamily="2" charset="-79"/>
              <a:cs typeface="Aharoni" pitchFamily="2" charset="-79"/>
            </a:rPr>
            <a:t>مثلا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الأطفال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يعممون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خوفهم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من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كل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شخص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يلبس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مئزرا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أبيض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على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إعتبار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أنه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مرتبط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بالطبيب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أو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الممرض</a:t>
          </a:r>
          <a:endParaRPr lang="fr-FR" sz="2200" kern="1200" dirty="0">
            <a:latin typeface="Aharoni" pitchFamily="2" charset="-79"/>
            <a:cs typeface="Aharoni" pitchFamily="2" charset="-79"/>
          </a:endParaRPr>
        </a:p>
      </dsp:txBody>
      <dsp:txXfrm rot="16200000">
        <a:off x="4163152" y="-3352330"/>
        <a:ext cx="900319" cy="9369383"/>
      </dsp:txXfrm>
    </dsp:sp>
    <dsp:sp modelId="{8C483900-6565-430E-9A38-6373B47AC8D3}">
      <dsp:nvSpPr>
        <dsp:cNvPr id="0" name=""/>
        <dsp:cNvSpPr/>
      </dsp:nvSpPr>
      <dsp:spPr>
        <a:xfrm rot="5400000">
          <a:off x="10045848" y="1710399"/>
          <a:ext cx="916475" cy="140504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1" kern="1200" dirty="0" err="1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التمييز</a:t>
          </a:r>
          <a:endParaRPr lang="fr-FR" sz="800" b="1" kern="1200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sp:txBody>
      <dsp:txXfrm rot="5400000">
        <a:off x="10045848" y="1710399"/>
        <a:ext cx="916475" cy="1405040"/>
      </dsp:txXfrm>
    </dsp:sp>
    <dsp:sp modelId="{C926D746-0588-45A3-88E2-56F7721D3E7D}">
      <dsp:nvSpPr>
        <dsp:cNvPr id="0" name=""/>
        <dsp:cNvSpPr/>
      </dsp:nvSpPr>
      <dsp:spPr>
        <a:xfrm rot="16200000">
          <a:off x="4827936" y="-1955096"/>
          <a:ext cx="601606" cy="841526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56464" bIns="13970" numCol="1" spcCol="1270" anchor="ctr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200" kern="1200" dirty="0" err="1">
              <a:latin typeface="Aharoni" pitchFamily="2" charset="-79"/>
              <a:cs typeface="Aharoni" pitchFamily="2" charset="-79"/>
            </a:rPr>
            <a:t>وهو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عكس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التعيميم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وهي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القدرة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على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التفريق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بين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المثيرات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المختلفة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والمتشابة</a:t>
          </a:r>
          <a:endParaRPr lang="fr-FR" sz="2200" kern="1200" dirty="0">
            <a:latin typeface="Aharoni" pitchFamily="2" charset="-79"/>
            <a:cs typeface="Aharoni" pitchFamily="2" charset="-79"/>
          </a:endParaRPr>
        </a:p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200" kern="1200" dirty="0" err="1">
              <a:latin typeface="Aharoni" pitchFamily="2" charset="-79"/>
              <a:cs typeface="Aharoni" pitchFamily="2" charset="-79"/>
            </a:rPr>
            <a:t>ويصل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الفرد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الى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التمييز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بعد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مدة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زمنية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من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تكرار</a:t>
          </a:r>
          <a:r>
            <a:rPr lang="fr-FR" sz="2200" kern="1200" dirty="0">
              <a:latin typeface="Aharoni" pitchFamily="2" charset="-79"/>
              <a:cs typeface="Aharoni" pitchFamily="2" charset="-79"/>
            </a:rPr>
            <a:t> </a:t>
          </a:r>
          <a:r>
            <a:rPr lang="fr-FR" sz="2200" kern="1200" dirty="0" err="1">
              <a:latin typeface="Aharoni" pitchFamily="2" charset="-79"/>
              <a:cs typeface="Aharoni" pitchFamily="2" charset="-79"/>
            </a:rPr>
            <a:t>المثيرات</a:t>
          </a:r>
          <a:endParaRPr lang="fr-FR" sz="2200" kern="1200" dirty="0">
            <a:latin typeface="Aharoni" pitchFamily="2" charset="-79"/>
            <a:cs typeface="Aharoni" pitchFamily="2" charset="-79"/>
          </a:endParaRPr>
        </a:p>
      </dsp:txBody>
      <dsp:txXfrm rot="16200000">
        <a:off x="4827936" y="-1955096"/>
        <a:ext cx="601606" cy="8415265"/>
      </dsp:txXfrm>
    </dsp:sp>
    <dsp:sp modelId="{72175E20-3CE4-4BD9-85E6-A5634D545CF3}">
      <dsp:nvSpPr>
        <dsp:cNvPr id="0" name=""/>
        <dsp:cNvSpPr/>
      </dsp:nvSpPr>
      <dsp:spPr>
        <a:xfrm rot="5400000">
          <a:off x="10113099" y="2522943"/>
          <a:ext cx="916475" cy="128041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800" kern="1200" dirty="0" err="1">
              <a:latin typeface="Aharoni" pitchFamily="2" charset="-79"/>
              <a:cs typeface="Aharoni" pitchFamily="2" charset="-79"/>
            </a:rPr>
            <a:t>التعزيز</a:t>
          </a:r>
          <a:r>
            <a:rPr lang="fr-FR" sz="800" kern="1200" dirty="0">
              <a:latin typeface="Aharoni" pitchFamily="2" charset="-79"/>
              <a:cs typeface="Aharoni" pitchFamily="2" charset="-79"/>
            </a:rPr>
            <a:t> ( </a:t>
          </a:r>
          <a:r>
            <a:rPr lang="fr-FR" sz="1800" b="1" kern="1200" dirty="0" err="1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التدعيم</a:t>
          </a:r>
          <a:r>
            <a:rPr lang="fr-FR" sz="800" kern="1200" dirty="0" smtClean="0">
              <a:latin typeface="Aharoni" pitchFamily="2" charset="-79"/>
              <a:cs typeface="Aharoni" pitchFamily="2" charset="-79"/>
            </a:rPr>
            <a:t>) </a:t>
          </a:r>
          <a:endParaRPr lang="fr-FR" sz="800" kern="1200" dirty="0">
            <a:latin typeface="Aharoni" pitchFamily="2" charset="-79"/>
            <a:cs typeface="Aharoni" pitchFamily="2" charset="-79"/>
          </a:endParaRPr>
        </a:p>
      </dsp:txBody>
      <dsp:txXfrm rot="5400000">
        <a:off x="10113099" y="2522943"/>
        <a:ext cx="916475" cy="1280416"/>
      </dsp:txXfrm>
    </dsp:sp>
    <dsp:sp modelId="{9486425D-29FB-485A-812F-CC0A3CF72F62}">
      <dsp:nvSpPr>
        <dsp:cNvPr id="0" name=""/>
        <dsp:cNvSpPr/>
      </dsp:nvSpPr>
      <dsp:spPr>
        <a:xfrm rot="16200000">
          <a:off x="6130340" y="322551"/>
          <a:ext cx="595709" cy="558441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56464" bIns="13970" numCol="1" spcCol="1270" anchor="ctr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200" kern="1200" dirty="0" smtClean="0"/>
            <a:t>هو الحدث الذي يتبع سلوك ما ويعمل على تقوية </a:t>
          </a:r>
          <a:r>
            <a:rPr lang="ar-DZ" sz="2200" kern="1200" dirty="0" err="1" smtClean="0"/>
            <a:t>إحتمال</a:t>
          </a:r>
          <a:r>
            <a:rPr lang="ar-DZ" sz="2200" kern="1200" dirty="0" smtClean="0"/>
            <a:t> تكراره في المرات اللاحقة</a:t>
          </a:r>
          <a:endParaRPr lang="fr-FR" sz="2200" kern="1200" dirty="0"/>
        </a:p>
      </dsp:txBody>
      <dsp:txXfrm rot="16200000">
        <a:off x="6130340" y="322551"/>
        <a:ext cx="595709" cy="5584411"/>
      </dsp:txXfrm>
    </dsp:sp>
    <dsp:sp modelId="{B6035AA5-E173-45F9-A7C2-72F6BB08A8B8}">
      <dsp:nvSpPr>
        <dsp:cNvPr id="0" name=""/>
        <dsp:cNvSpPr/>
      </dsp:nvSpPr>
      <dsp:spPr>
        <a:xfrm rot="5400000">
          <a:off x="9981534" y="3137942"/>
          <a:ext cx="983204" cy="180424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err="1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الانطفاء</a:t>
          </a:r>
          <a:r>
            <a:rPr lang="fr-FR" sz="2000" b="1" kern="1200" dirty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 </a:t>
          </a:r>
          <a:r>
            <a:rPr lang="fr-FR" sz="2000" b="1" kern="1200" dirty="0" err="1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والاسترجاع</a:t>
          </a:r>
          <a:r>
            <a:rPr lang="fr-FR" sz="2000" b="1" kern="1200" dirty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 </a:t>
          </a:r>
          <a:r>
            <a:rPr lang="fr-FR" sz="2000" b="1" kern="1200" dirty="0" err="1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التلقائي</a:t>
          </a:r>
          <a:endParaRPr lang="fr-FR" sz="900" b="1" kern="1200" dirty="0" err="1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sp:txBody>
      <dsp:txXfrm rot="5400000">
        <a:off x="9981534" y="3137942"/>
        <a:ext cx="983204" cy="1804240"/>
      </dsp:txXfrm>
    </dsp:sp>
    <dsp:sp modelId="{66EF8261-67A1-429E-9BB5-A910C60A83A3}">
      <dsp:nvSpPr>
        <dsp:cNvPr id="0" name=""/>
        <dsp:cNvSpPr/>
      </dsp:nvSpPr>
      <dsp:spPr>
        <a:xfrm rot="16200000">
          <a:off x="4364882" y="-854437"/>
          <a:ext cx="595709" cy="946823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56464" bIns="13970" numCol="1" spcCol="1270" anchor="ctr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200" kern="1200" dirty="0" smtClean="0"/>
            <a:t>نتيجة لعدم </a:t>
          </a:r>
          <a:r>
            <a:rPr lang="ar-DZ" sz="2200" kern="1200" dirty="0" err="1" smtClean="0"/>
            <a:t>إرتباط</a:t>
          </a:r>
          <a:r>
            <a:rPr lang="ar-DZ" sz="2200" kern="1200" dirty="0" smtClean="0"/>
            <a:t> المثير الشرطي بالمثير الغير شرطي لمرات متعددة، ثم يظهر المنعكس الشرطي بعد فترة راحة تدعى </a:t>
          </a:r>
          <a:r>
            <a:rPr lang="ar-DZ" sz="2200" kern="1200" dirty="0" err="1" smtClean="0"/>
            <a:t>بالإسترجاع</a:t>
          </a:r>
          <a:r>
            <a:rPr lang="ar-DZ" sz="2200" kern="1200" dirty="0" smtClean="0"/>
            <a:t> التلقائي</a:t>
          </a:r>
          <a:endParaRPr lang="fr-FR" sz="2200" kern="1200" dirty="0"/>
        </a:p>
      </dsp:txBody>
      <dsp:txXfrm rot="16200000">
        <a:off x="4364882" y="-854437"/>
        <a:ext cx="595709" cy="9468232"/>
      </dsp:txXfrm>
    </dsp:sp>
    <dsp:sp modelId="{C5D35286-D9CF-44C9-A9CB-9547695103E8}">
      <dsp:nvSpPr>
        <dsp:cNvPr id="0" name=""/>
        <dsp:cNvSpPr/>
      </dsp:nvSpPr>
      <dsp:spPr>
        <a:xfrm rot="5400000">
          <a:off x="9901182" y="4075580"/>
          <a:ext cx="916475" cy="164546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err="1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قانون</a:t>
          </a:r>
          <a:r>
            <a:rPr lang="fr-FR" sz="2000" b="1" kern="120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 </a:t>
          </a:r>
          <a:r>
            <a:rPr lang="fr-FR" sz="2000" b="1" kern="1200" dirty="0" err="1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درجات</a:t>
          </a:r>
          <a:r>
            <a:rPr lang="fr-FR" sz="2000" b="1" kern="1200" dirty="0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 </a:t>
          </a:r>
          <a:r>
            <a:rPr lang="ar-DZ" sz="2000" b="1" kern="1200" dirty="0" err="1" smtClean="0">
              <a:solidFill>
                <a:schemeClr val="tx1"/>
              </a:solidFill>
              <a:latin typeface="Aharoni" pitchFamily="2" charset="-79"/>
              <a:cs typeface="Aharoni" pitchFamily="2" charset="-79"/>
            </a:rPr>
            <a:t>الإرتباط</a:t>
          </a:r>
          <a:endParaRPr lang="fr-FR" sz="2000" b="1" kern="1200" dirty="0">
            <a:solidFill>
              <a:schemeClr val="tx1"/>
            </a:solidFill>
            <a:latin typeface="Aharoni" pitchFamily="2" charset="-79"/>
            <a:cs typeface="Aharoni" pitchFamily="2" charset="-79"/>
          </a:endParaRPr>
        </a:p>
      </dsp:txBody>
      <dsp:txXfrm rot="5400000">
        <a:off x="9901182" y="4075580"/>
        <a:ext cx="916475" cy="1645467"/>
      </dsp:txXfrm>
    </dsp:sp>
    <dsp:sp modelId="{7BAF65EC-0172-4F6C-B591-0AD93BE9C9E3}">
      <dsp:nvSpPr>
        <dsp:cNvPr id="0" name=""/>
        <dsp:cNvSpPr/>
      </dsp:nvSpPr>
      <dsp:spPr>
        <a:xfrm rot="16200000">
          <a:off x="4476677" y="276259"/>
          <a:ext cx="595709" cy="895842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56464" bIns="13970" numCol="1" spcCol="1270" anchor="ctr" anchorCtr="0">
          <a:noAutofit/>
        </a:bodyPr>
        <a:lstStyle/>
        <a:p>
          <a:pPr marL="228600" lvl="1" indent="-228600" algn="r" defTabSz="9779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200" kern="1200" dirty="0" smtClean="0"/>
            <a:t>يمكن أن </a:t>
          </a:r>
          <a:r>
            <a:rPr lang="ar-DZ" sz="2200" kern="1200" dirty="0" err="1" smtClean="0"/>
            <a:t>يتعدعى</a:t>
          </a:r>
          <a:r>
            <a:rPr lang="ar-DZ" sz="2200" kern="1200" dirty="0" smtClean="0"/>
            <a:t> </a:t>
          </a:r>
          <a:r>
            <a:rPr lang="ar-DZ" sz="2200" kern="1200" dirty="0" err="1" smtClean="0"/>
            <a:t>الٌإقتران</a:t>
          </a:r>
          <a:r>
            <a:rPr lang="ar-DZ" sz="2200" kern="1200" dirty="0" smtClean="0"/>
            <a:t> الشرطي إلى مثير آخر من الدرجة الثانية و والثالثة ولا يتعدى ذلك للدرجة الرابعة</a:t>
          </a:r>
          <a:endParaRPr lang="fr-FR" sz="2200" kern="1200" dirty="0"/>
        </a:p>
      </dsp:txBody>
      <dsp:txXfrm rot="16200000">
        <a:off x="4476677" y="276259"/>
        <a:ext cx="595709" cy="89584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B1E8A1-6DA8-4496-BCE8-03ED561CC4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365760"/>
            <a:ext cx="10515600" cy="2890202"/>
          </a:xfrm>
        </p:spPr>
        <p:txBody>
          <a:bodyPr anchor="b">
            <a:normAutofit/>
          </a:bodyPr>
          <a:lstStyle>
            <a:lvl1pPr algn="l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EB24CCC-3D44-4BB5-AA35-A21607EF69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506150"/>
            <a:ext cx="10515600" cy="2483488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01F80F6-1855-44E9-BA95-5E00A06E7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73D7FFD-570A-4968-B943-AF87BB679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9CCE6A8-0665-4714-B241-6AFBA8C6F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10248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DF926EC-DC54-4882-9D58-F201EA25C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5804E7C-4CBA-49AF-B24C-1A1FF51C21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1D3C727-C0C7-4BBA-9CF5-6C1FAC76B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4603986-C5B4-4956-AC6F-4F36186B8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E45F941-E847-4C51-97D6-21066B26E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50430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1E0338D2-D9EE-4B67-97C1-08ABD57453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353848" y="365125"/>
            <a:ext cx="3999952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274B1422-6C1E-4422-80E8-34B0092FBF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626546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3C8B53C-3084-4BC0-A80E-DB41C04C6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276BFDE-DC70-4A6E-90B8-337FC4725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0C3578F-39AE-4F6F-9614-32EF672E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56573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062A8A8-ECDA-4018-ABB4-CC22892BE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B90AE7C-51AF-4F0E-B5A3-8C7E1026C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5F28C09-A717-49AB-B60E-433BC4692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D11A47A-6E5A-4754-8B43-9CE556160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CACA1EB-7AC7-4F86-90C0-AA980D887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5531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2A95957-C46F-4F17-BC8C-6507E676E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365760"/>
            <a:ext cx="10515600" cy="382786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8D9661B-6633-4C8B-8B9C-E514DF851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443817"/>
            <a:ext cx="10515600" cy="164583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B6274BF-C1CD-4709-B0A0-E9407DBEA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C9ADB94-0A5B-4B56-B0B1-1FF5580A4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5CA668A-35AE-4CDF-AC4C-2BEEA9EE8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9855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6C7F1FD-0E96-4963-9F09-92861572B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979E5F0-B650-4AFF-B90E-23B378684D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40876"/>
            <a:ext cx="5181600" cy="42360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2D1747B-302D-476E-8F4F-E4B114C66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40876"/>
            <a:ext cx="5181600" cy="42360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740577D-22F7-4958-BB3D-6C9265EA1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1EC5B46-A8FB-4683-9618-3F6E07383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87887BD-93E9-4181-9D7F-940C3E173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55264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263D79-FA27-4567-9032-AF722733E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977C1BF-703F-4992-BB0C-EB1E579C7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51823"/>
            <a:ext cx="5157787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2B2FCE1-6DC0-43B5-8016-89FD4AF5A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54741"/>
            <a:ext cx="5157787" cy="32349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162FED7A-67D0-43CC-889A-25F8849647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51823"/>
            <a:ext cx="5183188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B731C176-48F2-44EC-B3A2-A144403D57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54741"/>
            <a:ext cx="5183188" cy="32349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BB9187B8-AC48-4FE7-8658-8A31E3731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7CCAB465-E22E-45DC-89C9-406121BCE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C2F9D1CF-F964-4405-8677-5F9E2A028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93163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DFA3453-DD0F-41C0-8F4A-5DC343F5E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904E6313-506F-4456-B3D9-D9655538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E8F26068-7707-41EC-93EF-A24CAF8FF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29C8A3C-8C01-4039-B47B-57D849758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46188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30892633-8C77-419D-B24D-2B3D44DBA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D149D59-0A88-4A14-A740-4CCD9B526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0A3DEF9-802F-444E-92D2-397862EEA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38370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1823C20-3881-4F15-94F7-9D7B9F9E3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343400" cy="2971800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5400" kern="1200" dirty="0">
                <a:gradFill>
                  <a:gsLst>
                    <a:gs pos="100000">
                      <a:schemeClr val="tx2"/>
                    </a:gs>
                    <a:gs pos="0">
                      <a:schemeClr val="accent1"/>
                    </a:gs>
                  </a:gsLst>
                  <a:lin ang="0" scaled="1"/>
                </a:gradFill>
                <a:latin typeface="Aharoni" panose="02010803020104030203" pitchFamily="2" charset="-79"/>
                <a:ea typeface="+mn-ea"/>
                <a:cs typeface="Angsana New" panose="02020603050405020304" pitchFamily="18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268F40F-6C2A-48EC-8F16-DA179A1DA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4638" y="457201"/>
            <a:ext cx="5800749" cy="54038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6736B7E-D33D-48C7-97AC-5C0D9874FE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657600"/>
            <a:ext cx="4343400" cy="2211387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9149BC5-FF58-463A-B4FA-F0F912F12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47072D7-4A2A-407F-A084-6AE8DD001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0D4C41C-C368-475C-BDC1-DC5B29C78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37188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67F67B0-865B-44ED-9DFE-36C73B0C8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4343400" cy="2971800"/>
          </a:xfr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5400" kern="1200" dirty="0">
                <a:gradFill>
                  <a:gsLst>
                    <a:gs pos="100000">
                      <a:schemeClr val="tx2"/>
                    </a:gs>
                    <a:gs pos="0">
                      <a:schemeClr val="accent1"/>
                    </a:gs>
                  </a:gsLst>
                  <a:lin ang="0" scaled="1"/>
                </a:gradFill>
                <a:latin typeface="Aharoni" panose="02010803020104030203" pitchFamily="2" charset="-79"/>
                <a:ea typeface="+mn-ea"/>
                <a:cs typeface="Angsana New" panose="02020603050405020304" pitchFamily="18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B73C5CF7-138A-437C-9E0A-FF41799703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61462" y="457201"/>
            <a:ext cx="5793925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5117822-7770-4117-96A2-8D2FF0A010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664424"/>
            <a:ext cx="4343400" cy="2204564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1295030-39C7-4814-A766-1A3E094EB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66A6-3C10-4AB8-86A1-BB1F0CDA7EFE}" type="datetimeFigureOut">
              <a:rPr lang="en-US" smtClean="0"/>
              <a:pPr/>
              <a:t>4/6/2025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91F02CD-DC87-47B6-96C4-F6470B1D8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1CFF531-02C2-4C1D-A692-70403780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60201-1C40-4B39-813D-5CD9493BAE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06266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FB6818BD-D734-48A1-8CC0-609D11E55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F9D215A-D2A1-4903-A905-F8B06EF41B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0875"/>
            <a:ext cx="10515600" cy="4236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942B88A-7A1D-4AA1-8536-28DC13DBA5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766A6-3C10-4AB8-86A1-BB1F0CDA7EFE}" type="datetimeFigureOut">
              <a:rPr lang="en-US" smtClean="0"/>
              <a:pPr/>
              <a:t>4/6/2025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37FE925-0C4B-4BAE-9799-3A9D46D920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7ADAD54-E5C5-4D48-8592-BB22F0A851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60201-1C40-4B39-813D-5CD9493BAE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55679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794" r:id="rId6"/>
    <p:sldLayoutId id="2147483790" r:id="rId7"/>
    <p:sldLayoutId id="2147483791" r:id="rId8"/>
    <p:sldLayoutId id="2147483792" r:id="rId9"/>
    <p:sldLayoutId id="2147483793" r:id="rId10"/>
    <p:sldLayoutId id="214748379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5400" kern="1200" smtClean="0">
          <a:gradFill>
            <a:gsLst>
              <a:gs pos="100000">
                <a:schemeClr val="tx2"/>
              </a:gs>
              <a:gs pos="0">
                <a:schemeClr val="accent1"/>
              </a:gs>
            </a:gsLst>
            <a:lin ang="0" scaled="1"/>
          </a:gradFill>
          <a:latin typeface="Aharoni" panose="02010803020104030203" pitchFamily="2" charset="-79"/>
          <a:ea typeface="+mn-ea"/>
          <a:cs typeface="Angsana New" panose="02020603050405020304" pitchFamily="18" charset="-34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ar.wikipedia.org/wiki/%D8%B1%D9%88%D8%B3%D9%8A%D8%A7" TargetMode="External"/><Relationship Id="rId13" Type="http://schemas.openxmlformats.org/officeDocument/2006/relationships/image" Target="../media/image2.jpeg"/><Relationship Id="rId3" Type="http://schemas.openxmlformats.org/officeDocument/2006/relationships/hyperlink" Target="https://ar.wikipedia.org/wiki/14_%D8%B3%D8%A8%D8%AA%D9%85%D8%A8%D8%B1" TargetMode="External"/><Relationship Id="rId7" Type="http://schemas.openxmlformats.org/officeDocument/2006/relationships/hyperlink" Target="https://ar.wikipedia.org/wiki/%D8%B9%D9%84%D9%85_%D9%88%D8%B8%D8%A7%D8%A6%D9%81_%D8%A7%D9%84%D8%A3%D8%B9%D8%B6%D8%A7%D8%A1" TargetMode="External"/><Relationship Id="rId12" Type="http://schemas.openxmlformats.org/officeDocument/2006/relationships/hyperlink" Target="https://ar.wikipedia.org/wiki/%D8%A7%D8%B3%D8%AA%D8%AC%D8%A7%D8%A8%D8%A9_%D8%B4%D8%B1%D8%B7%D9%8A%D8%A9" TargetMode="External"/><Relationship Id="rId2" Type="http://schemas.openxmlformats.org/officeDocument/2006/relationships/hyperlink" Target="https://ar.wikipedia.org/wiki/%D9%84%D8%BA%D8%A9_%D8%B1%D9%88%D8%B3%D9%8A%D8%A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r.wikipedia.org/wiki/1936" TargetMode="External"/><Relationship Id="rId11" Type="http://schemas.openxmlformats.org/officeDocument/2006/relationships/hyperlink" Target="https://ar.wikipedia.org/wiki/%D8%AC%D9%87%D8%A7%D8%B2_%D9%87%D8%B6%D9%85%D9%8A" TargetMode="External"/><Relationship Id="rId5" Type="http://schemas.openxmlformats.org/officeDocument/2006/relationships/hyperlink" Target="https://ar.wikipedia.org/wiki/27_%D9%81%D8%A8%D8%B1%D8%A7%D9%8A%D8%B1" TargetMode="External"/><Relationship Id="rId10" Type="http://schemas.openxmlformats.org/officeDocument/2006/relationships/hyperlink" Target="https://ar.wikipedia.org/wiki/1904" TargetMode="External"/><Relationship Id="rId4" Type="http://schemas.openxmlformats.org/officeDocument/2006/relationships/hyperlink" Target="https://ar.wikipedia.org/wiki/1849" TargetMode="External"/><Relationship Id="rId9" Type="http://schemas.openxmlformats.org/officeDocument/2006/relationships/hyperlink" Target="https://ar.wikipedia.org/wiki/%D8%AC%D8%A7%D8%A6%D8%B2%D8%A9_%D9%86%D9%88%D8%A8%D9%84_%D9%81%D9%8A_%D8%A7%D9%84%D8%B7%D8%A8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JEpdRk4cm1g?feature=oembed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="" xmlns:a16="http://schemas.microsoft.com/office/drawing/2014/main" id="{8C37C960-91F5-4F61-B2CD-8A03792072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rrière-plan abstrait triangulaire">
            <a:extLst>
              <a:ext uri="{FF2B5EF4-FFF2-40B4-BE49-F238E27FC236}">
                <a16:creationId xmlns="" xmlns:a16="http://schemas.microsoft.com/office/drawing/2014/main" id="{62362E09-983B-CC93-128D-A3BE1AEE72E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3062" r="12802" b="-1"/>
          <a:stretch/>
        </p:blipFill>
        <p:spPr>
          <a:xfrm>
            <a:off x="594360" y="596644"/>
            <a:ext cx="7140181" cy="566471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14854" y="1426930"/>
            <a:ext cx="7538946" cy="2604530"/>
          </a:xfrm>
        </p:spPr>
        <p:txBody>
          <a:bodyPr anchor="ctr">
            <a:normAutofit/>
          </a:bodyPr>
          <a:lstStyle/>
          <a:p>
            <a:r>
              <a:rPr lang="fr-FR" dirty="0" err="1"/>
              <a:t>نظرية</a:t>
            </a:r>
            <a:r>
              <a:rPr lang="fr-FR" dirty="0"/>
              <a:t> </a:t>
            </a:r>
            <a:r>
              <a:rPr lang="fr-FR" dirty="0" err="1"/>
              <a:t>التعلم</a:t>
            </a:r>
            <a:r>
              <a:rPr lang="fr-FR" dirty="0"/>
              <a:t> </a:t>
            </a:r>
            <a:r>
              <a:rPr lang="fr-FR" dirty="0" err="1"/>
              <a:t>الإشتراطية</a:t>
            </a:r>
            <a:r>
              <a:rPr lang="fr-FR" dirty="0"/>
              <a:t> </a:t>
            </a:r>
            <a:r>
              <a:rPr lang="fr-FR" dirty="0" err="1"/>
              <a:t>الكلاسيكية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037401" y="4299384"/>
            <a:ext cx="3316398" cy="1961972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r>
              <a:rPr lang="fr-FR" dirty="0" err="1"/>
              <a:t>لإفان</a:t>
            </a:r>
            <a:r>
              <a:rPr lang="fr-FR" dirty="0"/>
              <a:t> </a:t>
            </a:r>
            <a:r>
              <a:rPr lang="fr-FR" dirty="0" err="1"/>
              <a:t>بافلوف</a:t>
            </a:r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784089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652151C2-F4FE-368D-B609-FEEDC0005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err="1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التعريف</a:t>
            </a:r>
            <a:r>
              <a:rPr lang="fr-FR" dirty="0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 </a:t>
            </a:r>
            <a:r>
              <a:rPr lang="fr-FR" err="1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بصاحب</a:t>
            </a:r>
            <a:r>
              <a:rPr lang="fr-FR" dirty="0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 </a:t>
            </a:r>
            <a:r>
              <a:rPr lang="fr-FR" err="1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النظرية</a:t>
            </a:r>
            <a:endParaRPr lang="fr-FR" err="1">
              <a:gradFill>
                <a:gsLst>
                  <a:gs pos="0">
                    <a:srgbClr val="00BAC8"/>
                  </a:gs>
                  <a:gs pos="100000">
                    <a:srgbClr val="203040"/>
                  </a:gs>
                </a:gsLst>
                <a:lin ang="0" scaled="1"/>
              </a:gra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CFAE6E96-B088-76F1-5F6F-6FB95DAB3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17894"/>
            <a:ext cx="6633715" cy="335906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r">
              <a:buNone/>
            </a:pPr>
            <a:r>
              <a:rPr lang="fr-FR" sz="2400" err="1">
                <a:latin typeface="Aharoni"/>
                <a:cs typeface="Aharoni"/>
              </a:rPr>
              <a:t>هو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err="1">
                <a:latin typeface="Aharoni"/>
                <a:cs typeface="Aharoni"/>
              </a:rPr>
              <a:t>العالم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err="1">
                <a:latin typeface="Aharoni"/>
                <a:cs typeface="Aharoni"/>
              </a:rPr>
              <a:t>البيولوجي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err="1">
                <a:latin typeface="Aharoni"/>
                <a:cs typeface="Aharoni"/>
              </a:rPr>
              <a:t>الروسي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err="1">
                <a:latin typeface="Aharoni"/>
                <a:cs typeface="Aharoni"/>
              </a:rPr>
              <a:t>إيفان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err="1">
                <a:latin typeface="Aharoni"/>
                <a:cs typeface="Aharoni"/>
              </a:rPr>
              <a:t>بافلوف</a:t>
            </a:r>
            <a:r>
              <a:rPr lang="fr-FR" sz="2400" dirty="0">
                <a:latin typeface="Aharoni"/>
                <a:cs typeface="Aharoni"/>
              </a:rPr>
              <a:t>، </a:t>
            </a:r>
            <a:r>
              <a:rPr lang="fr-FR" sz="2400" err="1">
                <a:latin typeface="Aharoni"/>
                <a:cs typeface="Aharoni"/>
              </a:rPr>
              <a:t>والذي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err="1">
                <a:latin typeface="Aharoni"/>
                <a:cs typeface="Aharoni"/>
              </a:rPr>
              <a:t>كان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err="1">
                <a:latin typeface="Aharoni"/>
                <a:cs typeface="Aharoni"/>
              </a:rPr>
              <a:t>مجال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err="1">
                <a:latin typeface="Aharoni"/>
                <a:cs typeface="Aharoni"/>
              </a:rPr>
              <a:t>تخصصه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err="1">
                <a:latin typeface="Aharoni"/>
                <a:cs typeface="Aharoni"/>
              </a:rPr>
              <a:t>في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err="1">
                <a:latin typeface="Aharoni"/>
                <a:cs typeface="Aharoni"/>
              </a:rPr>
              <a:t>الجهاز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err="1">
                <a:latin typeface="Aharoni"/>
                <a:cs typeface="Aharoni"/>
              </a:rPr>
              <a:t>الهضمي</a:t>
            </a:r>
            <a:r>
              <a:rPr lang="fr-FR" sz="2400" dirty="0">
                <a:latin typeface="Aharoni"/>
                <a:cs typeface="Aharoni"/>
              </a:rPr>
              <a:t>، </a:t>
            </a:r>
            <a:r>
              <a:rPr lang="fr-FR" sz="2400" err="1">
                <a:latin typeface="Aharoni"/>
                <a:cs typeface="Aharoni"/>
              </a:rPr>
              <a:t>وأثناء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err="1">
                <a:latin typeface="Aharoni"/>
                <a:cs typeface="Aharoni"/>
              </a:rPr>
              <a:t>تجاربه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err="1">
                <a:latin typeface="Aharoni"/>
                <a:cs typeface="Aharoni"/>
              </a:rPr>
              <a:t>أثارت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err="1">
                <a:latin typeface="Aharoni"/>
                <a:cs typeface="Aharoni"/>
              </a:rPr>
              <a:t>إهتماماته</a:t>
            </a:r>
            <a:endParaRPr lang="fr-FR" sz="2400" dirty="0" err="1">
              <a:latin typeface="Aharoni"/>
              <a:cs typeface="Aharoni"/>
            </a:endParaRPr>
          </a:p>
          <a:p>
            <a:pPr marL="0" indent="0" algn="just">
              <a:buNone/>
            </a:pPr>
            <a:endParaRPr lang="fr-FR" sz="2400" dirty="0">
              <a:latin typeface="Aharoni"/>
              <a:cs typeface="Aharoni"/>
            </a:endParaRPr>
          </a:p>
          <a:p>
            <a:pPr marL="0" indent="0" algn="r">
              <a:buNone/>
            </a:pPr>
            <a:r>
              <a:rPr lang="fr-FR" sz="2400" dirty="0">
                <a:latin typeface="Aharoni"/>
                <a:cs typeface="Aharoni"/>
              </a:rPr>
              <a:t> </a:t>
            </a:r>
            <a:r>
              <a:rPr lang="fr-FR" sz="2400" dirty="0" err="1">
                <a:latin typeface="Aharoni"/>
                <a:cs typeface="Aharoni"/>
              </a:rPr>
              <a:t>ملاحظة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عابرة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جعلته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يغير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إهتماماته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العلمية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من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عملية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الهضم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إلى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دراسة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الجهاز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العصبي</a:t>
            </a:r>
            <a:r>
              <a:rPr lang="fr-FR" sz="2400" dirty="0">
                <a:latin typeface="Aharoni"/>
                <a:cs typeface="Aharoni"/>
              </a:rPr>
              <a:t>، </a:t>
            </a:r>
            <a:r>
              <a:rPr lang="fr-FR" sz="2400" dirty="0" err="1">
                <a:latin typeface="Aharoni"/>
                <a:cs typeface="Aharoni"/>
              </a:rPr>
              <a:t>وعمليات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التعلم</a:t>
            </a:r>
            <a:r>
              <a:rPr lang="fr-FR" sz="2400" dirty="0">
                <a:latin typeface="Aharoni"/>
                <a:cs typeface="Aharoni"/>
              </a:rPr>
              <a:t>، </a:t>
            </a:r>
            <a:r>
              <a:rPr lang="fr-FR" sz="2400" dirty="0" err="1">
                <a:latin typeface="Aharoni"/>
                <a:cs typeface="Aharoni"/>
              </a:rPr>
              <a:t>فلاحظ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بافلوف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أثناء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تجاربه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أن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الكلاب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تتهيأ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للطعام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وتقف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على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أرجلها</a:t>
            </a:r>
            <a:r>
              <a:rPr lang="fr-FR" sz="2400" dirty="0">
                <a:latin typeface="Aharoni"/>
                <a:cs typeface="Aharoni"/>
              </a:rPr>
              <a:t>، </a:t>
            </a:r>
            <a:r>
              <a:rPr lang="fr-FR" sz="2400" dirty="0" err="1">
                <a:latin typeface="Aharoni"/>
                <a:cs typeface="Aharoni"/>
              </a:rPr>
              <a:t>يبدأ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لعابها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بالسيلان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قبل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تقديم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الطعام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لها</a:t>
            </a:r>
            <a:r>
              <a:rPr lang="fr-FR" sz="2400" dirty="0">
                <a:latin typeface="Aharoni"/>
                <a:cs typeface="Aharoni"/>
              </a:rPr>
              <a:t>، </a:t>
            </a:r>
            <a:r>
              <a:rPr lang="fr-FR" sz="2400" dirty="0" err="1">
                <a:latin typeface="Aharoni"/>
                <a:cs typeface="Aharoni"/>
              </a:rPr>
              <a:t>هذه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النقطة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أثارت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إهتمامه</a:t>
            </a:r>
            <a:r>
              <a:rPr lang="fr-FR" sz="2400" dirty="0">
                <a:latin typeface="Aharoni"/>
                <a:cs typeface="Aharoni"/>
              </a:rPr>
              <a:t>، </a:t>
            </a:r>
            <a:r>
              <a:rPr lang="fr-FR" sz="2400" dirty="0" err="1">
                <a:latin typeface="Aharoni"/>
                <a:cs typeface="Aharoni"/>
              </a:rPr>
              <a:t>وبدأ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في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البحث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عن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الظروف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التي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أحدثت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الظاهرة</a:t>
            </a:r>
            <a:r>
              <a:rPr lang="fr-FR" sz="2400" dirty="0">
                <a:latin typeface="Aharoni"/>
                <a:cs typeface="Aharoni"/>
              </a:rPr>
              <a:t>، </a:t>
            </a:r>
            <a:r>
              <a:rPr lang="fr-FR" sz="2400" dirty="0" err="1">
                <a:latin typeface="Aharoni"/>
                <a:cs typeface="Aharoni"/>
              </a:rPr>
              <a:t>فقام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بإجراء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تجارب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على</a:t>
            </a:r>
            <a:r>
              <a:rPr lang="fr-FR" sz="2400" dirty="0">
                <a:latin typeface="Aharoni"/>
                <a:cs typeface="Aharoni"/>
              </a:rPr>
              <a:t> </a:t>
            </a:r>
            <a:r>
              <a:rPr lang="fr-FR" sz="2400" dirty="0" err="1">
                <a:latin typeface="Aharoni"/>
                <a:cs typeface="Aharoni"/>
              </a:rPr>
              <a:t>الكلاب</a:t>
            </a:r>
            <a:endParaRPr lang="fr-FR" sz="2400" dirty="0">
              <a:latin typeface="Aharoni"/>
              <a:cs typeface="Aharoni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="" xmlns:a16="http://schemas.microsoft.com/office/drawing/2014/main" id="{47E32CE4-29D0-44CC-8711-8CDE0C93BABD}"/>
              </a:ext>
            </a:extLst>
          </p:cNvPr>
          <p:cNvSpPr txBox="1"/>
          <p:nvPr/>
        </p:nvSpPr>
        <p:spPr>
          <a:xfrm>
            <a:off x="7484852" y="2208362"/>
            <a:ext cx="4382219" cy="203132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n-US" b="1" err="1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إيفان</a:t>
            </a:r>
            <a:r>
              <a:rPr lang="en-US" b="1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 </a:t>
            </a:r>
            <a:r>
              <a:rPr lang="en-US" b="1" err="1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بتروفيتش</a:t>
            </a:r>
            <a:r>
              <a:rPr lang="en-US" b="1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 </a:t>
            </a:r>
            <a:r>
              <a:rPr lang="en-US" b="1" err="1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بافلوف</a:t>
            </a:r>
            <a:endParaRPr lang="en-US" err="1">
              <a:solidFill>
                <a:srgbClr val="000000"/>
              </a:solidFill>
              <a:latin typeface="Avenir Next LT Pro"/>
              <a:cs typeface="Arial"/>
            </a:endParaRPr>
          </a:p>
          <a:p>
            <a:pPr algn="r"/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 (</a:t>
            </a:r>
            <a:r>
              <a:rPr lang="en-US" dirty="0">
                <a:latin typeface="Arial"/>
                <a:cs typeface="Arial"/>
                <a:hlinkClick r:id="rId2" tooltip="لغة روسية"/>
              </a:rPr>
              <a:t>بالروسية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: </a:t>
            </a:r>
            <a:r>
              <a:rPr lang="en-US" err="1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Иван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 </a:t>
            </a:r>
            <a:r>
              <a:rPr lang="en-US" err="1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Петрович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 </a:t>
            </a:r>
            <a:r>
              <a:rPr lang="en-US" err="1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Павлов</a:t>
            </a:r>
            <a:r>
              <a:rPr lang="en-US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)</a:t>
            </a:r>
            <a:endParaRPr lang="en-US">
              <a:solidFill>
                <a:srgbClr val="000000"/>
              </a:solidFill>
              <a:latin typeface="Avenir Next LT Pro"/>
              <a:cs typeface="Arial"/>
            </a:endParaRPr>
          </a:p>
          <a:p>
            <a:pPr algn="r"/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 ـ (</a:t>
            </a:r>
            <a:r>
              <a:rPr lang="en-US" dirty="0">
                <a:highlight>
                  <a:srgbClr val="FFFFFF"/>
                </a:highlight>
                <a:latin typeface="Arial"/>
                <a:cs typeface="Arial"/>
                <a:hlinkClick r:id="rId3" tooltip="14 سبتمبر"/>
              </a:rPr>
              <a:t>14 سبتمبر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 </a:t>
            </a:r>
            <a:r>
              <a:rPr lang="en-US" dirty="0">
                <a:highlight>
                  <a:srgbClr val="FFFFFF"/>
                </a:highlight>
                <a:latin typeface="Arial"/>
                <a:cs typeface="Arial"/>
                <a:hlinkClick r:id="rId4" tooltip="1849"/>
              </a:rPr>
              <a:t>1849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- </a:t>
            </a:r>
            <a:r>
              <a:rPr lang="en-US" dirty="0">
                <a:highlight>
                  <a:srgbClr val="FFFFFF"/>
                </a:highlight>
                <a:latin typeface="Arial"/>
                <a:cs typeface="Arial"/>
                <a:hlinkClick r:id="rId5" tooltip="27 فبراير"/>
              </a:rPr>
              <a:t>27 فبراير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 </a:t>
            </a:r>
            <a:r>
              <a:rPr lang="en-US" dirty="0">
                <a:highlight>
                  <a:srgbClr val="FFFFFF"/>
                </a:highlight>
                <a:latin typeface="Arial"/>
                <a:cs typeface="Arial"/>
                <a:hlinkClick r:id="rId6" tooltip="1936"/>
              </a:rPr>
              <a:t>1936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) </a:t>
            </a:r>
            <a:r>
              <a:rPr lang="en-US" err="1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هو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 </a:t>
            </a:r>
            <a:r>
              <a:rPr lang="en-US" err="1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عالم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 </a:t>
            </a:r>
            <a:r>
              <a:rPr lang="en-US" dirty="0">
                <a:highlight>
                  <a:srgbClr val="FFFFFF"/>
                </a:highlight>
                <a:latin typeface="Arial"/>
                <a:cs typeface="Arial"/>
                <a:hlinkClick r:id="rId7" tooltip="علم وظائف الأعضاء"/>
              </a:rPr>
              <a:t>وظائف أعضاء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 </a:t>
            </a:r>
            <a:r>
              <a:rPr lang="en-US" dirty="0">
                <a:highlight>
                  <a:srgbClr val="FFFFFF"/>
                </a:highlight>
                <a:latin typeface="Arial"/>
                <a:cs typeface="Arial"/>
                <a:hlinkClick r:id="rId8" tooltip="روسيا"/>
              </a:rPr>
              <a:t>روسي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، </a:t>
            </a:r>
            <a:r>
              <a:rPr lang="en-US" err="1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حصل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 </a:t>
            </a:r>
            <a:r>
              <a:rPr lang="en-US" err="1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على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 </a:t>
            </a:r>
            <a:r>
              <a:rPr lang="en-US" dirty="0">
                <a:latin typeface="Arial"/>
                <a:cs typeface="Arial"/>
                <a:hlinkClick r:id="rId9" tooltip="جائزة نوبل في الطب"/>
              </a:rPr>
              <a:t>جائزة نوبل في الطب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 </a:t>
            </a:r>
            <a:r>
              <a:rPr lang="en-US" err="1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في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 </a:t>
            </a:r>
            <a:r>
              <a:rPr lang="en-US" err="1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عام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 </a:t>
            </a:r>
            <a:r>
              <a:rPr lang="en-US" dirty="0">
                <a:highlight>
                  <a:srgbClr val="FFFFFF"/>
                </a:highlight>
                <a:latin typeface="Arial"/>
                <a:cs typeface="Arial"/>
                <a:hlinkClick r:id="rId10" tooltip="1904"/>
              </a:rPr>
              <a:t>1904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 </a:t>
            </a:r>
            <a:r>
              <a:rPr lang="en-US" err="1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لأبحاثه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 </a:t>
            </a:r>
            <a:r>
              <a:rPr lang="en-US" err="1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المتعلقة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 </a:t>
            </a:r>
            <a:r>
              <a:rPr lang="en-US" dirty="0">
                <a:highlight>
                  <a:srgbClr val="FFFFFF"/>
                </a:highlight>
                <a:latin typeface="Arial"/>
                <a:cs typeface="Arial"/>
                <a:hlinkClick r:id="rId11" tooltip="جهاز هضمي"/>
              </a:rPr>
              <a:t>بالجهاز الهضمي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، </a:t>
            </a:r>
            <a:r>
              <a:rPr lang="en-US" err="1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ومن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 </a:t>
            </a:r>
            <a:r>
              <a:rPr lang="en-US" err="1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أشهر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 </a:t>
            </a:r>
            <a:r>
              <a:rPr lang="en-US" err="1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أعماله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 </a:t>
            </a:r>
            <a:r>
              <a:rPr lang="en-US" err="1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نظرية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 </a:t>
            </a:r>
            <a:r>
              <a:rPr lang="en-US" dirty="0">
                <a:highlight>
                  <a:srgbClr val="FFFFFF"/>
                </a:highlight>
                <a:latin typeface="Arial"/>
                <a:cs typeface="Arial"/>
                <a:hlinkClick r:id="rId12" tooltip="استجابة شرطية"/>
              </a:rPr>
              <a:t>الاستجابة الشرطية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 </a:t>
            </a:r>
            <a:r>
              <a:rPr lang="en-US" err="1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التي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 </a:t>
            </a:r>
            <a:r>
              <a:rPr lang="en-US" err="1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تفسر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 </a:t>
            </a:r>
            <a:r>
              <a:rPr lang="en-US" err="1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بها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 </a:t>
            </a:r>
            <a:r>
              <a:rPr lang="en-US" err="1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التعلم</a:t>
            </a:r>
            <a:r>
              <a:rPr lang="en-US" dirty="0">
                <a:solidFill>
                  <a:srgbClr val="202122"/>
                </a:solidFill>
                <a:highlight>
                  <a:srgbClr val="FFFFFF"/>
                </a:highlight>
                <a:latin typeface="Arial"/>
                <a:cs typeface="Arial"/>
              </a:rPr>
              <a:t>.</a:t>
            </a:r>
            <a:endParaRPr lang="en-US" dirty="0"/>
          </a:p>
        </p:txBody>
      </p:sp>
      <p:pic>
        <p:nvPicPr>
          <p:cNvPr id="5" name="Image 4" descr="undefined">
            <a:extLst>
              <a:ext uri="{FF2B5EF4-FFF2-40B4-BE49-F238E27FC236}">
                <a16:creationId xmlns="" xmlns:a16="http://schemas.microsoft.com/office/drawing/2014/main" id="{54345133-1B31-2A12-58D8-4A2ACE45E46F}"/>
              </a:ext>
            </a:extLst>
          </p:cNvPr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181155" y="360947"/>
            <a:ext cx="2743200" cy="245550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795772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="" xmlns:a16="http://schemas.microsoft.com/office/drawing/2014/main" id="{9F63AA5A-E6E1-46DA-AB40-C58233393ED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=""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="" xmlns:a16="http://schemas.microsoft.com/office/drawing/2014/main" id="{49BF53DD-E8D8-4E5F-AB7A-7E417C931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596644"/>
            <a:ext cx="10688128" cy="1104464"/>
          </a:xfrm>
        </p:spPr>
        <p:txBody>
          <a:bodyPr anchor="b">
            <a:normAutofit/>
          </a:bodyPr>
          <a:lstStyle/>
          <a:p>
            <a:pPr algn="ctr" rtl="1"/>
            <a:r>
              <a:rPr lang="fr-FR" dirty="0" err="1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تجربة</a:t>
            </a:r>
            <a:r>
              <a:rPr lang="fr-FR" dirty="0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 </a:t>
            </a:r>
            <a:r>
              <a:rPr lang="fr-FR" dirty="0" err="1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بافلوف</a:t>
            </a:r>
            <a:r>
              <a:rPr lang="fr-FR" dirty="0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 </a:t>
            </a:r>
            <a:r>
              <a:rPr lang="fr-FR" dirty="0" err="1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الشهيرة</a:t>
            </a:r>
            <a:endParaRPr lang="fr-FR" dirty="0">
              <a:gradFill>
                <a:gsLst>
                  <a:gs pos="0">
                    <a:srgbClr val="00BAC8"/>
                  </a:gs>
                  <a:gs pos="100000">
                    <a:srgbClr val="203040"/>
                  </a:gs>
                </a:gsLst>
                <a:lin ang="0" scaled="1"/>
              </a:gradFill>
            </a:endParaRPr>
          </a:p>
        </p:txBody>
      </p:sp>
      <p:pic>
        <p:nvPicPr>
          <p:cNvPr id="5" name="Média en ligne 4">
            <a:hlinkClick r:id="" action="ppaction://media"/>
            <a:extLst>
              <a:ext uri="{FF2B5EF4-FFF2-40B4-BE49-F238E27FC236}">
                <a16:creationId xmlns="" xmlns:a16="http://schemas.microsoft.com/office/drawing/2014/main" id="{2DA6D566-DAFB-F270-3C28-52C840B3DF28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38200" y="2998578"/>
            <a:ext cx="5047591" cy="2911685"/>
          </a:xfrm>
        </p:spPr>
      </p:pic>
      <p:pic>
        <p:nvPicPr>
          <p:cNvPr id="4" name="Espace réservé du contenu 3" descr="Une image contenant texte, croquis, lettre, capture d’écran&#10;&#10;Le contenu généré par l’IA peut être incorrect.">
            <a:extLst>
              <a:ext uri="{FF2B5EF4-FFF2-40B4-BE49-F238E27FC236}">
                <a16:creationId xmlns="" xmlns:a16="http://schemas.microsoft.com/office/drawing/2014/main" id="{76729B4D-4266-416B-E9EE-27D481DF509E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82263" y="2598325"/>
            <a:ext cx="5875796" cy="366303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4052874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DAD8D52D-2617-3DEE-3856-9463EDF66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5101"/>
            <a:ext cx="10501223" cy="514186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r">
              <a:buNone/>
            </a:pPr>
            <a:r>
              <a:rPr lang="fr-FR" sz="4000" err="1">
                <a:latin typeface="Aharoni"/>
                <a:cs typeface="Aharoni"/>
              </a:rPr>
              <a:t>يعرف</a:t>
            </a:r>
            <a:r>
              <a:rPr lang="fr-FR" sz="4000" dirty="0">
                <a:latin typeface="Aharoni"/>
                <a:cs typeface="Aharoni"/>
              </a:rPr>
              <a:t> </a:t>
            </a:r>
            <a:r>
              <a:rPr lang="fr-FR" sz="4000" err="1">
                <a:latin typeface="Aharoni"/>
                <a:cs typeface="Aharoni"/>
              </a:rPr>
              <a:t>مفهوم</a:t>
            </a:r>
            <a:r>
              <a:rPr lang="fr-FR" sz="4000" dirty="0">
                <a:latin typeface="Aharoni"/>
                <a:cs typeface="Aharoni"/>
              </a:rPr>
              <a:t> </a:t>
            </a:r>
            <a:r>
              <a:rPr lang="fr-FR" sz="4000" err="1">
                <a:latin typeface="Aharoni"/>
                <a:cs typeface="Aharoni"/>
              </a:rPr>
              <a:t>الإشتراط</a:t>
            </a:r>
            <a:r>
              <a:rPr lang="fr-FR" sz="4000" dirty="0">
                <a:latin typeface="Aharoni"/>
                <a:cs typeface="Aharoni"/>
              </a:rPr>
              <a:t> </a:t>
            </a:r>
            <a:r>
              <a:rPr lang="fr-FR" sz="4000" err="1">
                <a:latin typeface="Aharoni"/>
                <a:cs typeface="Aharoni"/>
              </a:rPr>
              <a:t>الكلاسيكي</a:t>
            </a:r>
            <a:r>
              <a:rPr lang="fr-FR" sz="4000" dirty="0">
                <a:latin typeface="Aharoni"/>
                <a:cs typeface="Aharoni"/>
              </a:rPr>
              <a:t> </a:t>
            </a:r>
            <a:r>
              <a:rPr lang="fr-FR" sz="4000" err="1">
                <a:latin typeface="Aharoni"/>
                <a:cs typeface="Aharoni"/>
              </a:rPr>
              <a:t>بأنه</a:t>
            </a:r>
            <a:r>
              <a:rPr lang="fr-FR" sz="4000" dirty="0">
                <a:latin typeface="Aharoni"/>
                <a:cs typeface="Aharoni"/>
              </a:rPr>
              <a:t>: </a:t>
            </a:r>
            <a:r>
              <a:rPr lang="fr-FR" sz="4000" err="1">
                <a:latin typeface="Aharoni"/>
                <a:cs typeface="Aharoni"/>
              </a:rPr>
              <a:t>عملية</a:t>
            </a:r>
            <a:r>
              <a:rPr lang="fr-FR" sz="4000" b="1" dirty="0">
                <a:latin typeface="Aharoni"/>
                <a:cs typeface="Aharoni"/>
              </a:rPr>
              <a:t> </a:t>
            </a:r>
            <a:r>
              <a:rPr lang="fr-FR" sz="4000" b="1" err="1">
                <a:solidFill>
                  <a:srgbClr val="FF0000"/>
                </a:solidFill>
                <a:latin typeface="Aharoni"/>
                <a:cs typeface="Aharoni"/>
              </a:rPr>
              <a:t>الإرتباط</a:t>
            </a:r>
            <a:r>
              <a:rPr lang="fr-FR" sz="4000" b="1" dirty="0">
                <a:solidFill>
                  <a:srgbClr val="FF0000"/>
                </a:solidFill>
                <a:latin typeface="Aharoni"/>
                <a:cs typeface="Aharoni"/>
              </a:rPr>
              <a:t> (</a:t>
            </a:r>
            <a:r>
              <a:rPr lang="fr-FR" sz="4000" b="1" err="1">
                <a:solidFill>
                  <a:srgbClr val="FF0000"/>
                </a:solidFill>
                <a:latin typeface="Aharoni"/>
                <a:cs typeface="Aharoni"/>
              </a:rPr>
              <a:t>الاقتران</a:t>
            </a:r>
            <a:r>
              <a:rPr lang="fr-FR" sz="4000" b="1" dirty="0">
                <a:solidFill>
                  <a:srgbClr val="FF0000"/>
                </a:solidFill>
                <a:latin typeface="Aharoni"/>
                <a:cs typeface="Aharoni"/>
              </a:rPr>
              <a:t> )</a:t>
            </a:r>
            <a:r>
              <a:rPr lang="fr-FR" sz="4000" dirty="0">
                <a:latin typeface="Aharoni"/>
                <a:cs typeface="Aharoni"/>
              </a:rPr>
              <a:t> </a:t>
            </a:r>
            <a:r>
              <a:rPr lang="fr-FR" sz="4000" err="1">
                <a:latin typeface="Aharoni"/>
                <a:cs typeface="Aharoni"/>
              </a:rPr>
              <a:t>بين</a:t>
            </a:r>
            <a:r>
              <a:rPr lang="fr-FR" sz="4000" dirty="0">
                <a:latin typeface="Aharoni"/>
                <a:cs typeface="Aharoni"/>
              </a:rPr>
              <a:t> </a:t>
            </a:r>
            <a:r>
              <a:rPr lang="fr-FR" sz="4000" b="1" err="1">
                <a:solidFill>
                  <a:schemeClr val="accent1"/>
                </a:solidFill>
                <a:latin typeface="Aharoni"/>
                <a:cs typeface="Aharoni"/>
              </a:rPr>
              <a:t>المثير</a:t>
            </a:r>
            <a:r>
              <a:rPr lang="fr-FR" sz="4000" b="1" dirty="0">
                <a:solidFill>
                  <a:schemeClr val="accent1"/>
                </a:solidFill>
                <a:latin typeface="Aharoni"/>
                <a:cs typeface="Aharoni"/>
              </a:rPr>
              <a:t> </a:t>
            </a:r>
            <a:r>
              <a:rPr lang="fr-FR" sz="4000" b="1" err="1">
                <a:solidFill>
                  <a:schemeClr val="accent1"/>
                </a:solidFill>
                <a:latin typeface="Aharoni"/>
                <a:cs typeface="Aharoni"/>
              </a:rPr>
              <a:t>الشرطي</a:t>
            </a:r>
            <a:r>
              <a:rPr lang="fr-FR" sz="4000" dirty="0">
                <a:latin typeface="Aharoni"/>
                <a:cs typeface="Aharoni"/>
              </a:rPr>
              <a:t> </a:t>
            </a:r>
            <a:r>
              <a:rPr lang="fr-FR" sz="4000" err="1">
                <a:latin typeface="Aharoni"/>
                <a:cs typeface="Aharoni"/>
              </a:rPr>
              <a:t>و</a:t>
            </a:r>
            <a:r>
              <a:rPr lang="fr-FR" sz="4000" b="1" err="1">
                <a:solidFill>
                  <a:schemeClr val="accent3"/>
                </a:solidFill>
                <a:latin typeface="Aharoni"/>
                <a:cs typeface="Aharoni"/>
              </a:rPr>
              <a:t>المثير</a:t>
            </a:r>
            <a:r>
              <a:rPr lang="fr-FR" sz="4000" b="1" dirty="0">
                <a:solidFill>
                  <a:schemeClr val="accent3"/>
                </a:solidFill>
                <a:latin typeface="Aharoni"/>
                <a:cs typeface="Aharoni"/>
              </a:rPr>
              <a:t> </a:t>
            </a:r>
            <a:r>
              <a:rPr lang="fr-FR" sz="4000" b="1" err="1">
                <a:solidFill>
                  <a:schemeClr val="accent3"/>
                </a:solidFill>
                <a:latin typeface="Aharoni"/>
                <a:cs typeface="Aharoni"/>
              </a:rPr>
              <a:t>غير</a:t>
            </a:r>
            <a:r>
              <a:rPr lang="fr-FR" sz="4000" b="1" dirty="0">
                <a:solidFill>
                  <a:schemeClr val="accent3"/>
                </a:solidFill>
                <a:latin typeface="Aharoni"/>
                <a:cs typeface="Aharoni"/>
              </a:rPr>
              <a:t> </a:t>
            </a:r>
            <a:r>
              <a:rPr lang="fr-FR" sz="4000" b="1" err="1">
                <a:solidFill>
                  <a:schemeClr val="accent3"/>
                </a:solidFill>
                <a:latin typeface="Aharoni"/>
                <a:cs typeface="Aharoni"/>
              </a:rPr>
              <a:t>الشرطي</a:t>
            </a:r>
            <a:r>
              <a:rPr lang="fr-FR" sz="4000" dirty="0">
                <a:latin typeface="Aharoni"/>
                <a:cs typeface="Aharoni"/>
              </a:rPr>
              <a:t> </a:t>
            </a:r>
            <a:r>
              <a:rPr lang="fr-FR" sz="4000" err="1">
                <a:latin typeface="Aharoni"/>
                <a:cs typeface="Aharoni"/>
              </a:rPr>
              <a:t>حتى</a:t>
            </a:r>
            <a:r>
              <a:rPr lang="fr-FR" sz="4000" dirty="0">
                <a:latin typeface="Aharoni"/>
                <a:cs typeface="Aharoni"/>
              </a:rPr>
              <a:t> </a:t>
            </a:r>
            <a:r>
              <a:rPr lang="fr-FR" sz="4000" err="1">
                <a:latin typeface="Aharoni"/>
                <a:cs typeface="Aharoni"/>
              </a:rPr>
              <a:t>يتمكن</a:t>
            </a:r>
            <a:r>
              <a:rPr lang="fr-FR" sz="4000" dirty="0">
                <a:latin typeface="Aharoni"/>
                <a:cs typeface="Aharoni"/>
              </a:rPr>
              <a:t> </a:t>
            </a:r>
            <a:r>
              <a:rPr lang="fr-FR" sz="4000" err="1">
                <a:latin typeface="Aharoni"/>
                <a:cs typeface="Aharoni"/>
              </a:rPr>
              <a:t>المثير</a:t>
            </a:r>
            <a:endParaRPr lang="fr-FR" sz="4000">
              <a:latin typeface="Aharoni"/>
              <a:cs typeface="Aharoni"/>
            </a:endParaRPr>
          </a:p>
          <a:p>
            <a:pPr marL="0" indent="0" algn="r">
              <a:buNone/>
            </a:pPr>
            <a:r>
              <a:rPr lang="fr-FR" sz="4000" dirty="0">
                <a:latin typeface="Aharoni"/>
                <a:cs typeface="Aharoni"/>
              </a:rPr>
              <a:t> </a:t>
            </a:r>
            <a:r>
              <a:rPr lang="fr-FR" sz="4000" err="1">
                <a:latin typeface="Aharoni"/>
                <a:cs typeface="Aharoni"/>
              </a:rPr>
              <a:t>الشرطي</a:t>
            </a:r>
            <a:r>
              <a:rPr lang="fr-FR" sz="4000" dirty="0">
                <a:latin typeface="Aharoni"/>
                <a:cs typeface="Aharoni"/>
              </a:rPr>
              <a:t> (</a:t>
            </a:r>
            <a:r>
              <a:rPr lang="fr-FR" sz="4000" err="1">
                <a:latin typeface="Aharoni"/>
                <a:cs typeface="Aharoni"/>
              </a:rPr>
              <a:t>الذي</a:t>
            </a:r>
            <a:r>
              <a:rPr lang="fr-FR" sz="4000" dirty="0">
                <a:latin typeface="Aharoni"/>
                <a:cs typeface="Aharoni"/>
              </a:rPr>
              <a:t> </a:t>
            </a:r>
            <a:r>
              <a:rPr lang="fr-FR" sz="4000" err="1">
                <a:latin typeface="Aharoni"/>
                <a:cs typeface="Aharoni"/>
              </a:rPr>
              <a:t>كان</a:t>
            </a:r>
            <a:r>
              <a:rPr lang="fr-FR" sz="4000" dirty="0">
                <a:latin typeface="Aharoni"/>
                <a:cs typeface="Aharoni"/>
              </a:rPr>
              <a:t> </a:t>
            </a:r>
            <a:r>
              <a:rPr lang="fr-FR" sz="4000" err="1">
                <a:latin typeface="Aharoni"/>
                <a:cs typeface="Aharoni"/>
              </a:rPr>
              <a:t>في</a:t>
            </a:r>
            <a:r>
              <a:rPr lang="fr-FR" sz="4000" dirty="0">
                <a:latin typeface="Aharoni"/>
                <a:cs typeface="Aharoni"/>
              </a:rPr>
              <a:t> </a:t>
            </a:r>
            <a:r>
              <a:rPr lang="fr-FR" sz="4000" err="1">
                <a:latin typeface="Aharoni"/>
                <a:cs typeface="Aharoni"/>
              </a:rPr>
              <a:t>الأصل</a:t>
            </a:r>
            <a:r>
              <a:rPr lang="fr-FR" sz="4000" dirty="0">
                <a:latin typeface="Aharoni"/>
                <a:cs typeface="Aharoni"/>
              </a:rPr>
              <a:t> </a:t>
            </a:r>
            <a:r>
              <a:rPr lang="fr-FR" sz="4000" err="1">
                <a:latin typeface="Aharoni"/>
                <a:cs typeface="Aharoni"/>
              </a:rPr>
              <a:t>محايدا</a:t>
            </a:r>
            <a:r>
              <a:rPr lang="fr-FR" sz="4000" dirty="0">
                <a:latin typeface="Aharoni"/>
                <a:cs typeface="Aharoni"/>
              </a:rPr>
              <a:t>) </a:t>
            </a:r>
            <a:r>
              <a:rPr lang="fr-FR" sz="4000" err="1">
                <a:latin typeface="Aharoni"/>
                <a:cs typeface="Aharoni"/>
              </a:rPr>
              <a:t>من</a:t>
            </a:r>
            <a:r>
              <a:rPr lang="fr-FR" sz="4000" dirty="0">
                <a:latin typeface="Aharoni"/>
                <a:cs typeface="Aharoni"/>
              </a:rPr>
              <a:t> </a:t>
            </a:r>
            <a:r>
              <a:rPr lang="fr-FR" sz="4000" err="1">
                <a:latin typeface="Aharoni"/>
                <a:cs typeface="Aharoni"/>
              </a:rPr>
              <a:t>إنتزاع</a:t>
            </a:r>
            <a:r>
              <a:rPr lang="fr-FR" sz="4000" dirty="0">
                <a:latin typeface="Aharoni"/>
                <a:cs typeface="Aharoni"/>
              </a:rPr>
              <a:t> </a:t>
            </a:r>
            <a:r>
              <a:rPr lang="fr-FR" sz="4000" err="1">
                <a:latin typeface="Aharoni"/>
                <a:cs typeface="Aharoni"/>
              </a:rPr>
              <a:t>الإستجابة</a:t>
            </a:r>
            <a:r>
              <a:rPr lang="fr-FR" sz="4000" dirty="0">
                <a:latin typeface="Aharoni"/>
                <a:cs typeface="Aharoni"/>
              </a:rPr>
              <a:t> </a:t>
            </a:r>
            <a:r>
              <a:rPr lang="fr-FR" sz="4000" err="1">
                <a:latin typeface="Aharoni"/>
                <a:cs typeface="Aharoni"/>
              </a:rPr>
              <a:t>من</a:t>
            </a:r>
            <a:r>
              <a:rPr lang="fr-FR" sz="4000" dirty="0">
                <a:latin typeface="Aharoni"/>
                <a:cs typeface="Aharoni"/>
              </a:rPr>
              <a:t> </a:t>
            </a:r>
            <a:r>
              <a:rPr lang="fr-FR" sz="4000" err="1">
                <a:latin typeface="Aharoni"/>
                <a:cs typeface="Aharoni"/>
              </a:rPr>
              <a:t>المثير</a:t>
            </a:r>
            <a:r>
              <a:rPr lang="fr-FR" sz="4000" dirty="0">
                <a:latin typeface="Aharoni"/>
                <a:cs typeface="Aharoni"/>
              </a:rPr>
              <a:t> </a:t>
            </a:r>
            <a:r>
              <a:rPr lang="fr-FR" sz="4000" err="1">
                <a:latin typeface="Aharoni"/>
                <a:cs typeface="Aharoni"/>
              </a:rPr>
              <a:t>الغير</a:t>
            </a:r>
            <a:r>
              <a:rPr lang="fr-FR" sz="4000" dirty="0">
                <a:latin typeface="Aharoni"/>
                <a:cs typeface="Aharoni"/>
              </a:rPr>
              <a:t> </a:t>
            </a:r>
            <a:r>
              <a:rPr lang="fr-FR" sz="4000" err="1">
                <a:latin typeface="Aharoni"/>
                <a:cs typeface="Aharoni"/>
              </a:rPr>
              <a:t>شرطي</a:t>
            </a:r>
            <a:r>
              <a:rPr lang="fr-FR" sz="4000" dirty="0">
                <a:latin typeface="Aharoni"/>
                <a:cs typeface="Aharoni"/>
              </a:rPr>
              <a:t> </a:t>
            </a:r>
            <a:r>
              <a:rPr lang="fr-FR" sz="4000" b="1" err="1">
                <a:solidFill>
                  <a:schemeClr val="accent5"/>
                </a:solidFill>
                <a:latin typeface="Aharoni"/>
                <a:cs typeface="Aharoni"/>
              </a:rPr>
              <a:t>إذا</a:t>
            </a:r>
            <a:r>
              <a:rPr lang="fr-FR" sz="4000" b="1" dirty="0">
                <a:solidFill>
                  <a:schemeClr val="accent5"/>
                </a:solidFill>
                <a:latin typeface="Aharoni"/>
                <a:cs typeface="Aharoni"/>
              </a:rPr>
              <a:t> </a:t>
            </a:r>
            <a:r>
              <a:rPr lang="fr-FR" sz="4000" b="1" err="1">
                <a:solidFill>
                  <a:schemeClr val="accent5"/>
                </a:solidFill>
                <a:latin typeface="Aharoni"/>
                <a:cs typeface="Aharoni"/>
              </a:rPr>
              <a:t>تكرر</a:t>
            </a:r>
            <a:r>
              <a:rPr lang="fr-FR" sz="4000" b="1" dirty="0">
                <a:solidFill>
                  <a:schemeClr val="accent5"/>
                </a:solidFill>
                <a:latin typeface="Aharoni"/>
                <a:cs typeface="Aharoni"/>
              </a:rPr>
              <a:t> </a:t>
            </a:r>
            <a:r>
              <a:rPr lang="fr-FR" sz="4000" b="1" err="1">
                <a:solidFill>
                  <a:schemeClr val="accent5"/>
                </a:solidFill>
                <a:latin typeface="Aharoni"/>
                <a:cs typeface="Aharoni"/>
              </a:rPr>
              <a:t>عدة</a:t>
            </a:r>
            <a:r>
              <a:rPr lang="fr-FR" sz="4000" b="1" dirty="0">
                <a:solidFill>
                  <a:schemeClr val="accent5"/>
                </a:solidFill>
                <a:latin typeface="Aharoni"/>
                <a:cs typeface="Aharoni"/>
              </a:rPr>
              <a:t> </a:t>
            </a:r>
            <a:r>
              <a:rPr lang="fr-FR" sz="4000" b="1" err="1">
                <a:solidFill>
                  <a:schemeClr val="accent5"/>
                </a:solidFill>
                <a:latin typeface="Aharoni"/>
                <a:cs typeface="Aharoni"/>
              </a:rPr>
              <a:t>مرات</a:t>
            </a:r>
            <a:r>
              <a:rPr lang="fr-FR" sz="4000" dirty="0">
                <a:latin typeface="Aharoni"/>
                <a:cs typeface="Aharoni"/>
              </a:rPr>
              <a:t> </a:t>
            </a:r>
            <a:r>
              <a:rPr lang="fr-FR" sz="4000" err="1">
                <a:latin typeface="Aharoni"/>
                <a:cs typeface="Aharoni"/>
              </a:rPr>
              <a:t>ليحدث</a:t>
            </a:r>
            <a:r>
              <a:rPr lang="fr-FR" sz="4000" dirty="0">
                <a:latin typeface="Aharoni"/>
                <a:cs typeface="Aharoni"/>
              </a:rPr>
              <a:t> </a:t>
            </a:r>
            <a:r>
              <a:rPr lang="fr-FR" sz="4000" b="1" err="1">
                <a:solidFill>
                  <a:srgbClr val="002060"/>
                </a:solidFill>
                <a:latin typeface="Aharoni"/>
                <a:cs typeface="Aharoni"/>
              </a:rPr>
              <a:t>الإستجابة</a:t>
            </a:r>
            <a:r>
              <a:rPr lang="fr-FR" sz="4000" b="1" dirty="0">
                <a:solidFill>
                  <a:srgbClr val="002060"/>
                </a:solidFill>
                <a:latin typeface="Aharoni"/>
                <a:cs typeface="Aharoni"/>
              </a:rPr>
              <a:t> </a:t>
            </a:r>
            <a:r>
              <a:rPr lang="fr-FR" sz="4000" b="1" err="1">
                <a:solidFill>
                  <a:srgbClr val="002060"/>
                </a:solidFill>
                <a:latin typeface="Aharoni"/>
                <a:cs typeface="Aharoni"/>
              </a:rPr>
              <a:t>الشرطية</a:t>
            </a:r>
            <a:r>
              <a:rPr lang="fr-FR" dirty="0"/>
              <a:t>  </a:t>
            </a:r>
          </a:p>
        </p:txBody>
      </p:sp>
    </p:spTree>
    <p:extLst>
      <p:ext uri="{BB962C8B-B14F-4D97-AF65-F5344CB8AC3E}">
        <p14:creationId xmlns="" xmlns:p14="http://schemas.microsoft.com/office/powerpoint/2010/main" val="3345112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01BFBDCE-FE89-6908-375B-2C031F04D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481441" cy="691165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err="1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قوانين</a:t>
            </a:r>
            <a:r>
              <a:rPr lang="fr-FR" dirty="0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 </a:t>
            </a:r>
            <a:r>
              <a:rPr lang="fr-FR" dirty="0" err="1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التعلم</a:t>
            </a:r>
            <a:r>
              <a:rPr lang="fr-FR" dirty="0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 </a:t>
            </a:r>
            <a:r>
              <a:rPr lang="fr-FR" dirty="0" err="1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لدى</a:t>
            </a:r>
            <a:r>
              <a:rPr lang="fr-FR" dirty="0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 </a:t>
            </a:r>
            <a:r>
              <a:rPr lang="fr-FR" dirty="0" err="1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بافلوف</a:t>
            </a:r>
            <a:endParaRPr lang="fr-FR" dirty="0" err="1">
              <a:gradFill>
                <a:gsLst>
                  <a:gs pos="0">
                    <a:srgbClr val="00BAC8"/>
                  </a:gs>
                  <a:gs pos="100000">
                    <a:srgbClr val="203040"/>
                  </a:gs>
                </a:gsLst>
                <a:lin ang="0" scaled="1"/>
              </a:gradFill>
            </a:endParaRP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="" xmlns:a16="http://schemas.microsoft.com/office/drawing/2014/main" id="{06255807-5844-F964-3427-4AA84F7488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216804291"/>
              </p:ext>
            </p:extLst>
          </p:nvPr>
        </p:nvGraphicFramePr>
        <p:xfrm>
          <a:off x="220716" y="1135117"/>
          <a:ext cx="11303877" cy="53602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53424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="" xmlns:a16="http://schemas.microsoft.com/office/drawing/2014/main" id="{6A555700-620B-EB49-02B3-DF059E9A5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187"/>
            <a:ext cx="10654863" cy="851338"/>
          </a:xfrm>
        </p:spPr>
        <p:txBody>
          <a:bodyPr>
            <a:normAutofit fontScale="90000"/>
          </a:bodyPr>
          <a:lstStyle/>
          <a:p>
            <a:r>
              <a:rPr lang="fr-FR" dirty="0" err="1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التطبيقات</a:t>
            </a:r>
            <a:r>
              <a:rPr lang="fr-FR" dirty="0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 </a:t>
            </a:r>
            <a:r>
              <a:rPr lang="fr-FR" dirty="0" err="1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التربوية</a:t>
            </a:r>
            <a:r>
              <a:rPr lang="fr-FR" dirty="0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 </a:t>
            </a:r>
            <a:r>
              <a:rPr lang="fr-FR" dirty="0" err="1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لنظرية</a:t>
            </a:r>
            <a:r>
              <a:rPr lang="fr-FR" dirty="0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 </a:t>
            </a:r>
            <a:r>
              <a:rPr lang="fr-FR" dirty="0" err="1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الإشراط</a:t>
            </a:r>
            <a:r>
              <a:rPr lang="fr-FR" dirty="0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 </a:t>
            </a:r>
            <a:r>
              <a:rPr lang="fr-FR" dirty="0" err="1">
                <a:gradFill>
                  <a:gsLst>
                    <a:gs pos="0">
                      <a:srgbClr val="00BAC8"/>
                    </a:gs>
                    <a:gs pos="100000">
                      <a:srgbClr val="203040"/>
                    </a:gs>
                  </a:gsLst>
                  <a:lin ang="0" scaled="1"/>
                </a:gradFill>
                <a:latin typeface="Aharoni"/>
                <a:cs typeface="Angsana New"/>
              </a:rPr>
              <a:t>الكلاسيكي</a:t>
            </a:r>
            <a:endParaRPr lang="fr-FR" dirty="0" err="1">
              <a:gradFill>
                <a:gsLst>
                  <a:gs pos="0">
                    <a:srgbClr val="00BAC8"/>
                  </a:gs>
                  <a:gs pos="100000">
                    <a:srgbClr val="203040"/>
                  </a:gs>
                </a:gsLst>
                <a:lin ang="0" scaled="1"/>
              </a:gra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="" xmlns:a16="http://schemas.microsoft.com/office/drawing/2014/main" id="{0332450B-DD7B-FD6E-397B-B5370552D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40525"/>
            <a:ext cx="10780987" cy="513643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 algn="r">
              <a:buNone/>
            </a:pPr>
            <a:r>
              <a:rPr lang="ar-DZ" sz="2400" dirty="0" err="1" smtClean="0"/>
              <a:t>*</a:t>
            </a:r>
            <a:r>
              <a:rPr lang="fr-FR" sz="2400" dirty="0" err="1" smtClean="0"/>
              <a:t>تم</a:t>
            </a:r>
            <a:r>
              <a:rPr lang="fr-FR" sz="2400" dirty="0" smtClean="0"/>
              <a:t> </a:t>
            </a:r>
            <a:r>
              <a:rPr lang="fr-FR" sz="2400" dirty="0" err="1" smtClean="0"/>
              <a:t>الإستفادة</a:t>
            </a:r>
            <a:r>
              <a:rPr lang="fr-FR" sz="2400" dirty="0" smtClean="0"/>
              <a:t> </a:t>
            </a:r>
            <a:r>
              <a:rPr lang="fr-FR" sz="2400" dirty="0" err="1" smtClean="0"/>
              <a:t>من</a:t>
            </a:r>
            <a:r>
              <a:rPr lang="fr-FR" sz="2400" dirty="0" smtClean="0"/>
              <a:t> </a:t>
            </a:r>
            <a:r>
              <a:rPr lang="fr-FR" sz="2400" dirty="0" err="1" smtClean="0"/>
              <a:t>أفكار</a:t>
            </a:r>
            <a:r>
              <a:rPr lang="fr-FR" sz="2400" dirty="0" smtClean="0"/>
              <a:t> </a:t>
            </a:r>
            <a:r>
              <a:rPr lang="fr-FR" sz="2400" dirty="0" err="1" smtClean="0"/>
              <a:t>بافلوف</a:t>
            </a:r>
            <a:r>
              <a:rPr lang="fr-FR" sz="2400" dirty="0" smtClean="0"/>
              <a:t> </a:t>
            </a:r>
            <a:r>
              <a:rPr lang="fr-FR" sz="2400" dirty="0" err="1" smtClean="0"/>
              <a:t>عند</a:t>
            </a:r>
            <a:r>
              <a:rPr lang="fr-FR" sz="2400" dirty="0" smtClean="0"/>
              <a:t> </a:t>
            </a:r>
            <a:r>
              <a:rPr lang="fr-FR" sz="2400" dirty="0" err="1" smtClean="0"/>
              <a:t>إنطفاء</a:t>
            </a:r>
            <a:r>
              <a:rPr lang="fr-FR" sz="2400" dirty="0" smtClean="0"/>
              <a:t> </a:t>
            </a:r>
            <a:r>
              <a:rPr lang="fr-FR" sz="2400" dirty="0" err="1" smtClean="0"/>
              <a:t>الإستجابة</a:t>
            </a:r>
            <a:r>
              <a:rPr lang="fr-FR" sz="2400" dirty="0" smtClean="0"/>
              <a:t> </a:t>
            </a:r>
            <a:r>
              <a:rPr lang="fr-FR" sz="2400" dirty="0" err="1" smtClean="0"/>
              <a:t>في</a:t>
            </a:r>
            <a:endParaRPr lang="ar-DZ" sz="2400" dirty="0" smtClean="0"/>
          </a:p>
          <a:p>
            <a:pPr marL="0" indent="0" algn="r">
              <a:buNone/>
            </a:pPr>
            <a:r>
              <a:rPr lang="fr-FR" sz="2400" dirty="0" err="1" smtClean="0"/>
              <a:t>إبطال</a:t>
            </a:r>
            <a:r>
              <a:rPr lang="fr-FR" sz="2400" dirty="0" smtClean="0"/>
              <a:t> </a:t>
            </a:r>
            <a:r>
              <a:rPr lang="fr-FR" sz="2400" dirty="0" err="1" smtClean="0"/>
              <a:t>العادات</a:t>
            </a:r>
            <a:r>
              <a:rPr lang="fr-FR" sz="2400" dirty="0" smtClean="0"/>
              <a:t> </a:t>
            </a:r>
            <a:r>
              <a:rPr lang="fr-FR" sz="2400" dirty="0" err="1" smtClean="0"/>
              <a:t>السيئة</a:t>
            </a:r>
            <a:r>
              <a:rPr lang="fr-FR" sz="2400" dirty="0" smtClean="0"/>
              <a:t> </a:t>
            </a:r>
            <a:r>
              <a:rPr lang="fr-FR" sz="2400" dirty="0" err="1" smtClean="0"/>
              <a:t>والسلوكات</a:t>
            </a:r>
            <a:r>
              <a:rPr lang="fr-FR" sz="2400" dirty="0" smtClean="0"/>
              <a:t> </a:t>
            </a:r>
            <a:r>
              <a:rPr lang="fr-FR" sz="2400" dirty="0" err="1" smtClean="0"/>
              <a:t>الغير</a:t>
            </a:r>
            <a:r>
              <a:rPr lang="fr-FR" sz="2400" dirty="0" smtClean="0"/>
              <a:t> </a:t>
            </a:r>
            <a:r>
              <a:rPr lang="fr-FR" sz="2400" dirty="0" err="1" smtClean="0"/>
              <a:t>مرغوبة</a:t>
            </a:r>
            <a:r>
              <a:rPr lang="fr-FR" sz="2400" dirty="0" smtClean="0"/>
              <a:t> </a:t>
            </a:r>
            <a:r>
              <a:rPr lang="fr-FR" sz="2400" dirty="0" err="1" smtClean="0"/>
              <a:t>لدى</a:t>
            </a:r>
            <a:r>
              <a:rPr lang="fr-FR" sz="2400" dirty="0" smtClean="0"/>
              <a:t> </a:t>
            </a:r>
            <a:r>
              <a:rPr lang="fr-FR" sz="2400" dirty="0" err="1" smtClean="0"/>
              <a:t>الأفراد</a:t>
            </a:r>
            <a:endParaRPr lang="fr-FR" sz="2400" dirty="0" smtClean="0"/>
          </a:p>
          <a:p>
            <a:pPr marL="0" indent="0" algn="r">
              <a:buNone/>
            </a:pPr>
            <a:endParaRPr lang="ar-DZ" sz="2400" dirty="0" smtClean="0"/>
          </a:p>
          <a:p>
            <a:pPr marL="0" indent="0" algn="r">
              <a:buNone/>
            </a:pPr>
            <a:r>
              <a:rPr lang="ar-DZ" sz="2400" dirty="0" err="1" smtClean="0"/>
              <a:t>*</a:t>
            </a:r>
            <a:r>
              <a:rPr lang="fr-FR" sz="2400" dirty="0" err="1" smtClean="0"/>
              <a:t>يستفاد</a:t>
            </a:r>
            <a:r>
              <a:rPr lang="fr-FR" sz="2400" dirty="0" smtClean="0"/>
              <a:t> </a:t>
            </a:r>
            <a:r>
              <a:rPr lang="fr-FR" sz="2400" dirty="0" err="1" smtClean="0"/>
              <a:t>من</a:t>
            </a:r>
            <a:r>
              <a:rPr lang="fr-FR" sz="2400" dirty="0" smtClean="0"/>
              <a:t> </a:t>
            </a:r>
            <a:r>
              <a:rPr lang="fr-FR" sz="2400" dirty="0" err="1" smtClean="0"/>
              <a:t>الإشتراط</a:t>
            </a:r>
            <a:r>
              <a:rPr lang="fr-FR" sz="2400" dirty="0" smtClean="0"/>
              <a:t> </a:t>
            </a:r>
            <a:r>
              <a:rPr lang="fr-FR" sz="2400" dirty="0" err="1" smtClean="0"/>
              <a:t>الكلاسيكي</a:t>
            </a:r>
            <a:r>
              <a:rPr lang="fr-FR" sz="2400" dirty="0" smtClean="0"/>
              <a:t> </a:t>
            </a:r>
            <a:r>
              <a:rPr lang="fr-FR" sz="2400" dirty="0" err="1" smtClean="0"/>
              <a:t>في</a:t>
            </a:r>
            <a:r>
              <a:rPr lang="fr-FR" sz="2400" dirty="0" smtClean="0"/>
              <a:t> </a:t>
            </a:r>
            <a:r>
              <a:rPr lang="fr-FR" sz="2400" dirty="0" err="1" smtClean="0"/>
              <a:t>تعلم</a:t>
            </a:r>
            <a:r>
              <a:rPr lang="fr-FR" sz="2400" dirty="0" smtClean="0"/>
              <a:t> </a:t>
            </a:r>
            <a:r>
              <a:rPr lang="fr-FR" sz="2400" dirty="0" err="1" smtClean="0"/>
              <a:t>القراءة</a:t>
            </a:r>
            <a:r>
              <a:rPr lang="fr-FR" sz="2400" dirty="0" smtClean="0"/>
              <a:t> </a:t>
            </a:r>
            <a:r>
              <a:rPr lang="fr-FR" sz="2400" dirty="0" err="1" smtClean="0"/>
              <a:t>للأطفال</a:t>
            </a:r>
            <a:r>
              <a:rPr lang="fr-FR" sz="2400" dirty="0" smtClean="0"/>
              <a:t> </a:t>
            </a:r>
            <a:r>
              <a:rPr lang="fr-FR" sz="2400" dirty="0" err="1" smtClean="0"/>
              <a:t>من</a:t>
            </a:r>
            <a:r>
              <a:rPr lang="fr-FR" sz="2400" dirty="0" smtClean="0"/>
              <a:t> </a:t>
            </a:r>
            <a:r>
              <a:rPr lang="fr-FR" sz="2400" dirty="0" err="1" smtClean="0"/>
              <a:t>خلال</a:t>
            </a:r>
            <a:r>
              <a:rPr lang="fr-FR" sz="2400" dirty="0" smtClean="0"/>
              <a:t> </a:t>
            </a:r>
            <a:endParaRPr lang="ar-DZ" sz="2400" dirty="0" smtClean="0"/>
          </a:p>
          <a:p>
            <a:pPr marL="0" indent="0" algn="r">
              <a:buNone/>
            </a:pPr>
            <a:r>
              <a:rPr lang="fr-FR" sz="2400" dirty="0" err="1" smtClean="0"/>
              <a:t>ربط</a:t>
            </a:r>
            <a:r>
              <a:rPr lang="fr-FR" sz="2400" dirty="0" smtClean="0"/>
              <a:t> </a:t>
            </a:r>
            <a:r>
              <a:rPr lang="fr-FR" sz="2400" dirty="0" err="1" smtClean="0"/>
              <a:t>صورة</a:t>
            </a:r>
            <a:r>
              <a:rPr lang="fr-FR" sz="2400" dirty="0" smtClean="0"/>
              <a:t> </a:t>
            </a:r>
            <a:r>
              <a:rPr lang="fr-FR" sz="2400" dirty="0" err="1" smtClean="0"/>
              <a:t>الحرف</a:t>
            </a:r>
            <a:r>
              <a:rPr lang="fr-FR" sz="2400" dirty="0" smtClean="0"/>
              <a:t> </a:t>
            </a:r>
            <a:r>
              <a:rPr lang="fr-FR" sz="2400" dirty="0" err="1" smtClean="0"/>
              <a:t>مع</a:t>
            </a:r>
            <a:r>
              <a:rPr lang="fr-FR" sz="2400" dirty="0" smtClean="0"/>
              <a:t> </a:t>
            </a:r>
            <a:r>
              <a:rPr lang="fr-FR" sz="2400" dirty="0" err="1" smtClean="0"/>
              <a:t>الكلمة</a:t>
            </a:r>
            <a:r>
              <a:rPr lang="fr-FR" sz="2400" dirty="0" smtClean="0"/>
              <a:t> </a:t>
            </a:r>
            <a:r>
              <a:rPr lang="fr-FR" sz="2400" dirty="0" err="1" smtClean="0"/>
              <a:t>وشكله</a:t>
            </a:r>
            <a:r>
              <a:rPr lang="fr-FR" sz="2400" dirty="0" smtClean="0"/>
              <a:t>، </a:t>
            </a:r>
            <a:r>
              <a:rPr lang="fr-FR" sz="2400" dirty="0" err="1" smtClean="0"/>
              <a:t>والاقتران</a:t>
            </a:r>
            <a:r>
              <a:rPr lang="fr-FR" sz="2400" dirty="0" smtClean="0"/>
              <a:t> </a:t>
            </a:r>
            <a:r>
              <a:rPr lang="fr-FR" sz="2400" dirty="0" err="1" smtClean="0"/>
              <a:t>بينهما</a:t>
            </a:r>
            <a:r>
              <a:rPr lang="fr-FR" sz="2400" dirty="0" smtClean="0"/>
              <a:t> </a:t>
            </a:r>
            <a:r>
              <a:rPr lang="fr-FR" sz="2400" dirty="0" err="1" smtClean="0"/>
              <a:t>عدة</a:t>
            </a:r>
            <a:r>
              <a:rPr lang="fr-FR" sz="2400" dirty="0" smtClean="0"/>
              <a:t> </a:t>
            </a:r>
            <a:r>
              <a:rPr lang="fr-FR" sz="2400" dirty="0" err="1" smtClean="0"/>
              <a:t>مرات</a:t>
            </a:r>
            <a:endParaRPr lang="fr-FR" sz="2400" dirty="0" smtClean="0"/>
          </a:p>
          <a:p>
            <a:pPr marL="0" indent="0" algn="r" rtl="1">
              <a:buNone/>
            </a:pPr>
            <a:endParaRPr lang="ar-DZ" sz="2400" dirty="0" smtClean="0"/>
          </a:p>
          <a:p>
            <a:pPr marL="0" indent="0" algn="r" rtl="1">
              <a:buNone/>
            </a:pPr>
            <a:r>
              <a:rPr lang="ar-DZ" sz="2400" dirty="0" err="1" smtClean="0"/>
              <a:t>*</a:t>
            </a:r>
            <a:r>
              <a:rPr lang="fr-FR" sz="2400" dirty="0" err="1" smtClean="0"/>
              <a:t>يعد</a:t>
            </a:r>
            <a:r>
              <a:rPr lang="fr-FR" sz="2400" dirty="0" smtClean="0"/>
              <a:t> </a:t>
            </a:r>
            <a:r>
              <a:rPr lang="fr-FR" sz="2400" dirty="0" err="1"/>
              <a:t>التعزيز</a:t>
            </a:r>
            <a:r>
              <a:rPr lang="fr-FR" sz="2400" dirty="0"/>
              <a:t> </a:t>
            </a:r>
            <a:r>
              <a:rPr lang="fr-FR" sz="2400" dirty="0" err="1"/>
              <a:t>من</a:t>
            </a:r>
            <a:r>
              <a:rPr lang="fr-FR" sz="2400" dirty="0"/>
              <a:t> </a:t>
            </a:r>
            <a:r>
              <a:rPr lang="fr-FR" sz="2400" dirty="0" err="1"/>
              <a:t>المبادئ</a:t>
            </a:r>
            <a:r>
              <a:rPr lang="fr-FR" sz="2400" dirty="0"/>
              <a:t> </a:t>
            </a:r>
            <a:r>
              <a:rPr lang="fr-FR" sz="2400" dirty="0" err="1"/>
              <a:t>الأساسية</a:t>
            </a:r>
            <a:r>
              <a:rPr lang="fr-FR" sz="2400" dirty="0"/>
              <a:t> </a:t>
            </a:r>
            <a:r>
              <a:rPr lang="fr-FR" sz="2400" dirty="0" err="1"/>
              <a:t>التي</a:t>
            </a:r>
            <a:r>
              <a:rPr lang="fr-FR" sz="2400" dirty="0"/>
              <a:t> </a:t>
            </a:r>
            <a:r>
              <a:rPr lang="fr-FR" sz="2400" dirty="0" err="1"/>
              <a:t>يعتمد</a:t>
            </a:r>
            <a:r>
              <a:rPr lang="fr-FR" sz="2400" dirty="0"/>
              <a:t> </a:t>
            </a:r>
            <a:r>
              <a:rPr lang="fr-FR" sz="2400" dirty="0" err="1"/>
              <a:t>عليها</a:t>
            </a:r>
            <a:r>
              <a:rPr lang="fr-FR" sz="2400" dirty="0"/>
              <a:t> </a:t>
            </a:r>
            <a:r>
              <a:rPr lang="fr-FR" sz="2400" dirty="0" err="1" smtClean="0"/>
              <a:t>التعلم</a:t>
            </a:r>
            <a:r>
              <a:rPr lang="ar-DZ" sz="2400" dirty="0" err="1" smtClean="0"/>
              <a:t>،</a:t>
            </a:r>
            <a:r>
              <a:rPr lang="fr-FR" sz="2400" dirty="0" smtClean="0"/>
              <a:t> </a:t>
            </a:r>
            <a:endParaRPr lang="ar-DZ" sz="2400" dirty="0" smtClean="0"/>
          </a:p>
          <a:p>
            <a:pPr marL="0" indent="0" algn="r" rtl="1">
              <a:buNone/>
            </a:pPr>
            <a:r>
              <a:rPr lang="fr-FR" sz="2400" dirty="0" err="1" smtClean="0"/>
              <a:t>فاستخدام</a:t>
            </a:r>
            <a:r>
              <a:rPr lang="fr-FR" sz="2400" dirty="0" smtClean="0"/>
              <a:t> </a:t>
            </a:r>
            <a:r>
              <a:rPr lang="fr-FR" sz="2400" dirty="0" err="1"/>
              <a:t>المدح</a:t>
            </a:r>
            <a:r>
              <a:rPr lang="fr-FR" sz="2400" dirty="0"/>
              <a:t> </a:t>
            </a:r>
            <a:r>
              <a:rPr lang="fr-FR" sz="2400" dirty="0" err="1"/>
              <a:t>والتشجيع</a:t>
            </a:r>
            <a:r>
              <a:rPr lang="fr-FR" sz="2400" dirty="0"/>
              <a:t> </a:t>
            </a:r>
            <a:r>
              <a:rPr lang="fr-FR" sz="2400" dirty="0" err="1"/>
              <a:t>مثلا</a:t>
            </a:r>
            <a:r>
              <a:rPr lang="fr-FR" sz="2400" dirty="0"/>
              <a:t> </a:t>
            </a:r>
            <a:r>
              <a:rPr lang="fr-FR" sz="2400" dirty="0" err="1"/>
              <a:t>كمعزز</a:t>
            </a:r>
            <a:r>
              <a:rPr lang="fr-FR" sz="2400" dirty="0"/>
              <a:t> </a:t>
            </a:r>
            <a:r>
              <a:rPr lang="fr-FR" sz="2400" dirty="0" err="1"/>
              <a:t>للإستجابات</a:t>
            </a:r>
            <a:r>
              <a:rPr lang="fr-FR" sz="2400" dirty="0"/>
              <a:t> </a:t>
            </a:r>
            <a:r>
              <a:rPr lang="fr-FR" sz="2400" dirty="0" err="1"/>
              <a:t>الصحيحة</a:t>
            </a:r>
            <a:r>
              <a:rPr lang="fr-FR" sz="2400" dirty="0"/>
              <a:t> </a:t>
            </a:r>
            <a:endParaRPr lang="ar-DZ" sz="2400" dirty="0" smtClean="0"/>
          </a:p>
          <a:p>
            <a:pPr marL="0" indent="0" algn="r" rtl="1">
              <a:buNone/>
            </a:pPr>
            <a:r>
              <a:rPr lang="fr-FR" sz="2400" dirty="0" err="1" smtClean="0"/>
              <a:t>ويؤدي</a:t>
            </a:r>
            <a:r>
              <a:rPr lang="fr-FR" sz="2400" dirty="0" smtClean="0"/>
              <a:t> </a:t>
            </a:r>
            <a:r>
              <a:rPr lang="fr-FR" sz="2400" dirty="0" err="1"/>
              <a:t>إلى</a:t>
            </a:r>
            <a:r>
              <a:rPr lang="fr-FR" sz="2400" dirty="0"/>
              <a:t> </a:t>
            </a:r>
            <a:r>
              <a:rPr lang="fr-FR" sz="2400" dirty="0" err="1"/>
              <a:t>نتائج</a:t>
            </a:r>
            <a:r>
              <a:rPr lang="fr-FR" sz="2400" dirty="0"/>
              <a:t> </a:t>
            </a:r>
            <a:r>
              <a:rPr lang="fr-FR" sz="2400" dirty="0" err="1"/>
              <a:t>إيجابية</a:t>
            </a:r>
            <a:r>
              <a:rPr lang="fr-FR" sz="2400" dirty="0"/>
              <a:t> </a:t>
            </a:r>
            <a:r>
              <a:rPr lang="fr-FR" sz="2400" dirty="0" err="1"/>
              <a:t>في</a:t>
            </a:r>
            <a:r>
              <a:rPr lang="fr-FR" sz="2400" dirty="0"/>
              <a:t> </a:t>
            </a:r>
            <a:r>
              <a:rPr lang="fr-FR" sz="2400" dirty="0" err="1"/>
              <a:t>التحصيل</a:t>
            </a:r>
            <a:r>
              <a:rPr lang="fr-FR" sz="2400" dirty="0"/>
              <a:t> </a:t>
            </a:r>
            <a:r>
              <a:rPr lang="fr-FR" sz="2400" dirty="0" err="1"/>
              <a:t>الدراسي</a:t>
            </a:r>
            <a:endParaRPr lang="fr-FR" sz="2400" dirty="0"/>
          </a:p>
          <a:p>
            <a:pPr marL="0" indent="0" algn="r">
              <a:buNone/>
            </a:pPr>
            <a:endParaRPr lang="ar-DZ" sz="2400" dirty="0" smtClean="0"/>
          </a:p>
          <a:p>
            <a:pPr marL="0" indent="0" algn="r">
              <a:buNone/>
            </a:pPr>
            <a:r>
              <a:rPr lang="ar-DZ" sz="2400" dirty="0" err="1" smtClean="0"/>
              <a:t>*</a:t>
            </a:r>
            <a:r>
              <a:rPr lang="fr-FR" sz="2400" dirty="0" err="1" smtClean="0"/>
              <a:t>يتعلم</a:t>
            </a:r>
            <a:r>
              <a:rPr lang="fr-FR" sz="2400" dirty="0" smtClean="0"/>
              <a:t> </a:t>
            </a:r>
            <a:r>
              <a:rPr lang="fr-FR" sz="2400" dirty="0" err="1"/>
              <a:t>الفرد</a:t>
            </a:r>
            <a:r>
              <a:rPr lang="fr-FR" sz="2400" dirty="0"/>
              <a:t> </a:t>
            </a:r>
            <a:r>
              <a:rPr lang="fr-FR" sz="2400" dirty="0" err="1"/>
              <a:t>ردود</a:t>
            </a:r>
            <a:r>
              <a:rPr lang="fr-FR" sz="2400" dirty="0"/>
              <a:t> </a:t>
            </a:r>
            <a:r>
              <a:rPr lang="fr-FR" sz="2400" dirty="0" err="1"/>
              <a:t>الأفعال</a:t>
            </a:r>
            <a:r>
              <a:rPr lang="fr-FR" sz="2400" dirty="0"/>
              <a:t> </a:t>
            </a:r>
            <a:r>
              <a:rPr lang="fr-FR" sz="2400" dirty="0" err="1"/>
              <a:t>الإيجابية</a:t>
            </a:r>
            <a:r>
              <a:rPr lang="fr-FR" sz="2400" dirty="0"/>
              <a:t> </a:t>
            </a:r>
            <a:r>
              <a:rPr lang="fr-FR" sz="2400" dirty="0" err="1"/>
              <a:t>كالفرح</a:t>
            </a:r>
            <a:r>
              <a:rPr lang="fr-FR" sz="2400" dirty="0"/>
              <a:t> </a:t>
            </a:r>
            <a:r>
              <a:rPr lang="fr-FR" sz="2400" dirty="0" err="1"/>
              <a:t>والسرور</a:t>
            </a:r>
            <a:r>
              <a:rPr lang="fr-FR" sz="2400" dirty="0"/>
              <a:t>، </a:t>
            </a:r>
            <a:endParaRPr lang="ar-DZ" sz="2400" dirty="0" smtClean="0"/>
          </a:p>
          <a:p>
            <a:pPr marL="0" indent="0" algn="r">
              <a:buNone/>
            </a:pPr>
            <a:r>
              <a:rPr lang="fr-FR" sz="2400" dirty="0" err="1" smtClean="0"/>
              <a:t>أو</a:t>
            </a:r>
            <a:r>
              <a:rPr lang="fr-FR" sz="2400" dirty="0" smtClean="0"/>
              <a:t> </a:t>
            </a:r>
            <a:r>
              <a:rPr lang="fr-FR" sz="2400" dirty="0" err="1"/>
              <a:t>السلبية</a:t>
            </a:r>
            <a:r>
              <a:rPr lang="fr-FR" sz="2400" dirty="0"/>
              <a:t> </a:t>
            </a:r>
            <a:r>
              <a:rPr lang="fr-FR" sz="2400" dirty="0" err="1"/>
              <a:t>كالقلق</a:t>
            </a:r>
            <a:r>
              <a:rPr lang="fr-FR" sz="2400" dirty="0"/>
              <a:t> </a:t>
            </a:r>
            <a:r>
              <a:rPr lang="fr-FR" sz="2400" dirty="0" err="1"/>
              <a:t>والخوف</a:t>
            </a:r>
            <a:r>
              <a:rPr lang="fr-FR" sz="2400" dirty="0"/>
              <a:t> </a:t>
            </a:r>
            <a:r>
              <a:rPr lang="fr-FR" sz="2400" dirty="0" err="1"/>
              <a:t>والغضب</a:t>
            </a:r>
            <a:endParaRPr lang="fr-FR" sz="2400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63463" y="854370"/>
            <a:ext cx="2475186" cy="1281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752772"/>
            <a:ext cx="3373821" cy="2251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18898" y="4351283"/>
            <a:ext cx="3184634" cy="2506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03567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8655" y="2159876"/>
            <a:ext cx="10515600" cy="2053295"/>
          </a:xfrm>
        </p:spPr>
        <p:txBody>
          <a:bodyPr>
            <a:normAutofit/>
          </a:bodyPr>
          <a:lstStyle/>
          <a:p>
            <a:pPr algn="ctr"/>
            <a:r>
              <a:rPr lang="ar-DZ" dirty="0" smtClean="0"/>
              <a:t>شكرا على حسن </a:t>
            </a:r>
            <a:r>
              <a:rPr lang="ar-DZ" dirty="0" err="1" smtClean="0"/>
              <a:t>إنتباهكم</a:t>
            </a:r>
            <a:r>
              <a:rPr lang="ar-DZ" dirty="0" smtClean="0"/>
              <a:t/>
            </a:r>
            <a:br>
              <a:rPr lang="ar-DZ" dirty="0" smtClean="0"/>
            </a:br>
            <a:r>
              <a:rPr lang="ar-DZ" dirty="0" err="1" smtClean="0">
                <a:sym typeface="Wingdings" pitchFamily="2" charset="2"/>
              </a:rPr>
              <a:t>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deVTI">
  <a:themeElements>
    <a:clrScheme name="gradient">
      <a:dk1>
        <a:sysClr val="windowText" lastClr="000000"/>
      </a:dk1>
      <a:lt1>
        <a:sysClr val="window" lastClr="FFFFFF"/>
      </a:lt1>
      <a:dk2>
        <a:srgbClr val="203040"/>
      </a:dk2>
      <a:lt2>
        <a:srgbClr val="ECF0F0"/>
      </a:lt2>
      <a:accent1>
        <a:srgbClr val="00BAC8"/>
      </a:accent1>
      <a:accent2>
        <a:srgbClr val="794DFF"/>
      </a:accent2>
      <a:accent3>
        <a:srgbClr val="00D17D"/>
      </a:accent3>
      <a:accent4>
        <a:srgbClr val="E69500"/>
      </a:accent4>
      <a:accent5>
        <a:srgbClr val="FE5D21"/>
      </a:accent5>
      <a:accent6>
        <a:srgbClr val="DA2A69"/>
      </a:accent6>
      <a:hlink>
        <a:srgbClr val="3E8FF1"/>
      </a:hlink>
      <a:folHlink>
        <a:srgbClr val="939393"/>
      </a:folHlink>
    </a:clrScheme>
    <a:fontScheme name="Custom 49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deVTI" id="{1194088A-B135-4437-9FD8-7466BBC13A13}" vid="{B787DE2F-1995-45D8-A8E2-6B5CC521AC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264</Words>
  <Application>Microsoft Office PowerPoint</Application>
  <PresentationFormat>مخصص</PresentationFormat>
  <Paragraphs>42</Paragraphs>
  <Slides>7</Slides>
  <Notes>0</Notes>
  <HiddenSlides>1</HiddenSlides>
  <MMClips>1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FadeVTI</vt:lpstr>
      <vt:lpstr>نظرية التعلم الإشتراطية الكلاسيكية</vt:lpstr>
      <vt:lpstr>التعريف بصاحب النظرية</vt:lpstr>
      <vt:lpstr>تجربة بافلوف الشهيرة</vt:lpstr>
      <vt:lpstr>الشريحة 4</vt:lpstr>
      <vt:lpstr>قوانين التعلم لدى بافلوف</vt:lpstr>
      <vt:lpstr>التطبيقات التربوية لنظرية الإشراط الكلاسيكي</vt:lpstr>
      <vt:lpstr>شكرا على حسن إنتباهكم 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نظرية التعلم الإشتراطية الكلاسيكية</dc:title>
  <dc:creator>Asma.A s</dc:creator>
  <cp:lastModifiedBy>Asma.A s</cp:lastModifiedBy>
  <cp:revision>339</cp:revision>
  <dcterms:created xsi:type="dcterms:W3CDTF">2025-04-06T13:09:44Z</dcterms:created>
  <dcterms:modified xsi:type="dcterms:W3CDTF">2025-04-06T16:18:01Z</dcterms:modified>
</cp:coreProperties>
</file>