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FAE155-E2AB-4A80-8EC5-F444F3AA4BA5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6DF1070-5D59-404C-A143-B3767A59E3E7}">
      <dgm:prSet phldrT="[Texte]" custT="1"/>
      <dgm:spPr/>
      <dgm:t>
        <a:bodyPr/>
        <a:lstStyle/>
        <a:p>
          <a:r>
            <a:rPr lang="fr-FR" sz="2400" dirty="0" err="1" smtClean="0"/>
            <a:t>Kidneys</a:t>
          </a:r>
          <a:endParaRPr lang="fr-FR" sz="2400" dirty="0"/>
        </a:p>
      </dgm:t>
    </dgm:pt>
    <dgm:pt modelId="{E11D93A7-BB07-47E1-8AF2-347AE61513BA}" type="parTrans" cxnId="{105962E2-B6A1-4594-8FF3-C72DEA234C7E}">
      <dgm:prSet/>
      <dgm:spPr/>
      <dgm:t>
        <a:bodyPr/>
        <a:lstStyle/>
        <a:p>
          <a:endParaRPr lang="fr-FR"/>
        </a:p>
      </dgm:t>
    </dgm:pt>
    <dgm:pt modelId="{E95771AB-B6AA-47E3-9698-6C9F63A1CF4E}" type="sibTrans" cxnId="{105962E2-B6A1-4594-8FF3-C72DEA234C7E}">
      <dgm:prSet/>
      <dgm:spPr/>
      <dgm:t>
        <a:bodyPr/>
        <a:lstStyle/>
        <a:p>
          <a:endParaRPr lang="fr-FR"/>
        </a:p>
      </dgm:t>
    </dgm:pt>
    <dgm:pt modelId="{099F05F9-20A5-4226-8E0A-E9439ABCD578}">
      <dgm:prSet phldrT="[Texte]" custT="1"/>
      <dgm:spPr/>
      <dgm:t>
        <a:bodyPr/>
        <a:lstStyle/>
        <a:p>
          <a:r>
            <a:rPr lang="fr-FR" sz="2000" dirty="0" smtClean="0"/>
            <a:t>Bean </a:t>
          </a:r>
          <a:r>
            <a:rPr lang="fr-FR" sz="2400" dirty="0" smtClean="0"/>
            <a:t>Shaped</a:t>
          </a:r>
          <a:endParaRPr lang="fr-FR" sz="1600" dirty="0"/>
        </a:p>
      </dgm:t>
    </dgm:pt>
    <dgm:pt modelId="{FC7C12B9-6EF7-4E09-B7FA-65190202FB92}" type="parTrans" cxnId="{77635FD5-3BEB-4F48-96CE-37A9F315850B}">
      <dgm:prSet/>
      <dgm:spPr/>
      <dgm:t>
        <a:bodyPr/>
        <a:lstStyle/>
        <a:p>
          <a:endParaRPr lang="fr-FR"/>
        </a:p>
      </dgm:t>
    </dgm:pt>
    <dgm:pt modelId="{55E4AA3F-B889-423B-8DEA-D3DEE117421F}" type="sibTrans" cxnId="{77635FD5-3BEB-4F48-96CE-37A9F315850B}">
      <dgm:prSet/>
      <dgm:spPr/>
      <dgm:t>
        <a:bodyPr/>
        <a:lstStyle/>
        <a:p>
          <a:endParaRPr lang="fr-FR"/>
        </a:p>
      </dgm:t>
    </dgm:pt>
    <dgm:pt modelId="{3F377E8D-F426-42BA-976A-AF5D1240F6B5}">
      <dgm:prSet phldrT="[Texte]" custT="1"/>
      <dgm:spPr/>
      <dgm:t>
        <a:bodyPr/>
        <a:lstStyle/>
        <a:p>
          <a:r>
            <a:rPr lang="fr-FR" sz="1600" dirty="0" smtClean="0"/>
            <a:t>Located on </a:t>
          </a:r>
          <a:r>
            <a:rPr lang="fr-FR" sz="1600" dirty="0" err="1" smtClean="0"/>
            <a:t>each</a:t>
          </a:r>
          <a:r>
            <a:rPr lang="fr-FR" sz="1600" dirty="0" smtClean="0"/>
            <a:t> </a:t>
          </a:r>
          <a:r>
            <a:rPr lang="fr-FR" sz="1600" dirty="0" err="1" smtClean="0"/>
            <a:t>side</a:t>
          </a:r>
          <a:r>
            <a:rPr lang="fr-FR" sz="1600" dirty="0" smtClean="0"/>
            <a:t> of </a:t>
          </a:r>
          <a:r>
            <a:rPr lang="fr-FR" sz="1600" dirty="0" err="1" smtClean="0"/>
            <a:t>vertebral</a:t>
          </a:r>
          <a:r>
            <a:rPr lang="fr-FR" sz="1600" dirty="0" smtClean="0"/>
            <a:t> </a:t>
          </a:r>
          <a:r>
            <a:rPr lang="fr-FR" sz="1600" dirty="0" err="1" smtClean="0"/>
            <a:t>column</a:t>
          </a:r>
          <a:endParaRPr lang="fr-FR" sz="1600" dirty="0"/>
        </a:p>
      </dgm:t>
    </dgm:pt>
    <dgm:pt modelId="{2DD5FC70-EA9A-4CD6-8A09-972E054C9CAA}" type="parTrans" cxnId="{39AE141B-5C2F-4A68-827B-6A09F0BAD580}">
      <dgm:prSet/>
      <dgm:spPr/>
      <dgm:t>
        <a:bodyPr/>
        <a:lstStyle/>
        <a:p>
          <a:endParaRPr lang="fr-FR"/>
        </a:p>
      </dgm:t>
    </dgm:pt>
    <dgm:pt modelId="{67EFFEE1-FDD6-4281-9BF8-DB6B7506B4C6}" type="sibTrans" cxnId="{39AE141B-5C2F-4A68-827B-6A09F0BAD580}">
      <dgm:prSet/>
      <dgm:spPr/>
      <dgm:t>
        <a:bodyPr/>
        <a:lstStyle/>
        <a:p>
          <a:endParaRPr lang="fr-FR"/>
        </a:p>
      </dgm:t>
    </dgm:pt>
    <dgm:pt modelId="{7A2D7F09-AA4E-4042-89C4-67B70E1C2FF2}">
      <dgm:prSet phldrT="[Texte]" custT="1"/>
      <dgm:spPr/>
      <dgm:t>
        <a:bodyPr/>
        <a:lstStyle/>
        <a:p>
          <a:r>
            <a:rPr lang="fr-FR" sz="1800" dirty="0" smtClean="0"/>
            <a:t>Protected </a:t>
          </a:r>
          <a:r>
            <a:rPr lang="fr-FR" sz="2000" dirty="0" smtClean="0"/>
            <a:t>by </a:t>
          </a:r>
          <a:r>
            <a:rPr lang="fr-FR" sz="2000" dirty="0" err="1" smtClean="0"/>
            <a:t>Ribs</a:t>
          </a:r>
          <a:r>
            <a:rPr lang="fr-FR" sz="2000" dirty="0" smtClean="0"/>
            <a:t> </a:t>
          </a:r>
          <a:r>
            <a:rPr lang="fr-FR" sz="1800" dirty="0" smtClean="0"/>
            <a:t>and adipose Capsule</a:t>
          </a:r>
          <a:endParaRPr lang="fr-FR" sz="1800" dirty="0"/>
        </a:p>
      </dgm:t>
    </dgm:pt>
    <dgm:pt modelId="{2BF339A7-35FA-4ED6-B5F6-2B80E36044E9}" type="parTrans" cxnId="{628A7C5E-2E0B-4246-8080-8A808232519C}">
      <dgm:prSet/>
      <dgm:spPr/>
      <dgm:t>
        <a:bodyPr/>
        <a:lstStyle/>
        <a:p>
          <a:endParaRPr lang="fr-FR"/>
        </a:p>
      </dgm:t>
    </dgm:pt>
    <dgm:pt modelId="{8A24F4EF-3D60-4E6D-AB63-9AF842897C89}" type="sibTrans" cxnId="{628A7C5E-2E0B-4246-8080-8A808232519C}">
      <dgm:prSet/>
      <dgm:spPr/>
      <dgm:t>
        <a:bodyPr/>
        <a:lstStyle/>
        <a:p>
          <a:endParaRPr lang="fr-FR"/>
        </a:p>
      </dgm:t>
    </dgm:pt>
    <dgm:pt modelId="{DF48D798-9687-41BC-A221-FDE619C24D87}">
      <dgm:prSet phldrT="[Texte]" custT="1"/>
      <dgm:spPr/>
      <dgm:t>
        <a:bodyPr/>
        <a:lstStyle/>
        <a:p>
          <a:r>
            <a:rPr lang="fr-FR" sz="1600" dirty="0" smtClean="0"/>
            <a:t>Suspended (</a:t>
          </a:r>
          <a:r>
            <a:rPr lang="fr-FR" sz="1600" dirty="0" err="1" smtClean="0"/>
            <a:t>Unattached</a:t>
          </a:r>
          <a:r>
            <a:rPr lang="fr-FR" sz="1600" dirty="0" smtClean="0"/>
            <a:t>)</a:t>
          </a:r>
          <a:endParaRPr lang="fr-FR" sz="1600" dirty="0"/>
        </a:p>
      </dgm:t>
    </dgm:pt>
    <dgm:pt modelId="{3F1726D5-31EE-44B9-B524-E29889141645}" type="parTrans" cxnId="{8890F991-F1BE-4507-8C3A-BC2D42B45D7B}">
      <dgm:prSet/>
      <dgm:spPr/>
      <dgm:t>
        <a:bodyPr/>
        <a:lstStyle/>
        <a:p>
          <a:endParaRPr lang="fr-FR"/>
        </a:p>
      </dgm:t>
    </dgm:pt>
    <dgm:pt modelId="{489B763D-3EC1-40D6-A15E-6C629875021F}" type="sibTrans" cxnId="{8890F991-F1BE-4507-8C3A-BC2D42B45D7B}">
      <dgm:prSet/>
      <dgm:spPr/>
      <dgm:t>
        <a:bodyPr/>
        <a:lstStyle/>
        <a:p>
          <a:endParaRPr lang="fr-FR"/>
        </a:p>
      </dgm:t>
    </dgm:pt>
    <dgm:pt modelId="{25C50FD5-0800-4712-AC89-9D68252EF5BD}" type="pres">
      <dgm:prSet presAssocID="{A8FAE155-E2AB-4A80-8EC5-F444F3AA4BA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A0681BE-047A-4932-80FC-88581C64DEB2}" type="pres">
      <dgm:prSet presAssocID="{56DF1070-5D59-404C-A143-B3767A59E3E7}" presName="centerShape" presStyleLbl="node0" presStyleIdx="0" presStyleCnt="1" custScaleX="131692" custScaleY="140604" custLinFactNeighborX="-407" custLinFactNeighborY="-1051"/>
      <dgm:spPr/>
      <dgm:t>
        <a:bodyPr/>
        <a:lstStyle/>
        <a:p>
          <a:endParaRPr lang="fr-FR"/>
        </a:p>
      </dgm:t>
    </dgm:pt>
    <dgm:pt modelId="{9AAC38E5-B7E7-4A6B-B38C-284AA8C0D7AA}" type="pres">
      <dgm:prSet presAssocID="{099F05F9-20A5-4226-8E0A-E9439ABCD578}" presName="node" presStyleLbl="node1" presStyleIdx="0" presStyleCnt="4" custScaleX="16549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B7CC2D1-3CF2-40F4-8113-5B9829A9BAED}" type="pres">
      <dgm:prSet presAssocID="{099F05F9-20A5-4226-8E0A-E9439ABCD578}" presName="dummy" presStyleCnt="0"/>
      <dgm:spPr/>
    </dgm:pt>
    <dgm:pt modelId="{0F90E557-AE22-4769-B02F-D7F0EB3C7623}" type="pres">
      <dgm:prSet presAssocID="{55E4AA3F-B889-423B-8DEA-D3DEE117421F}" presName="sibTrans" presStyleLbl="sibTrans2D1" presStyleIdx="0" presStyleCnt="4"/>
      <dgm:spPr/>
      <dgm:t>
        <a:bodyPr/>
        <a:lstStyle/>
        <a:p>
          <a:endParaRPr lang="fr-FR"/>
        </a:p>
      </dgm:t>
    </dgm:pt>
    <dgm:pt modelId="{1D1DFC56-5D1A-4A41-BB26-C866F42DFE07}" type="pres">
      <dgm:prSet presAssocID="{3F377E8D-F426-42BA-976A-AF5D1240F6B5}" presName="node" presStyleLbl="node1" presStyleIdx="1" presStyleCnt="4" custScaleX="15521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83C959E-F200-48C3-8A74-1D40C1BA1190}" type="pres">
      <dgm:prSet presAssocID="{3F377E8D-F426-42BA-976A-AF5D1240F6B5}" presName="dummy" presStyleCnt="0"/>
      <dgm:spPr/>
    </dgm:pt>
    <dgm:pt modelId="{5DB48559-FC42-457C-9D23-DE12E834703A}" type="pres">
      <dgm:prSet presAssocID="{67EFFEE1-FDD6-4281-9BF8-DB6B7506B4C6}" presName="sibTrans" presStyleLbl="sibTrans2D1" presStyleIdx="1" presStyleCnt="4"/>
      <dgm:spPr/>
      <dgm:t>
        <a:bodyPr/>
        <a:lstStyle/>
        <a:p>
          <a:endParaRPr lang="fr-FR"/>
        </a:p>
      </dgm:t>
    </dgm:pt>
    <dgm:pt modelId="{B7D3544C-1205-44DC-9F72-B87C51833226}" type="pres">
      <dgm:prSet presAssocID="{7A2D7F09-AA4E-4042-89C4-67B70E1C2FF2}" presName="node" presStyleLbl="node1" presStyleIdx="2" presStyleCnt="4" custScaleX="17293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977DC5D-8255-4B35-B4A3-22D56B446819}" type="pres">
      <dgm:prSet presAssocID="{7A2D7F09-AA4E-4042-89C4-67B70E1C2FF2}" presName="dummy" presStyleCnt="0"/>
      <dgm:spPr/>
    </dgm:pt>
    <dgm:pt modelId="{15C13E9B-383A-40A1-A833-8CABF4728EBF}" type="pres">
      <dgm:prSet presAssocID="{8A24F4EF-3D60-4E6D-AB63-9AF842897C89}" presName="sibTrans" presStyleLbl="sibTrans2D1" presStyleIdx="2" presStyleCnt="4"/>
      <dgm:spPr/>
      <dgm:t>
        <a:bodyPr/>
        <a:lstStyle/>
        <a:p>
          <a:endParaRPr lang="fr-FR"/>
        </a:p>
      </dgm:t>
    </dgm:pt>
    <dgm:pt modelId="{3F1BF2E5-B3CB-4D0D-8EFE-42D4287C6817}" type="pres">
      <dgm:prSet presAssocID="{DF48D798-9687-41BC-A221-FDE619C24D87}" presName="node" presStyleLbl="node1" presStyleIdx="3" presStyleCnt="4" custScaleX="1658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EA460A1-E372-447B-AFBE-FB9093DAE3A9}" type="pres">
      <dgm:prSet presAssocID="{DF48D798-9687-41BC-A221-FDE619C24D87}" presName="dummy" presStyleCnt="0"/>
      <dgm:spPr/>
    </dgm:pt>
    <dgm:pt modelId="{645614A0-B997-43EC-A8C0-92BDEFEDF753}" type="pres">
      <dgm:prSet presAssocID="{489B763D-3EC1-40D6-A15E-6C629875021F}" presName="sibTrans" presStyleLbl="sibTrans2D1" presStyleIdx="3" presStyleCnt="4"/>
      <dgm:spPr/>
      <dgm:t>
        <a:bodyPr/>
        <a:lstStyle/>
        <a:p>
          <a:endParaRPr lang="fr-FR"/>
        </a:p>
      </dgm:t>
    </dgm:pt>
  </dgm:ptLst>
  <dgm:cxnLst>
    <dgm:cxn modelId="{5CE3CE33-BA99-4016-8408-0259F723AD52}" type="presOf" srcId="{A8FAE155-E2AB-4A80-8EC5-F444F3AA4BA5}" destId="{25C50FD5-0800-4712-AC89-9D68252EF5BD}" srcOrd="0" destOrd="0" presId="urn:microsoft.com/office/officeart/2005/8/layout/radial6"/>
    <dgm:cxn modelId="{A7257959-51CF-4B54-8669-6C7ABE0712B9}" type="presOf" srcId="{55E4AA3F-B889-423B-8DEA-D3DEE117421F}" destId="{0F90E557-AE22-4769-B02F-D7F0EB3C7623}" srcOrd="0" destOrd="0" presId="urn:microsoft.com/office/officeart/2005/8/layout/radial6"/>
    <dgm:cxn modelId="{39AE141B-5C2F-4A68-827B-6A09F0BAD580}" srcId="{56DF1070-5D59-404C-A143-B3767A59E3E7}" destId="{3F377E8D-F426-42BA-976A-AF5D1240F6B5}" srcOrd="1" destOrd="0" parTransId="{2DD5FC70-EA9A-4CD6-8A09-972E054C9CAA}" sibTransId="{67EFFEE1-FDD6-4281-9BF8-DB6B7506B4C6}"/>
    <dgm:cxn modelId="{0E3DC5A1-A8D0-4B85-9CAD-9F35A8C77316}" type="presOf" srcId="{099F05F9-20A5-4226-8E0A-E9439ABCD578}" destId="{9AAC38E5-B7E7-4A6B-B38C-284AA8C0D7AA}" srcOrd="0" destOrd="0" presId="urn:microsoft.com/office/officeart/2005/8/layout/radial6"/>
    <dgm:cxn modelId="{77635FD5-3BEB-4F48-96CE-37A9F315850B}" srcId="{56DF1070-5D59-404C-A143-B3767A59E3E7}" destId="{099F05F9-20A5-4226-8E0A-E9439ABCD578}" srcOrd="0" destOrd="0" parTransId="{FC7C12B9-6EF7-4E09-B7FA-65190202FB92}" sibTransId="{55E4AA3F-B889-423B-8DEA-D3DEE117421F}"/>
    <dgm:cxn modelId="{628A7C5E-2E0B-4246-8080-8A808232519C}" srcId="{56DF1070-5D59-404C-A143-B3767A59E3E7}" destId="{7A2D7F09-AA4E-4042-89C4-67B70E1C2FF2}" srcOrd="2" destOrd="0" parTransId="{2BF339A7-35FA-4ED6-B5F6-2B80E36044E9}" sibTransId="{8A24F4EF-3D60-4E6D-AB63-9AF842897C89}"/>
    <dgm:cxn modelId="{70BC770A-9D36-452A-AAFD-6E82E7A57CA8}" type="presOf" srcId="{489B763D-3EC1-40D6-A15E-6C629875021F}" destId="{645614A0-B997-43EC-A8C0-92BDEFEDF753}" srcOrd="0" destOrd="0" presId="urn:microsoft.com/office/officeart/2005/8/layout/radial6"/>
    <dgm:cxn modelId="{8890F991-F1BE-4507-8C3A-BC2D42B45D7B}" srcId="{56DF1070-5D59-404C-A143-B3767A59E3E7}" destId="{DF48D798-9687-41BC-A221-FDE619C24D87}" srcOrd="3" destOrd="0" parTransId="{3F1726D5-31EE-44B9-B524-E29889141645}" sibTransId="{489B763D-3EC1-40D6-A15E-6C629875021F}"/>
    <dgm:cxn modelId="{BEC4DA33-D52E-41D2-AB1D-B77616C3DDCC}" type="presOf" srcId="{DF48D798-9687-41BC-A221-FDE619C24D87}" destId="{3F1BF2E5-B3CB-4D0D-8EFE-42D4287C6817}" srcOrd="0" destOrd="0" presId="urn:microsoft.com/office/officeart/2005/8/layout/radial6"/>
    <dgm:cxn modelId="{CF28AB94-3332-408D-BA11-458F782B8B3C}" type="presOf" srcId="{8A24F4EF-3D60-4E6D-AB63-9AF842897C89}" destId="{15C13E9B-383A-40A1-A833-8CABF4728EBF}" srcOrd="0" destOrd="0" presId="urn:microsoft.com/office/officeart/2005/8/layout/radial6"/>
    <dgm:cxn modelId="{105962E2-B6A1-4594-8FF3-C72DEA234C7E}" srcId="{A8FAE155-E2AB-4A80-8EC5-F444F3AA4BA5}" destId="{56DF1070-5D59-404C-A143-B3767A59E3E7}" srcOrd="0" destOrd="0" parTransId="{E11D93A7-BB07-47E1-8AF2-347AE61513BA}" sibTransId="{E95771AB-B6AA-47E3-9698-6C9F63A1CF4E}"/>
    <dgm:cxn modelId="{F4360022-BC11-4451-B4AA-24B6D51FD280}" type="presOf" srcId="{7A2D7F09-AA4E-4042-89C4-67B70E1C2FF2}" destId="{B7D3544C-1205-44DC-9F72-B87C51833226}" srcOrd="0" destOrd="0" presId="urn:microsoft.com/office/officeart/2005/8/layout/radial6"/>
    <dgm:cxn modelId="{D2A084B7-79B7-4C19-885F-449EEBA8314F}" type="presOf" srcId="{56DF1070-5D59-404C-A143-B3767A59E3E7}" destId="{9A0681BE-047A-4932-80FC-88581C64DEB2}" srcOrd="0" destOrd="0" presId="urn:microsoft.com/office/officeart/2005/8/layout/radial6"/>
    <dgm:cxn modelId="{30E4F656-6D3C-427D-8E87-E7D20F60DD95}" type="presOf" srcId="{67EFFEE1-FDD6-4281-9BF8-DB6B7506B4C6}" destId="{5DB48559-FC42-457C-9D23-DE12E834703A}" srcOrd="0" destOrd="0" presId="urn:microsoft.com/office/officeart/2005/8/layout/radial6"/>
    <dgm:cxn modelId="{B6868E14-942A-4E7B-B46A-9CD81548A12C}" type="presOf" srcId="{3F377E8D-F426-42BA-976A-AF5D1240F6B5}" destId="{1D1DFC56-5D1A-4A41-BB26-C866F42DFE07}" srcOrd="0" destOrd="0" presId="urn:microsoft.com/office/officeart/2005/8/layout/radial6"/>
    <dgm:cxn modelId="{82909BD1-A80F-4D84-8395-F33CB8D9BF2C}" type="presParOf" srcId="{25C50FD5-0800-4712-AC89-9D68252EF5BD}" destId="{9A0681BE-047A-4932-80FC-88581C64DEB2}" srcOrd="0" destOrd="0" presId="urn:microsoft.com/office/officeart/2005/8/layout/radial6"/>
    <dgm:cxn modelId="{E1C81EE2-4B6F-48B6-8A35-354D2EEDC8AB}" type="presParOf" srcId="{25C50FD5-0800-4712-AC89-9D68252EF5BD}" destId="{9AAC38E5-B7E7-4A6B-B38C-284AA8C0D7AA}" srcOrd="1" destOrd="0" presId="urn:microsoft.com/office/officeart/2005/8/layout/radial6"/>
    <dgm:cxn modelId="{DE01A761-E57B-4092-9BFE-188ABE5606DF}" type="presParOf" srcId="{25C50FD5-0800-4712-AC89-9D68252EF5BD}" destId="{1B7CC2D1-3CF2-40F4-8113-5B9829A9BAED}" srcOrd="2" destOrd="0" presId="urn:microsoft.com/office/officeart/2005/8/layout/radial6"/>
    <dgm:cxn modelId="{B18EB132-D1BE-4394-8BE5-9F84D4469203}" type="presParOf" srcId="{25C50FD5-0800-4712-AC89-9D68252EF5BD}" destId="{0F90E557-AE22-4769-B02F-D7F0EB3C7623}" srcOrd="3" destOrd="0" presId="urn:microsoft.com/office/officeart/2005/8/layout/radial6"/>
    <dgm:cxn modelId="{00A613E0-8082-4FC5-B1B7-A2750C01F4A1}" type="presParOf" srcId="{25C50FD5-0800-4712-AC89-9D68252EF5BD}" destId="{1D1DFC56-5D1A-4A41-BB26-C866F42DFE07}" srcOrd="4" destOrd="0" presId="urn:microsoft.com/office/officeart/2005/8/layout/radial6"/>
    <dgm:cxn modelId="{221BCE4D-8B4C-483F-BFDB-DF8E2DF8F77F}" type="presParOf" srcId="{25C50FD5-0800-4712-AC89-9D68252EF5BD}" destId="{183C959E-F200-48C3-8A74-1D40C1BA1190}" srcOrd="5" destOrd="0" presId="urn:microsoft.com/office/officeart/2005/8/layout/radial6"/>
    <dgm:cxn modelId="{A676F8CF-6436-4E90-92D8-926DABADEB35}" type="presParOf" srcId="{25C50FD5-0800-4712-AC89-9D68252EF5BD}" destId="{5DB48559-FC42-457C-9D23-DE12E834703A}" srcOrd="6" destOrd="0" presId="urn:microsoft.com/office/officeart/2005/8/layout/radial6"/>
    <dgm:cxn modelId="{7A1A34BB-614D-487C-A3C5-262692C01BDA}" type="presParOf" srcId="{25C50FD5-0800-4712-AC89-9D68252EF5BD}" destId="{B7D3544C-1205-44DC-9F72-B87C51833226}" srcOrd="7" destOrd="0" presId="urn:microsoft.com/office/officeart/2005/8/layout/radial6"/>
    <dgm:cxn modelId="{46C0766B-E149-4DA8-B8C5-4D2A8C4E46F3}" type="presParOf" srcId="{25C50FD5-0800-4712-AC89-9D68252EF5BD}" destId="{8977DC5D-8255-4B35-B4A3-22D56B446819}" srcOrd="8" destOrd="0" presId="urn:microsoft.com/office/officeart/2005/8/layout/radial6"/>
    <dgm:cxn modelId="{0E4ABF6B-19DB-44CF-BAAC-82DD0B0EF1D0}" type="presParOf" srcId="{25C50FD5-0800-4712-AC89-9D68252EF5BD}" destId="{15C13E9B-383A-40A1-A833-8CABF4728EBF}" srcOrd="9" destOrd="0" presId="urn:microsoft.com/office/officeart/2005/8/layout/radial6"/>
    <dgm:cxn modelId="{A33BF8A1-0CA3-452C-8D60-46CFEFC6B8D8}" type="presParOf" srcId="{25C50FD5-0800-4712-AC89-9D68252EF5BD}" destId="{3F1BF2E5-B3CB-4D0D-8EFE-42D4287C6817}" srcOrd="10" destOrd="0" presId="urn:microsoft.com/office/officeart/2005/8/layout/radial6"/>
    <dgm:cxn modelId="{96084DB1-D43B-40CC-A2EB-3EF2E462C8F0}" type="presParOf" srcId="{25C50FD5-0800-4712-AC89-9D68252EF5BD}" destId="{8EA460A1-E372-447B-AFBE-FB9093DAE3A9}" srcOrd="11" destOrd="0" presId="urn:microsoft.com/office/officeart/2005/8/layout/radial6"/>
    <dgm:cxn modelId="{43C36CA3-944F-4161-B27D-958590284EE6}" type="presParOf" srcId="{25C50FD5-0800-4712-AC89-9D68252EF5BD}" destId="{645614A0-B997-43EC-A8C0-92BDEFEDF753}" srcOrd="12" destOrd="0" presId="urn:microsoft.com/office/officeart/2005/8/layout/radial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C4B717-71BC-4669-8614-6CC48D01B2C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9A87BAA-B792-4332-B1A4-EC4678D30E39}">
      <dgm:prSet phldrT="[Texte]" custT="1"/>
      <dgm:spPr/>
      <dgm:t>
        <a:bodyPr/>
        <a:lstStyle/>
        <a:p>
          <a:r>
            <a:rPr lang="fr-FR" sz="4000" dirty="0" smtClean="0"/>
            <a:t>2 muscular tubes</a:t>
          </a:r>
          <a:endParaRPr lang="fr-FR" sz="4000" dirty="0"/>
        </a:p>
      </dgm:t>
    </dgm:pt>
    <dgm:pt modelId="{DD92E2A7-6C60-4EC9-81C0-1700BE0302EC}" type="parTrans" cxnId="{94FD68CA-2E2D-40EB-A86D-D04F5AD4CAB7}">
      <dgm:prSet/>
      <dgm:spPr/>
      <dgm:t>
        <a:bodyPr/>
        <a:lstStyle/>
        <a:p>
          <a:endParaRPr lang="fr-FR"/>
        </a:p>
      </dgm:t>
    </dgm:pt>
    <dgm:pt modelId="{CBB926ED-1828-4D26-A483-FCBA3F7F3C74}" type="sibTrans" cxnId="{94FD68CA-2E2D-40EB-A86D-D04F5AD4CAB7}">
      <dgm:prSet/>
      <dgm:spPr/>
      <dgm:t>
        <a:bodyPr/>
        <a:lstStyle/>
        <a:p>
          <a:endParaRPr lang="fr-FR"/>
        </a:p>
      </dgm:t>
    </dgm:pt>
    <dgm:pt modelId="{DDEAA99D-A753-4B91-972C-5F29DC34BB48}">
      <dgm:prSet phldrT="[Texte]" custT="1"/>
      <dgm:spPr/>
      <dgm:t>
        <a:bodyPr/>
        <a:lstStyle/>
        <a:p>
          <a:r>
            <a:rPr lang="fr-FR" sz="4000" dirty="0" smtClean="0"/>
            <a:t>Approximately 10 to 12 </a:t>
          </a:r>
          <a:r>
            <a:rPr lang="fr-FR" sz="4000" dirty="0" err="1" smtClean="0"/>
            <a:t>inches</a:t>
          </a:r>
          <a:r>
            <a:rPr lang="fr-FR" sz="4000" dirty="0" smtClean="0"/>
            <a:t> long</a:t>
          </a:r>
          <a:endParaRPr lang="fr-FR" sz="4000" dirty="0"/>
        </a:p>
      </dgm:t>
    </dgm:pt>
    <dgm:pt modelId="{1FBAD7FB-08AF-44FE-9782-EC84248ECDE1}" type="parTrans" cxnId="{FA50C8E3-C14F-4572-8FBB-0009435DF998}">
      <dgm:prSet/>
      <dgm:spPr/>
      <dgm:t>
        <a:bodyPr/>
        <a:lstStyle/>
        <a:p>
          <a:endParaRPr lang="fr-FR"/>
        </a:p>
      </dgm:t>
    </dgm:pt>
    <dgm:pt modelId="{FEE1A993-DF50-4EF1-A762-E739B7D97D2F}" type="sibTrans" cxnId="{FA50C8E3-C14F-4572-8FBB-0009435DF998}">
      <dgm:prSet/>
      <dgm:spPr/>
      <dgm:t>
        <a:bodyPr/>
        <a:lstStyle/>
        <a:p>
          <a:endParaRPr lang="fr-FR"/>
        </a:p>
      </dgm:t>
    </dgm:pt>
    <dgm:pt modelId="{2E4B5BA5-721C-4C77-9597-294A972B6093}" type="pres">
      <dgm:prSet presAssocID="{60C4B717-71BC-4669-8614-6CC48D01B2C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0F18395-143A-46AE-8D4B-25A2F7F1CBF2}" type="pres">
      <dgm:prSet presAssocID="{29A87BAA-B792-4332-B1A4-EC4678D30E3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B3E6B68-01BE-431C-8037-6A2A2F1CE9AD}" type="pres">
      <dgm:prSet presAssocID="{CBB926ED-1828-4D26-A483-FCBA3F7F3C74}" presName="spacer" presStyleCnt="0"/>
      <dgm:spPr/>
    </dgm:pt>
    <dgm:pt modelId="{372A37B0-6CC1-4390-80C5-5ED03DF27D7A}" type="pres">
      <dgm:prSet presAssocID="{DDEAA99D-A753-4B91-972C-5F29DC34BB48}" presName="parentText" presStyleLbl="node1" presStyleIdx="1" presStyleCnt="2" custLinFactNeighborY="4366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802581C-3F3E-4648-9371-7236B550145C}" type="presOf" srcId="{DDEAA99D-A753-4B91-972C-5F29DC34BB48}" destId="{372A37B0-6CC1-4390-80C5-5ED03DF27D7A}" srcOrd="0" destOrd="0" presId="urn:microsoft.com/office/officeart/2005/8/layout/vList2"/>
    <dgm:cxn modelId="{A82E3E0B-7441-487E-812E-7948CECAE524}" type="presOf" srcId="{60C4B717-71BC-4669-8614-6CC48D01B2C8}" destId="{2E4B5BA5-721C-4C77-9597-294A972B6093}" srcOrd="0" destOrd="0" presId="urn:microsoft.com/office/officeart/2005/8/layout/vList2"/>
    <dgm:cxn modelId="{FA50C8E3-C14F-4572-8FBB-0009435DF998}" srcId="{60C4B717-71BC-4669-8614-6CC48D01B2C8}" destId="{DDEAA99D-A753-4B91-972C-5F29DC34BB48}" srcOrd="1" destOrd="0" parTransId="{1FBAD7FB-08AF-44FE-9782-EC84248ECDE1}" sibTransId="{FEE1A993-DF50-4EF1-A762-E739B7D97D2F}"/>
    <dgm:cxn modelId="{94FD68CA-2E2D-40EB-A86D-D04F5AD4CAB7}" srcId="{60C4B717-71BC-4669-8614-6CC48D01B2C8}" destId="{29A87BAA-B792-4332-B1A4-EC4678D30E39}" srcOrd="0" destOrd="0" parTransId="{DD92E2A7-6C60-4EC9-81C0-1700BE0302EC}" sibTransId="{CBB926ED-1828-4D26-A483-FCBA3F7F3C74}"/>
    <dgm:cxn modelId="{0D975724-C0A7-45EF-83FC-0D14AE44DD5B}" type="presOf" srcId="{29A87BAA-B792-4332-B1A4-EC4678D30E39}" destId="{E0F18395-143A-46AE-8D4B-25A2F7F1CBF2}" srcOrd="0" destOrd="0" presId="urn:microsoft.com/office/officeart/2005/8/layout/vList2"/>
    <dgm:cxn modelId="{C612A698-E976-4612-9BED-1F8C14109898}" type="presParOf" srcId="{2E4B5BA5-721C-4C77-9597-294A972B6093}" destId="{E0F18395-143A-46AE-8D4B-25A2F7F1CBF2}" srcOrd="0" destOrd="0" presId="urn:microsoft.com/office/officeart/2005/8/layout/vList2"/>
    <dgm:cxn modelId="{DAB010B4-EF1A-4CAA-995D-DB7082438A14}" type="presParOf" srcId="{2E4B5BA5-721C-4C77-9597-294A972B6093}" destId="{AB3E6B68-01BE-431C-8037-6A2A2F1CE9AD}" srcOrd="1" destOrd="0" presId="urn:microsoft.com/office/officeart/2005/8/layout/vList2"/>
    <dgm:cxn modelId="{46517576-8D1D-4502-846D-A9C7F0AB09FE}" type="presParOf" srcId="{2E4B5BA5-721C-4C77-9597-294A972B6093}" destId="{372A37B0-6CC1-4390-80C5-5ED03DF27D7A}" srcOrd="2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2E87C9-AE5F-465B-B1D3-A0EA58BA4AC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18C96BC-15CB-429D-9C56-7EC2F62F86E0}">
      <dgm:prSet phldrT="[Texte]"/>
      <dgm:spPr/>
      <dgm:t>
        <a:bodyPr/>
        <a:lstStyle/>
        <a:p>
          <a:r>
            <a:rPr lang="fr-FR" dirty="0" smtClean="0"/>
            <a:t>A </a:t>
          </a:r>
          <a:r>
            <a:rPr lang="fr-FR" dirty="0" err="1" smtClean="0"/>
            <a:t>pyramid</a:t>
          </a:r>
          <a:r>
            <a:rPr lang="fr-FR" dirty="0" smtClean="0"/>
            <a:t>-</a:t>
          </a:r>
          <a:r>
            <a:rPr lang="fr-FR" dirty="0" err="1" smtClean="0"/>
            <a:t>shaped</a:t>
          </a:r>
          <a:r>
            <a:rPr lang="fr-FR" dirty="0" smtClean="0"/>
            <a:t> </a:t>
          </a:r>
          <a:r>
            <a:rPr lang="fr-FR" dirty="0" err="1" smtClean="0"/>
            <a:t>organ</a:t>
          </a:r>
          <a:endParaRPr lang="fr-FR" dirty="0"/>
        </a:p>
      </dgm:t>
    </dgm:pt>
    <dgm:pt modelId="{F48E03D0-4462-4D97-AD0D-88AE4D239E36}" type="parTrans" cxnId="{3C371812-FCFC-41C7-8606-E0BDCFE8854C}">
      <dgm:prSet/>
      <dgm:spPr/>
      <dgm:t>
        <a:bodyPr/>
        <a:lstStyle/>
        <a:p>
          <a:endParaRPr lang="fr-FR"/>
        </a:p>
      </dgm:t>
    </dgm:pt>
    <dgm:pt modelId="{E7A1EE35-2915-4F0B-82C8-0193FDB73650}" type="sibTrans" cxnId="{3C371812-FCFC-41C7-8606-E0BDCFE8854C}">
      <dgm:prSet/>
      <dgm:spPr/>
      <dgm:t>
        <a:bodyPr/>
        <a:lstStyle/>
        <a:p>
          <a:endParaRPr lang="fr-FR"/>
        </a:p>
      </dgm:t>
    </dgm:pt>
    <dgm:pt modelId="{DE5F1C12-FCE6-4709-BA43-CE02EF703D7E}">
      <dgm:prSet phldrT="[Texte]"/>
      <dgm:spPr/>
      <dgm:t>
        <a:bodyPr/>
        <a:lstStyle/>
        <a:p>
          <a:r>
            <a:rPr lang="fr-FR" dirty="0" smtClean="0"/>
            <a:t>It </a:t>
          </a:r>
          <a:r>
            <a:rPr lang="fr-FR" dirty="0" err="1" smtClean="0"/>
            <a:t>holds</a:t>
          </a:r>
          <a:r>
            <a:rPr lang="fr-FR" dirty="0" smtClean="0"/>
            <a:t> up to one </a:t>
          </a:r>
          <a:r>
            <a:rPr lang="fr-FR" dirty="0" err="1" smtClean="0"/>
            <a:t>cup</a:t>
          </a:r>
          <a:r>
            <a:rPr lang="fr-FR" dirty="0" smtClean="0"/>
            <a:t> of urine</a:t>
          </a:r>
          <a:endParaRPr lang="fr-FR" dirty="0"/>
        </a:p>
      </dgm:t>
    </dgm:pt>
    <dgm:pt modelId="{84EF6E3A-2E19-45E7-8CB1-7DF61B950B4F}" type="parTrans" cxnId="{41EA778D-D869-4E29-8A92-41DF2272A3B1}">
      <dgm:prSet/>
      <dgm:spPr/>
      <dgm:t>
        <a:bodyPr/>
        <a:lstStyle/>
        <a:p>
          <a:endParaRPr lang="fr-FR"/>
        </a:p>
      </dgm:t>
    </dgm:pt>
    <dgm:pt modelId="{6BCD20CB-088B-4FE3-9472-9F61DFEE64A8}" type="sibTrans" cxnId="{41EA778D-D869-4E29-8A92-41DF2272A3B1}">
      <dgm:prSet/>
      <dgm:spPr/>
      <dgm:t>
        <a:bodyPr/>
        <a:lstStyle/>
        <a:p>
          <a:endParaRPr lang="fr-FR"/>
        </a:p>
      </dgm:t>
    </dgm:pt>
    <dgm:pt modelId="{B917B852-2D99-418E-BF15-9AE5DCF14349}" type="pres">
      <dgm:prSet presAssocID="{E42E87C9-AE5F-465B-B1D3-A0EA58BA4AC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FF37374-6C56-421C-A83D-805764359EC9}" type="pres">
      <dgm:prSet presAssocID="{D18C96BC-15CB-429D-9C56-7EC2F62F86E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3E49036-F9A2-4A8C-BBE4-55CDA6C272C2}" type="pres">
      <dgm:prSet presAssocID="{E7A1EE35-2915-4F0B-82C8-0193FDB73650}" presName="spacer" presStyleCnt="0"/>
      <dgm:spPr/>
    </dgm:pt>
    <dgm:pt modelId="{0ED7DD76-F30B-4AE2-A13E-79F49E925FEA}" type="pres">
      <dgm:prSet presAssocID="{DE5F1C12-FCE6-4709-BA43-CE02EF703D7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80DA63F-1ADD-40DB-AAE8-7DF77B990E8D}" type="presOf" srcId="{D18C96BC-15CB-429D-9C56-7EC2F62F86E0}" destId="{AFF37374-6C56-421C-A83D-805764359EC9}" srcOrd="0" destOrd="0" presId="urn:microsoft.com/office/officeart/2005/8/layout/vList2"/>
    <dgm:cxn modelId="{41EA778D-D869-4E29-8A92-41DF2272A3B1}" srcId="{E42E87C9-AE5F-465B-B1D3-A0EA58BA4AC6}" destId="{DE5F1C12-FCE6-4709-BA43-CE02EF703D7E}" srcOrd="1" destOrd="0" parTransId="{84EF6E3A-2E19-45E7-8CB1-7DF61B950B4F}" sibTransId="{6BCD20CB-088B-4FE3-9472-9F61DFEE64A8}"/>
    <dgm:cxn modelId="{9DF038E7-1D78-4E68-855F-D3F674DA7F39}" type="presOf" srcId="{E42E87C9-AE5F-465B-B1D3-A0EA58BA4AC6}" destId="{B917B852-2D99-418E-BF15-9AE5DCF14349}" srcOrd="0" destOrd="0" presId="urn:microsoft.com/office/officeart/2005/8/layout/vList2"/>
    <dgm:cxn modelId="{C8BAF506-AF85-40BE-B7F7-0BAB4F1F6A98}" type="presOf" srcId="{DE5F1C12-FCE6-4709-BA43-CE02EF703D7E}" destId="{0ED7DD76-F30B-4AE2-A13E-79F49E925FEA}" srcOrd="0" destOrd="0" presId="urn:microsoft.com/office/officeart/2005/8/layout/vList2"/>
    <dgm:cxn modelId="{3C371812-FCFC-41C7-8606-E0BDCFE8854C}" srcId="{E42E87C9-AE5F-465B-B1D3-A0EA58BA4AC6}" destId="{D18C96BC-15CB-429D-9C56-7EC2F62F86E0}" srcOrd="0" destOrd="0" parTransId="{F48E03D0-4462-4D97-AD0D-88AE4D239E36}" sibTransId="{E7A1EE35-2915-4F0B-82C8-0193FDB73650}"/>
    <dgm:cxn modelId="{5E67B39C-7170-4C4C-AE51-330C5B404BD6}" type="presParOf" srcId="{B917B852-2D99-418E-BF15-9AE5DCF14349}" destId="{AFF37374-6C56-421C-A83D-805764359EC9}" srcOrd="0" destOrd="0" presId="urn:microsoft.com/office/officeart/2005/8/layout/vList2"/>
    <dgm:cxn modelId="{8C8F2F97-105D-4744-8C4A-59E49BE737DC}" type="presParOf" srcId="{B917B852-2D99-418E-BF15-9AE5DCF14349}" destId="{B3E49036-F9A2-4A8C-BBE4-55CDA6C272C2}" srcOrd="1" destOrd="0" presId="urn:microsoft.com/office/officeart/2005/8/layout/vList2"/>
    <dgm:cxn modelId="{F6602726-521A-41B3-BBEB-00E18C3FAE13}" type="presParOf" srcId="{B917B852-2D99-418E-BF15-9AE5DCF14349}" destId="{0ED7DD76-F30B-4AE2-A13E-79F49E925FEA}" srcOrd="2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58BAE5-29EC-45C7-A7F4-756EE0A9613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5A21FA2-3937-4D73-AFEF-1D119B13CA6B}">
      <dgm:prSet phldrT="[Texte]"/>
      <dgm:spPr/>
      <dgm:t>
        <a:bodyPr/>
        <a:lstStyle/>
        <a:p>
          <a:r>
            <a:rPr lang="fr-FR" dirty="0" err="1" smtClean="0"/>
            <a:t>Urethra</a:t>
          </a:r>
          <a:r>
            <a:rPr lang="fr-FR" dirty="0" smtClean="0"/>
            <a:t> Tube</a:t>
          </a:r>
          <a:endParaRPr lang="fr-FR" dirty="0"/>
        </a:p>
      </dgm:t>
    </dgm:pt>
    <dgm:pt modelId="{10327879-99AF-4CFA-8FD0-43AE13BAD532}" type="parTrans" cxnId="{1A05C358-FB1A-4031-9C5D-FE7E05C0BAA5}">
      <dgm:prSet/>
      <dgm:spPr/>
      <dgm:t>
        <a:bodyPr/>
        <a:lstStyle/>
        <a:p>
          <a:endParaRPr lang="fr-FR"/>
        </a:p>
      </dgm:t>
    </dgm:pt>
    <dgm:pt modelId="{3BF4D36E-D791-4B8E-B8C2-096B65224618}" type="sibTrans" cxnId="{1A05C358-FB1A-4031-9C5D-FE7E05C0BAA5}">
      <dgm:prSet/>
      <dgm:spPr/>
      <dgm:t>
        <a:bodyPr/>
        <a:lstStyle/>
        <a:p>
          <a:endParaRPr lang="fr-FR"/>
        </a:p>
      </dgm:t>
    </dgm:pt>
    <dgm:pt modelId="{18433D6E-1149-49DC-A23F-FBBC96204BB5}">
      <dgm:prSet phldrT="[Texte]"/>
      <dgm:spPr/>
      <dgm:t>
        <a:bodyPr/>
        <a:lstStyle/>
        <a:p>
          <a:r>
            <a:rPr lang="fr-FR" dirty="0" smtClean="0"/>
            <a:t>Carries the urine </a:t>
          </a:r>
          <a:r>
            <a:rPr lang="fr-FR" dirty="0" err="1" smtClean="0"/>
            <a:t>from</a:t>
          </a:r>
          <a:r>
            <a:rPr lang="fr-FR" dirty="0" smtClean="0"/>
            <a:t> the </a:t>
          </a:r>
          <a:r>
            <a:rPr lang="fr-FR" dirty="0" err="1" smtClean="0"/>
            <a:t>bladder</a:t>
          </a:r>
          <a:r>
            <a:rPr lang="fr-FR" dirty="0" smtClean="0"/>
            <a:t> to </a:t>
          </a:r>
          <a:r>
            <a:rPr lang="fr-FR" dirty="0" err="1" smtClean="0"/>
            <a:t>outside</a:t>
          </a:r>
          <a:r>
            <a:rPr lang="fr-FR" dirty="0" smtClean="0"/>
            <a:t> the body</a:t>
          </a:r>
          <a:endParaRPr lang="fr-FR" dirty="0"/>
        </a:p>
      </dgm:t>
    </dgm:pt>
    <dgm:pt modelId="{18682CC3-8B8E-45B7-9D66-8EC1A80DA157}" type="parTrans" cxnId="{E8381EF5-D302-4B33-9A5F-EF7925655975}">
      <dgm:prSet/>
      <dgm:spPr/>
      <dgm:t>
        <a:bodyPr/>
        <a:lstStyle/>
        <a:p>
          <a:endParaRPr lang="fr-FR"/>
        </a:p>
      </dgm:t>
    </dgm:pt>
    <dgm:pt modelId="{18306BF1-9673-453C-84A1-151E0F7B98FA}" type="sibTrans" cxnId="{E8381EF5-D302-4B33-9A5F-EF7925655975}">
      <dgm:prSet/>
      <dgm:spPr/>
      <dgm:t>
        <a:bodyPr/>
        <a:lstStyle/>
        <a:p>
          <a:endParaRPr lang="fr-FR"/>
        </a:p>
      </dgm:t>
    </dgm:pt>
    <dgm:pt modelId="{3B942E41-C83F-4129-8D2E-FCB69F892D6E}">
      <dgm:prSet phldrT="[Texte]"/>
      <dgm:spPr/>
      <dgm:t>
        <a:bodyPr/>
        <a:lstStyle/>
        <a:p>
          <a:r>
            <a:rPr lang="fr-FR" dirty="0" err="1" smtClean="0"/>
            <a:t>Urethra</a:t>
          </a:r>
          <a:r>
            <a:rPr lang="fr-FR" dirty="0" smtClean="0"/>
            <a:t> </a:t>
          </a:r>
          <a:r>
            <a:rPr lang="fr-FR" dirty="0" err="1" smtClean="0"/>
            <a:t>Meatus</a:t>
          </a:r>
          <a:endParaRPr lang="fr-FR" dirty="0"/>
        </a:p>
      </dgm:t>
    </dgm:pt>
    <dgm:pt modelId="{0B97F764-60A0-42E1-AD96-1404374E06DE}" type="parTrans" cxnId="{1451BE68-9EC2-4E57-8A38-5F1DDBDF7C52}">
      <dgm:prSet/>
      <dgm:spPr/>
      <dgm:t>
        <a:bodyPr/>
        <a:lstStyle/>
        <a:p>
          <a:endParaRPr lang="fr-FR"/>
        </a:p>
      </dgm:t>
    </dgm:pt>
    <dgm:pt modelId="{42B904C5-8787-415A-A1A0-A4F93DE38948}" type="sibTrans" cxnId="{1451BE68-9EC2-4E57-8A38-5F1DDBDF7C52}">
      <dgm:prSet/>
      <dgm:spPr/>
      <dgm:t>
        <a:bodyPr/>
        <a:lstStyle/>
        <a:p>
          <a:endParaRPr lang="fr-FR"/>
        </a:p>
      </dgm:t>
    </dgm:pt>
    <dgm:pt modelId="{C4F32B08-A689-4D5A-8034-BB3EE2051399}">
      <dgm:prSet phldrT="[Texte]"/>
      <dgm:spPr/>
      <dgm:t>
        <a:bodyPr/>
        <a:lstStyle/>
        <a:p>
          <a:r>
            <a:rPr lang="fr-FR" dirty="0" smtClean="0"/>
            <a:t>Is the </a:t>
          </a:r>
          <a:r>
            <a:rPr lang="fr-FR" dirty="0" err="1" smtClean="0"/>
            <a:t>external</a:t>
          </a:r>
          <a:r>
            <a:rPr lang="fr-FR" dirty="0" smtClean="0"/>
            <a:t> </a:t>
          </a:r>
          <a:r>
            <a:rPr lang="fr-FR" dirty="0" err="1" smtClean="0"/>
            <a:t>Opening</a:t>
          </a:r>
          <a:r>
            <a:rPr lang="fr-FR" dirty="0" smtClean="0"/>
            <a:t> of </a:t>
          </a:r>
          <a:r>
            <a:rPr lang="fr-FR" dirty="0" err="1" smtClean="0"/>
            <a:t>Urethra</a:t>
          </a:r>
          <a:endParaRPr lang="fr-FR" dirty="0"/>
        </a:p>
      </dgm:t>
    </dgm:pt>
    <dgm:pt modelId="{F20E721C-6F5D-4C55-B9EB-16A357AEBCAE}" type="parTrans" cxnId="{18C33853-8BDC-4EF5-8657-21293EDBEDAC}">
      <dgm:prSet/>
      <dgm:spPr/>
      <dgm:t>
        <a:bodyPr/>
        <a:lstStyle/>
        <a:p>
          <a:endParaRPr lang="fr-FR"/>
        </a:p>
      </dgm:t>
    </dgm:pt>
    <dgm:pt modelId="{889D07F9-8F7A-4161-8D4B-ADEAC3256EAA}" type="sibTrans" cxnId="{18C33853-8BDC-4EF5-8657-21293EDBEDAC}">
      <dgm:prSet/>
      <dgm:spPr/>
      <dgm:t>
        <a:bodyPr/>
        <a:lstStyle/>
        <a:p>
          <a:endParaRPr lang="fr-FR"/>
        </a:p>
      </dgm:t>
    </dgm:pt>
    <dgm:pt modelId="{6BE268FC-D960-475D-8B31-7900444C349C}" type="pres">
      <dgm:prSet presAssocID="{7B58BAE5-29EC-45C7-A7F4-756EE0A9613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899A537-4F43-4DFC-B8B1-725927A6D8EB}" type="pres">
      <dgm:prSet presAssocID="{C5A21FA2-3937-4D73-AFEF-1D119B13CA6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A87DEB-299D-4905-ADA0-4A51BD801786}" type="pres">
      <dgm:prSet presAssocID="{C5A21FA2-3937-4D73-AFEF-1D119B13CA6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82C3FD-889F-412B-9048-4435DE8DEBFA}" type="pres">
      <dgm:prSet presAssocID="{3B942E41-C83F-4129-8D2E-FCB69F892D6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B55B24C-2EAF-443C-938E-8E4EF95F62E3}" type="pres">
      <dgm:prSet presAssocID="{3B942E41-C83F-4129-8D2E-FCB69F892D6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38B4D2C-C466-471C-9520-5CE68C02191A}" type="presOf" srcId="{3B942E41-C83F-4129-8D2E-FCB69F892D6E}" destId="{1A82C3FD-889F-412B-9048-4435DE8DEBFA}" srcOrd="0" destOrd="0" presId="urn:microsoft.com/office/officeart/2005/8/layout/vList2"/>
    <dgm:cxn modelId="{1B6C938D-B897-4581-948C-1CE59E87E4EC}" type="presOf" srcId="{7B58BAE5-29EC-45C7-A7F4-756EE0A96138}" destId="{6BE268FC-D960-475D-8B31-7900444C349C}" srcOrd="0" destOrd="0" presId="urn:microsoft.com/office/officeart/2005/8/layout/vList2"/>
    <dgm:cxn modelId="{18C33853-8BDC-4EF5-8657-21293EDBEDAC}" srcId="{3B942E41-C83F-4129-8D2E-FCB69F892D6E}" destId="{C4F32B08-A689-4D5A-8034-BB3EE2051399}" srcOrd="0" destOrd="0" parTransId="{F20E721C-6F5D-4C55-B9EB-16A357AEBCAE}" sibTransId="{889D07F9-8F7A-4161-8D4B-ADEAC3256EAA}"/>
    <dgm:cxn modelId="{FF7D89A8-6962-4CF8-96BA-DBDE9139F1F7}" type="presOf" srcId="{C4F32B08-A689-4D5A-8034-BB3EE2051399}" destId="{1B55B24C-2EAF-443C-938E-8E4EF95F62E3}" srcOrd="0" destOrd="0" presId="urn:microsoft.com/office/officeart/2005/8/layout/vList2"/>
    <dgm:cxn modelId="{1451BE68-9EC2-4E57-8A38-5F1DDBDF7C52}" srcId="{7B58BAE5-29EC-45C7-A7F4-756EE0A96138}" destId="{3B942E41-C83F-4129-8D2E-FCB69F892D6E}" srcOrd="1" destOrd="0" parTransId="{0B97F764-60A0-42E1-AD96-1404374E06DE}" sibTransId="{42B904C5-8787-415A-A1A0-A4F93DE38948}"/>
    <dgm:cxn modelId="{1A05C358-FB1A-4031-9C5D-FE7E05C0BAA5}" srcId="{7B58BAE5-29EC-45C7-A7F4-756EE0A96138}" destId="{C5A21FA2-3937-4D73-AFEF-1D119B13CA6B}" srcOrd="0" destOrd="0" parTransId="{10327879-99AF-4CFA-8FD0-43AE13BAD532}" sibTransId="{3BF4D36E-D791-4B8E-B8C2-096B65224618}"/>
    <dgm:cxn modelId="{1FD9F39C-99B5-4F41-A658-C7F4F97D15AC}" type="presOf" srcId="{18433D6E-1149-49DC-A23F-FBBC96204BB5}" destId="{84A87DEB-299D-4905-ADA0-4A51BD801786}" srcOrd="0" destOrd="0" presId="urn:microsoft.com/office/officeart/2005/8/layout/vList2"/>
    <dgm:cxn modelId="{E8381EF5-D302-4B33-9A5F-EF7925655975}" srcId="{C5A21FA2-3937-4D73-AFEF-1D119B13CA6B}" destId="{18433D6E-1149-49DC-A23F-FBBC96204BB5}" srcOrd="0" destOrd="0" parTransId="{18682CC3-8B8E-45B7-9D66-8EC1A80DA157}" sibTransId="{18306BF1-9673-453C-84A1-151E0F7B98FA}"/>
    <dgm:cxn modelId="{20F413D8-53D4-44A5-859B-947BD2982C0F}" type="presOf" srcId="{C5A21FA2-3937-4D73-AFEF-1D119B13CA6B}" destId="{1899A537-4F43-4DFC-B8B1-725927A6D8EB}" srcOrd="0" destOrd="0" presId="urn:microsoft.com/office/officeart/2005/8/layout/vList2"/>
    <dgm:cxn modelId="{9109651F-274B-4370-B996-63266541EE8B}" type="presParOf" srcId="{6BE268FC-D960-475D-8B31-7900444C349C}" destId="{1899A537-4F43-4DFC-B8B1-725927A6D8EB}" srcOrd="0" destOrd="0" presId="urn:microsoft.com/office/officeart/2005/8/layout/vList2"/>
    <dgm:cxn modelId="{3B3417B6-F4C3-437F-8773-5022DA22E012}" type="presParOf" srcId="{6BE268FC-D960-475D-8B31-7900444C349C}" destId="{84A87DEB-299D-4905-ADA0-4A51BD801786}" srcOrd="1" destOrd="0" presId="urn:microsoft.com/office/officeart/2005/8/layout/vList2"/>
    <dgm:cxn modelId="{1FB669EA-F7BE-4093-AFBB-10607ECEE8B1}" type="presParOf" srcId="{6BE268FC-D960-475D-8B31-7900444C349C}" destId="{1A82C3FD-889F-412B-9048-4435DE8DEBFA}" srcOrd="2" destOrd="0" presId="urn:microsoft.com/office/officeart/2005/8/layout/vList2"/>
    <dgm:cxn modelId="{75B5DD13-1B2D-495E-9CCD-56445D4B77C6}" type="presParOf" srcId="{6BE268FC-D960-475D-8B31-7900444C349C}" destId="{1B55B24C-2EAF-443C-938E-8E4EF95F62E3}" srcOrd="3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A309A6D-C09C-4548-B29A-6CF363A7E532}" type="datetimeFigureOut">
              <a:rPr lang="fr-FR" smtClean="0"/>
              <a:pPr/>
              <a:t>12/04/2024</a:t>
            </a:fld>
            <a:endParaRPr lang="fr-BE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12/04/2024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12/04/2024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12/04/2024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A309A6D-C09C-4548-B29A-6CF363A7E532}" type="datetimeFigureOut">
              <a:rPr lang="fr-FR" smtClean="0"/>
              <a:pPr/>
              <a:t>12/04/2024</a:t>
            </a:fld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12/04/2024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12/04/2024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12/04/2024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12/04/2024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A309A6D-C09C-4548-B29A-6CF363A7E532}" type="datetimeFigureOut">
              <a:rPr lang="fr-FR" smtClean="0"/>
              <a:pPr/>
              <a:t>12/04/2024</a:t>
            </a:fld>
            <a:endParaRPr lang="fr-BE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A309A6D-C09C-4548-B29A-6CF363A7E532}" type="datetimeFigureOut">
              <a:rPr lang="fr-FR" smtClean="0"/>
              <a:pPr/>
              <a:t>12/04/2024</a:t>
            </a:fld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pPr/>
              <a:t>12/04/2024</a:t>
            </a:fld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 smtClean="0"/>
              <a:t>The </a:t>
            </a:r>
            <a:r>
              <a:rPr lang="fr-FR" dirty="0" err="1" smtClean="0"/>
              <a:t>Urinary</a:t>
            </a:r>
            <a:r>
              <a:rPr lang="fr-FR" dirty="0" smtClean="0"/>
              <a:t> system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r>
              <a:rPr lang="fr-FR" sz="2000" dirty="0" smtClean="0"/>
              <a:t>2</a:t>
            </a:r>
            <a:r>
              <a:rPr lang="fr-FR" sz="2000" baseline="30000" dirty="0" smtClean="0"/>
              <a:t>nd</a:t>
            </a:r>
            <a:r>
              <a:rPr lang="fr-FR" sz="2000" dirty="0" smtClean="0"/>
              <a:t> </a:t>
            </a:r>
            <a:r>
              <a:rPr lang="fr-FR" sz="2000" dirty="0" err="1" smtClean="0"/>
              <a:t>year</a:t>
            </a:r>
            <a:r>
              <a:rPr lang="fr-FR" sz="2000" dirty="0" smtClean="0"/>
              <a:t> </a:t>
            </a:r>
            <a:r>
              <a:rPr lang="fr-FR" sz="2000" dirty="0" err="1" smtClean="0"/>
              <a:t>Medicine</a:t>
            </a:r>
            <a:r>
              <a:rPr lang="fr-FR" sz="2000" dirty="0" smtClean="0"/>
              <a:t> 2023/2024</a:t>
            </a:r>
          </a:p>
          <a:p>
            <a:endParaRPr lang="fr-FR" sz="2000" dirty="0" smtClean="0"/>
          </a:p>
          <a:p>
            <a:endParaRPr lang="fr-FR" dirty="0"/>
          </a:p>
        </p:txBody>
      </p:sp>
      <p:pic>
        <p:nvPicPr>
          <p:cNvPr id="4" name="Image 3" descr="C:\Users\user\Documents\Logo-Univ_Tlemcen.png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58" y="496429"/>
            <a:ext cx="1036320" cy="12180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Urethra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 smtClean="0"/>
              <a:t>Whats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Urine?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It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/>
              <a:t>waste</a:t>
            </a:r>
            <a:r>
              <a:rPr lang="fr-FR" dirty="0" smtClean="0"/>
              <a:t> </a:t>
            </a:r>
            <a:r>
              <a:rPr lang="fr-FR" dirty="0" err="1" smtClean="0"/>
              <a:t>product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the </a:t>
            </a:r>
            <a:r>
              <a:rPr lang="fr-FR" dirty="0" err="1" smtClean="0"/>
              <a:t>Urinary</a:t>
            </a:r>
            <a:r>
              <a:rPr lang="fr-FR" dirty="0" smtClean="0"/>
              <a:t> system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responsible</a:t>
            </a:r>
            <a:r>
              <a:rPr lang="fr-FR" dirty="0" smtClean="0"/>
              <a:t> for </a:t>
            </a:r>
            <a:r>
              <a:rPr lang="fr-FR" dirty="0" err="1" smtClean="0"/>
              <a:t>eliminating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the body</a:t>
            </a:r>
          </a:p>
          <a:p>
            <a:r>
              <a:rPr lang="fr-FR" dirty="0" smtClean="0"/>
              <a:t>95% water &amp; </a:t>
            </a:r>
            <a:r>
              <a:rPr lang="fr-FR" dirty="0" err="1" smtClean="0"/>
              <a:t>other</a:t>
            </a:r>
            <a:r>
              <a:rPr lang="fr-FR" dirty="0" smtClean="0"/>
              <a:t> 5% </a:t>
            </a:r>
            <a:r>
              <a:rPr lang="fr-FR" dirty="0" err="1" smtClean="0"/>
              <a:t>is</a:t>
            </a:r>
            <a:r>
              <a:rPr lang="fr-FR" dirty="0" smtClean="0"/>
              <a:t> made of : </a:t>
            </a:r>
            <a:r>
              <a:rPr lang="fr-FR" dirty="0" err="1" smtClean="0"/>
              <a:t>urea</a:t>
            </a:r>
            <a:r>
              <a:rPr lang="fr-FR" dirty="0" smtClean="0"/>
              <a:t>, </a:t>
            </a:r>
            <a:r>
              <a:rPr lang="fr-FR" dirty="0" err="1" smtClean="0"/>
              <a:t>uric</a:t>
            </a:r>
            <a:r>
              <a:rPr lang="fr-FR" dirty="0" smtClean="0"/>
              <a:t> </a:t>
            </a:r>
            <a:r>
              <a:rPr lang="fr-FR" dirty="0" err="1" smtClean="0"/>
              <a:t>acid</a:t>
            </a:r>
            <a:r>
              <a:rPr lang="fr-FR" dirty="0" smtClean="0"/>
              <a:t>, </a:t>
            </a:r>
            <a:r>
              <a:rPr lang="fr-FR" dirty="0" err="1" smtClean="0"/>
              <a:t>creatinine</a:t>
            </a:r>
            <a:r>
              <a:rPr lang="fr-FR" dirty="0" smtClean="0"/>
              <a:t>, </a:t>
            </a:r>
            <a:r>
              <a:rPr lang="fr-FR" dirty="0" err="1" smtClean="0"/>
              <a:t>mineral</a:t>
            </a:r>
            <a:r>
              <a:rPr lang="fr-FR" dirty="0" smtClean="0"/>
              <a:t> </a:t>
            </a:r>
            <a:r>
              <a:rPr lang="fr-FR" dirty="0" err="1" smtClean="0"/>
              <a:t>salts</a:t>
            </a:r>
            <a:r>
              <a:rPr lang="fr-FR" dirty="0" smtClean="0"/>
              <a:t>, </a:t>
            </a:r>
            <a:r>
              <a:rPr lang="fr-FR" dirty="0" err="1" smtClean="0"/>
              <a:t>various</a:t>
            </a:r>
            <a:r>
              <a:rPr lang="fr-FR" dirty="0" smtClean="0"/>
              <a:t> pigments and </a:t>
            </a:r>
            <a:r>
              <a:rPr lang="fr-FR" dirty="0" err="1" smtClean="0"/>
              <a:t>sugar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Clinical</a:t>
            </a:r>
            <a:r>
              <a:rPr lang="fr-FR" dirty="0" smtClean="0"/>
              <a:t> </a:t>
            </a:r>
            <a:r>
              <a:rPr lang="fr-FR" dirty="0" err="1" smtClean="0"/>
              <a:t>Terms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 </a:t>
            </a:r>
            <a:r>
              <a:rPr lang="en-US" sz="2400" b="1" i="1" u="sng" dirty="0" smtClean="0"/>
              <a:t>Cystectomy</a:t>
            </a:r>
            <a:r>
              <a:rPr lang="en-US" sz="2400" dirty="0" smtClean="0"/>
              <a:t>: surgical removal of the urinary bladder.</a:t>
            </a:r>
            <a:endParaRPr lang="fr-FR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 </a:t>
            </a:r>
            <a:r>
              <a:rPr lang="en-US" sz="2400" b="1" i="1" u="sng" dirty="0" smtClean="0"/>
              <a:t>Dysuria</a:t>
            </a:r>
            <a:r>
              <a:rPr lang="en-US" sz="2400" b="1" dirty="0" smtClean="0"/>
              <a:t>:</a:t>
            </a:r>
            <a:r>
              <a:rPr lang="en-US" sz="2400" dirty="0" smtClean="0"/>
              <a:t> painful or difficult urination.</a:t>
            </a:r>
            <a:endParaRPr lang="fr-FR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 </a:t>
            </a:r>
            <a:r>
              <a:rPr lang="en-US" sz="2400" b="1" i="1" u="sng" dirty="0" smtClean="0"/>
              <a:t>Hematuria</a:t>
            </a:r>
            <a:r>
              <a:rPr lang="en-US" sz="2400" dirty="0" smtClean="0"/>
              <a:t>: blood in the urine.</a:t>
            </a:r>
            <a:endParaRPr lang="fr-FR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 </a:t>
            </a:r>
            <a:r>
              <a:rPr lang="en-US" sz="2400" b="1" i="1" u="sng" dirty="0" smtClean="0"/>
              <a:t>Nephrectomy</a:t>
            </a:r>
            <a:r>
              <a:rPr lang="en-US" sz="2400" dirty="0" smtClean="0"/>
              <a:t>: surgical removal of a kidney.</a:t>
            </a:r>
            <a:endParaRPr lang="fr-FR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 </a:t>
            </a:r>
            <a:r>
              <a:rPr lang="en-US" sz="2400" b="1" i="1" u="sng" dirty="0" smtClean="0"/>
              <a:t>Acute glomerulonephritis</a:t>
            </a:r>
            <a:r>
              <a:rPr lang="en-US" sz="2400" dirty="0" smtClean="0"/>
              <a:t>: inflammation of the glomeruli.</a:t>
            </a:r>
            <a:endParaRPr lang="fr-FR" sz="24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74378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 smtClean="0"/>
              <a:t> </a:t>
            </a:r>
            <a:r>
              <a:rPr lang="en-US" b="1" i="1" u="sng" dirty="0" smtClean="0"/>
              <a:t>Uremia</a:t>
            </a:r>
            <a:r>
              <a:rPr lang="en-US" dirty="0" smtClean="0"/>
              <a:t>: condition in which substances ordinarilyexcreted in the urine accumulates in the blood.</a:t>
            </a:r>
            <a:endParaRPr lang="fr-FR" dirty="0" smtClean="0"/>
          </a:p>
          <a:p>
            <a:pPr>
              <a:lnSpc>
                <a:spcPct val="170000"/>
              </a:lnSpc>
            </a:pPr>
            <a:r>
              <a:rPr lang="en-US" dirty="0" smtClean="0"/>
              <a:t> </a:t>
            </a:r>
            <a:r>
              <a:rPr lang="en-US" b="1" i="1" u="sng" dirty="0" smtClean="0"/>
              <a:t>Incontinence</a:t>
            </a:r>
            <a:r>
              <a:rPr lang="en-US" b="1" dirty="0" smtClean="0"/>
              <a:t>:</a:t>
            </a:r>
            <a:r>
              <a:rPr lang="en-US" dirty="0" smtClean="0"/>
              <a:t> inability to control urination.</a:t>
            </a:r>
            <a:endParaRPr lang="fr-FR" dirty="0" smtClean="0"/>
          </a:p>
          <a:p>
            <a:pPr>
              <a:lnSpc>
                <a:spcPct val="170000"/>
              </a:lnSpc>
            </a:pPr>
            <a:r>
              <a:rPr lang="en-US" dirty="0" smtClean="0"/>
              <a:t> </a:t>
            </a:r>
            <a:r>
              <a:rPr lang="en-US" b="1" i="1" u="sng" dirty="0" smtClean="0"/>
              <a:t>Urinalysis</a:t>
            </a:r>
            <a:r>
              <a:rPr lang="en-US" b="1" dirty="0" smtClean="0"/>
              <a:t>:</a:t>
            </a:r>
            <a:r>
              <a:rPr lang="en-US" dirty="0" smtClean="0"/>
              <a:t> analysis of urine to diagnose health or disease(to detect protein, glucose, blood or pus).</a:t>
            </a:r>
            <a:endParaRPr lang="fr-FR" dirty="0" smtClean="0"/>
          </a:p>
          <a:p>
            <a:pPr>
              <a:lnSpc>
                <a:spcPct val="170000"/>
              </a:lnSpc>
            </a:pPr>
            <a:r>
              <a:rPr lang="en-US" dirty="0" smtClean="0"/>
              <a:t> </a:t>
            </a:r>
            <a:r>
              <a:rPr lang="en-US" b="1" i="1" u="sng" dirty="0" smtClean="0"/>
              <a:t>Urologist</a:t>
            </a:r>
            <a:r>
              <a:rPr lang="en-US" b="1" dirty="0" smtClean="0"/>
              <a:t>:</a:t>
            </a:r>
            <a:r>
              <a:rPr lang="en-US" dirty="0" smtClean="0"/>
              <a:t> physician who specializes in diseases of theurinary structures in both male and female.</a:t>
            </a:r>
            <a:endParaRPr lang="fr-FR" dirty="0" smtClean="0"/>
          </a:p>
          <a:p>
            <a:pPr>
              <a:lnSpc>
                <a:spcPct val="170000"/>
              </a:lnSpc>
              <a:buNone/>
            </a:pPr>
            <a:endParaRPr lang="fr-FR" dirty="0" smtClean="0"/>
          </a:p>
          <a:p>
            <a:pPr>
              <a:lnSpc>
                <a:spcPct val="170000"/>
              </a:lnSpc>
            </a:pP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The </a:t>
            </a:r>
            <a:r>
              <a:rPr lang="fr-FR" dirty="0" err="1" smtClean="0"/>
              <a:t>Urinary</a:t>
            </a:r>
            <a:r>
              <a:rPr lang="fr-FR" dirty="0" smtClean="0"/>
              <a:t>, or </a:t>
            </a:r>
            <a:r>
              <a:rPr lang="fr-FR" dirty="0" err="1" smtClean="0"/>
              <a:t>Excretory</a:t>
            </a:r>
            <a:r>
              <a:rPr lang="fr-FR" dirty="0" smtClean="0"/>
              <a:t> System: 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another</a:t>
            </a:r>
            <a:r>
              <a:rPr lang="fr-FR" dirty="0" smtClean="0"/>
              <a:t> system by </a:t>
            </a:r>
            <a:r>
              <a:rPr lang="fr-FR" dirty="0" err="1" smtClean="0"/>
              <a:t>which</a:t>
            </a:r>
            <a:r>
              <a:rPr lang="fr-FR" dirty="0" smtClean="0"/>
              <a:t> the body </a:t>
            </a:r>
            <a:r>
              <a:rPr lang="fr-FR" dirty="0" err="1" smtClean="0"/>
              <a:t>rids</a:t>
            </a:r>
            <a:r>
              <a:rPr lang="fr-FR" dirty="0" smtClean="0"/>
              <a:t> </a:t>
            </a:r>
            <a:r>
              <a:rPr lang="fr-FR" dirty="0" err="1" smtClean="0"/>
              <a:t>itself</a:t>
            </a:r>
            <a:r>
              <a:rPr lang="fr-FR" dirty="0" smtClean="0"/>
              <a:t> of </a:t>
            </a:r>
            <a:r>
              <a:rPr lang="fr-FR" dirty="0" err="1" smtClean="0"/>
              <a:t>unwanted</a:t>
            </a:r>
            <a:r>
              <a:rPr lang="fr-FR" dirty="0" smtClean="0"/>
              <a:t> </a:t>
            </a:r>
            <a:r>
              <a:rPr lang="fr-FR" dirty="0" err="1" smtClean="0"/>
              <a:t>Toxins</a:t>
            </a:r>
            <a:r>
              <a:rPr lang="fr-FR" dirty="0" smtClean="0"/>
              <a:t> or </a:t>
            </a:r>
            <a:r>
              <a:rPr lang="fr-FR" dirty="0" err="1" smtClean="0"/>
              <a:t>waste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The basic </a:t>
            </a:r>
            <a:r>
              <a:rPr lang="fr-FR" dirty="0" err="1" smtClean="0"/>
              <a:t>purpose</a:t>
            </a:r>
            <a:r>
              <a:rPr lang="fr-FR" dirty="0" smtClean="0"/>
              <a:t> for </a:t>
            </a:r>
            <a:r>
              <a:rPr lang="fr-FR" dirty="0" err="1" smtClean="0"/>
              <a:t>this</a:t>
            </a:r>
            <a:r>
              <a:rPr lang="fr-FR" dirty="0" smtClean="0"/>
              <a:t> system </a:t>
            </a:r>
            <a:r>
              <a:rPr lang="fr-FR" dirty="0" err="1" smtClean="0"/>
              <a:t>is</a:t>
            </a:r>
            <a:r>
              <a:rPr lang="fr-FR" dirty="0" smtClean="0"/>
              <a:t> to </a:t>
            </a:r>
            <a:r>
              <a:rPr lang="fr-FR" dirty="0" err="1" smtClean="0"/>
              <a:t>cleanse</a:t>
            </a:r>
            <a:r>
              <a:rPr lang="fr-FR" dirty="0" smtClean="0"/>
              <a:t> the </a:t>
            </a:r>
            <a:r>
              <a:rPr lang="fr-FR" dirty="0" err="1" smtClean="0"/>
              <a:t>blood</a:t>
            </a:r>
            <a:endParaRPr lang="fr-FR" dirty="0"/>
          </a:p>
        </p:txBody>
      </p:sp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Structures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2 </a:t>
            </a:r>
            <a:r>
              <a:rPr lang="fr-FR" dirty="0" err="1" smtClean="0"/>
              <a:t>Kidneys</a:t>
            </a:r>
            <a:endParaRPr lang="fr-FR" dirty="0" smtClean="0"/>
          </a:p>
          <a:p>
            <a:r>
              <a:rPr lang="fr-FR" dirty="0" smtClean="0"/>
              <a:t>2 </a:t>
            </a:r>
            <a:r>
              <a:rPr lang="fr-FR" dirty="0" err="1" smtClean="0"/>
              <a:t>Ureters</a:t>
            </a:r>
            <a:endParaRPr lang="fr-FR" dirty="0" smtClean="0"/>
          </a:p>
          <a:p>
            <a:r>
              <a:rPr lang="fr-FR" dirty="0" smtClean="0"/>
              <a:t>1 </a:t>
            </a:r>
            <a:r>
              <a:rPr lang="fr-FR" dirty="0" err="1" smtClean="0"/>
              <a:t>Bladder</a:t>
            </a:r>
            <a:endParaRPr lang="fr-FR" dirty="0" smtClean="0"/>
          </a:p>
          <a:p>
            <a:r>
              <a:rPr lang="fr-FR" dirty="0" smtClean="0"/>
              <a:t>1 </a:t>
            </a:r>
            <a:r>
              <a:rPr lang="fr-FR" dirty="0" err="1" smtClean="0"/>
              <a:t>Urethra</a:t>
            </a:r>
            <a:endParaRPr lang="fr-FR" dirty="0" smtClean="0"/>
          </a:p>
          <a:p>
            <a:r>
              <a:rPr lang="fr-FR" dirty="0" smtClean="0"/>
              <a:t>1 </a:t>
            </a:r>
            <a:r>
              <a:rPr lang="fr-FR" dirty="0" err="1" smtClean="0"/>
              <a:t>Urethra</a:t>
            </a:r>
            <a:r>
              <a:rPr lang="fr-FR" dirty="0" smtClean="0"/>
              <a:t> </a:t>
            </a:r>
            <a:r>
              <a:rPr lang="fr-FR" dirty="0" err="1" smtClean="0"/>
              <a:t>Meatus</a:t>
            </a:r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urinary system anatom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1643050"/>
            <a:ext cx="5500726" cy="471490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Together</a:t>
            </a:r>
            <a:r>
              <a:rPr lang="fr-FR" dirty="0" smtClean="0"/>
              <a:t> </a:t>
            </a:r>
            <a:r>
              <a:rPr lang="fr-FR" dirty="0" err="1" smtClean="0"/>
              <a:t>these</a:t>
            </a:r>
            <a:r>
              <a:rPr lang="fr-FR" dirty="0" smtClean="0"/>
              <a:t> structures </a:t>
            </a:r>
            <a:r>
              <a:rPr lang="fr-FR" dirty="0" err="1" smtClean="0"/>
              <a:t>purify</a:t>
            </a:r>
            <a:r>
              <a:rPr lang="fr-FR" dirty="0" smtClean="0"/>
              <a:t> the </a:t>
            </a:r>
            <a:r>
              <a:rPr lang="fr-FR" dirty="0" err="1" smtClean="0"/>
              <a:t>blood</a:t>
            </a:r>
            <a:r>
              <a:rPr lang="fr-FR" dirty="0" smtClean="0"/>
              <a:t> by </a:t>
            </a:r>
            <a:r>
              <a:rPr lang="fr-FR" dirty="0" err="1" smtClean="0"/>
              <a:t>removing</a:t>
            </a:r>
            <a:r>
              <a:rPr lang="fr-FR" dirty="0" smtClean="0"/>
              <a:t> </a:t>
            </a:r>
            <a:r>
              <a:rPr lang="fr-FR" dirty="0" err="1" smtClean="0"/>
              <a:t>excess</a:t>
            </a:r>
            <a:r>
              <a:rPr lang="fr-FR" dirty="0" smtClean="0"/>
              <a:t> water, </a:t>
            </a:r>
            <a:r>
              <a:rPr lang="fr-FR" dirty="0" err="1" smtClean="0"/>
              <a:t>salt</a:t>
            </a:r>
            <a:r>
              <a:rPr lang="fr-FR" dirty="0" smtClean="0"/>
              <a:t>, </a:t>
            </a:r>
            <a:r>
              <a:rPr lang="fr-FR" dirty="0" err="1" smtClean="0"/>
              <a:t>sugar</a:t>
            </a:r>
            <a:r>
              <a:rPr lang="fr-FR" dirty="0" smtClean="0"/>
              <a:t>, </a:t>
            </a:r>
            <a:r>
              <a:rPr lang="fr-FR" dirty="0" err="1" smtClean="0"/>
              <a:t>metabolic</a:t>
            </a:r>
            <a:r>
              <a:rPr lang="fr-FR" dirty="0" smtClean="0"/>
              <a:t> </a:t>
            </a:r>
            <a:r>
              <a:rPr lang="fr-FR" dirty="0" err="1" smtClean="0"/>
              <a:t>products</a:t>
            </a:r>
            <a:r>
              <a:rPr lang="fr-FR" dirty="0" smtClean="0"/>
              <a:t>, and </a:t>
            </a:r>
            <a:r>
              <a:rPr lang="fr-FR" dirty="0" err="1" smtClean="0"/>
              <a:t>other</a:t>
            </a:r>
            <a:r>
              <a:rPr lang="fr-FR" dirty="0" smtClean="0"/>
              <a:t> substances the body </a:t>
            </a:r>
            <a:r>
              <a:rPr lang="fr-FR" dirty="0" err="1" smtClean="0"/>
              <a:t>needs</a:t>
            </a:r>
            <a:r>
              <a:rPr lang="fr-FR" dirty="0" smtClean="0"/>
              <a:t> to purge in </a:t>
            </a:r>
            <a:r>
              <a:rPr lang="fr-FR" dirty="0" err="1" smtClean="0"/>
              <a:t>order</a:t>
            </a:r>
            <a:r>
              <a:rPr lang="fr-FR" dirty="0" smtClean="0"/>
              <a:t> to </a:t>
            </a:r>
            <a:r>
              <a:rPr lang="fr-FR" dirty="0" err="1" smtClean="0"/>
              <a:t>maintain</a:t>
            </a:r>
            <a:r>
              <a:rPr lang="fr-FR" dirty="0" smtClean="0"/>
              <a:t> the ph </a:t>
            </a:r>
            <a:r>
              <a:rPr lang="fr-FR" dirty="0" err="1" smtClean="0"/>
              <a:t>acid</a:t>
            </a:r>
            <a:r>
              <a:rPr lang="fr-FR" dirty="0" smtClean="0"/>
              <a:t>-base balance and </a:t>
            </a:r>
            <a:r>
              <a:rPr lang="fr-FR" dirty="0" err="1" smtClean="0"/>
              <a:t>thus</a:t>
            </a:r>
            <a:r>
              <a:rPr lang="fr-FR" dirty="0" smtClean="0"/>
              <a:t> the </a:t>
            </a:r>
            <a:r>
              <a:rPr lang="fr-FR" b="1" i="1" dirty="0" smtClean="0"/>
              <a:t>«</a:t>
            </a:r>
            <a:r>
              <a:rPr lang="fr-FR" b="1" i="1" dirty="0" err="1" smtClean="0"/>
              <a:t>homeostasis</a:t>
            </a:r>
            <a:r>
              <a:rPr lang="fr-FR" b="1" i="1" dirty="0" smtClean="0"/>
              <a:t>»  </a:t>
            </a:r>
            <a:r>
              <a:rPr lang="fr-FR" dirty="0" smtClean="0"/>
              <a:t>of the body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Characteristics</a:t>
            </a:r>
            <a:r>
              <a:rPr lang="fr-FR" dirty="0" smtClean="0"/>
              <a:t>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The </a:t>
            </a:r>
            <a:r>
              <a:rPr lang="fr-FR" dirty="0" err="1" smtClean="0"/>
              <a:t>Kidneys</a:t>
            </a:r>
            <a:r>
              <a:rPr lang="fr-FR" dirty="0" smtClean="0"/>
              <a:t> are </a:t>
            </a:r>
            <a:r>
              <a:rPr lang="fr-FR" dirty="0" err="1" smtClean="0"/>
              <a:t>divided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2 main sections: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 Cortex: the </a:t>
            </a:r>
            <a:r>
              <a:rPr lang="fr-FR" dirty="0" err="1" smtClean="0"/>
              <a:t>outer</a:t>
            </a:r>
            <a:r>
              <a:rPr lang="fr-FR" dirty="0" smtClean="0"/>
              <a:t> section of the </a:t>
            </a:r>
            <a:r>
              <a:rPr lang="fr-FR" dirty="0" err="1" smtClean="0"/>
              <a:t>Kidney</a:t>
            </a:r>
            <a:endParaRPr lang="fr-FR" dirty="0" smtClean="0"/>
          </a:p>
          <a:p>
            <a:pPr lvl="2">
              <a:buFont typeface="Wingdings" pitchFamily="2" charset="2"/>
              <a:buChar char="Ø"/>
            </a:pPr>
            <a:r>
              <a:rPr lang="fr-FR" sz="2400" dirty="0" err="1" smtClean="0"/>
              <a:t>Nephrons</a:t>
            </a:r>
            <a:r>
              <a:rPr lang="fr-FR" sz="2400" dirty="0" smtClean="0"/>
              <a:t>: </a:t>
            </a:r>
            <a:r>
              <a:rPr lang="fr-FR" sz="2400" dirty="0" err="1" smtClean="0"/>
              <a:t>microscopic</a:t>
            </a:r>
            <a:r>
              <a:rPr lang="fr-FR" sz="2400" dirty="0" smtClean="0"/>
              <a:t> </a:t>
            </a:r>
            <a:r>
              <a:rPr lang="fr-FR" sz="2400" dirty="0" err="1" smtClean="0"/>
              <a:t>filtering</a:t>
            </a:r>
            <a:r>
              <a:rPr lang="fr-FR" sz="2400" dirty="0" smtClean="0"/>
              <a:t> </a:t>
            </a:r>
            <a:r>
              <a:rPr lang="fr-FR" sz="2400" dirty="0" err="1" smtClean="0"/>
              <a:t>units</a:t>
            </a:r>
            <a:endParaRPr lang="fr-FR" sz="2400" dirty="0" smtClean="0"/>
          </a:p>
          <a:p>
            <a:endParaRPr lang="fr-FR" dirty="0" smtClean="0"/>
          </a:p>
          <a:p>
            <a:r>
              <a:rPr lang="fr-FR" dirty="0" err="1" smtClean="0"/>
              <a:t>Medulla</a:t>
            </a:r>
            <a:r>
              <a:rPr lang="fr-FR" dirty="0" smtClean="0"/>
              <a:t>: the </a:t>
            </a:r>
            <a:r>
              <a:rPr lang="fr-FR" dirty="0" err="1" smtClean="0"/>
              <a:t>inner</a:t>
            </a:r>
            <a:r>
              <a:rPr lang="fr-FR" dirty="0" smtClean="0"/>
              <a:t> section of the </a:t>
            </a:r>
            <a:r>
              <a:rPr lang="fr-FR" dirty="0" err="1" smtClean="0"/>
              <a:t>Kidney</a:t>
            </a:r>
            <a:endParaRPr lang="fr-F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Ureters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Bladder</a:t>
            </a:r>
            <a:r>
              <a:rPr lang="fr-FR" dirty="0" smtClean="0"/>
              <a:t>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nderi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Fonderie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nder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71</TotalTime>
  <Words>344</Words>
  <PresentationFormat>Affichage à l'écran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Fonderie</vt:lpstr>
      <vt:lpstr>The Urinary system</vt:lpstr>
      <vt:lpstr>Introduction</vt:lpstr>
      <vt:lpstr>Structures</vt:lpstr>
      <vt:lpstr>Diapositive 4</vt:lpstr>
      <vt:lpstr>Diapositive 5</vt:lpstr>
      <vt:lpstr>Characteristics </vt:lpstr>
      <vt:lpstr>Diapositive 7</vt:lpstr>
      <vt:lpstr>Ureters</vt:lpstr>
      <vt:lpstr>Bladder </vt:lpstr>
      <vt:lpstr>Urethra</vt:lpstr>
      <vt:lpstr>Whats is Urine?</vt:lpstr>
      <vt:lpstr>Some Clinical Terms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acer</dc:creator>
  <cp:lastModifiedBy>HP</cp:lastModifiedBy>
  <cp:revision>14</cp:revision>
  <dcterms:created xsi:type="dcterms:W3CDTF">2024-04-12T09:49:28Z</dcterms:created>
  <dcterms:modified xsi:type="dcterms:W3CDTF">2024-04-12T21:05:17Z</dcterms:modified>
</cp:coreProperties>
</file>