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5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2D738-9B67-4ACC-8085-0B2B6138187E}" type="datetimeFigureOut">
              <a:rPr lang="fr-FR" smtClean="0"/>
              <a:t>19/02/2020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F7426-27DA-412C-9BB7-95BE0136D03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9552" y="1556792"/>
            <a:ext cx="6400800" cy="792088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Département d’Informatique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Master 1 Réseaux et Systèmes Distribués  (RSD)</a:t>
            </a:r>
          </a:p>
        </p:txBody>
      </p:sp>
      <p:pic>
        <p:nvPicPr>
          <p:cNvPr id="1026" name="Picture 2" descr="https://www.univ-tlemcen.dz/assets/img/logo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333750" cy="1238250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323528" y="2996952"/>
            <a:ext cx="8568952" cy="648072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des systèmes serveurs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734997"/>
            <a:ext cx="319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Mme Asma SARI née AMRAOUI</a:t>
            </a:r>
          </a:p>
          <a:p>
            <a:r>
              <a:rPr lang="fr-FR" dirty="0"/>
              <a:t>amraoui.asma@gmail.com</a:t>
            </a:r>
          </a:p>
        </p:txBody>
      </p:sp>
      <p:sp>
        <p:nvSpPr>
          <p:cNvPr id="35842" name="AutoShape 2" descr="Résultat de recherche d'images pour &quot;administration rés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4" name="Picture 4" descr="http://www.abc-informatik.fr/images/reseaux/abc-informatik-administration-6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4176464" cy="1988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Administrateur système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Missions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Gérer les comptes utilisateurs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Gérer les droits d'accès aux serveurs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Mettre en production les serveurs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Gérer la maintenance de l'infrastructure des serveurs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Gérer l'infrastructure d'annuaire de l'entreprise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Procéder aux opérations préventives et de maintenance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Identifier et résoudre les problèmes liés à l'infrastructure système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Supporter l'équipe de techniciens d'exploitation dans la résolution de leurs problèmes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Participer à la mise en place des procédures d'administration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sz="2400" dirty="0"/>
              <a:t>Participer à la veille technologique</a:t>
            </a:r>
          </a:p>
          <a:p>
            <a:pPr lvl="0" algn="just" fontAlgn="base">
              <a:buFont typeface="Wingdings" pitchFamily="2" charset="2"/>
              <a:buChar char="q"/>
            </a:pPr>
            <a:endParaRPr lang="fr-F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Administrateur système</a:t>
            </a:r>
            <a:br>
              <a:rPr lang="fr-FR" b="1" dirty="0">
                <a:solidFill>
                  <a:srgbClr val="C00000"/>
                </a:solidFill>
              </a:rPr>
            </a:br>
            <a:r>
              <a:rPr lang="fr-FR" b="1" dirty="0">
                <a:solidFill>
                  <a:srgbClr val="0070C0"/>
                </a:solidFill>
              </a:rPr>
              <a:t>Compétences requises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>
              <a:buFont typeface="Wingdings" pitchFamily="2" charset="2"/>
              <a:buChar char="q"/>
            </a:pPr>
            <a:r>
              <a:rPr lang="fr-FR" dirty="0"/>
              <a:t>Connaissance approfondie du système d’information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dirty="0"/>
              <a:t>Connaissance approfondie des systèmes de gestion de bases de données employés, les langages de requête et les outils de programmation nécessaires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dirty="0"/>
              <a:t>Notions de base sur les technologies des systèmes d’exploitation et des réseaux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dirty="0"/>
              <a:t>Maîtriser les procédures d'exploitation et les standards d'échanges de données</a:t>
            </a:r>
          </a:p>
          <a:p>
            <a:pPr lvl="0" algn="just">
              <a:buFont typeface="Wingdings" pitchFamily="2" charset="2"/>
              <a:buChar char="q"/>
            </a:pPr>
            <a:r>
              <a:rPr lang="fr-FR" dirty="0"/>
              <a:t>Tester et comparer les caractéristiques de différents systèmes de gestion de bases de données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Administrateur système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fr-FR" dirty="0"/>
              <a:t> La plupart des administrateurs sont  autodidactes 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  <a:p>
            <a:pPr algn="just">
              <a:buFont typeface="Wingdings" pitchFamily="2" charset="2"/>
              <a:buChar char="q"/>
            </a:pPr>
            <a:r>
              <a:rPr lang="fr-FR" dirty="0"/>
              <a:t> Il existe des certifications dans le domaine:</a:t>
            </a:r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Microsoft </a:t>
            </a:r>
            <a:r>
              <a:rPr lang="fr-FR" dirty="0" err="1"/>
              <a:t>Certified</a:t>
            </a:r>
            <a:r>
              <a:rPr lang="fr-FR" dirty="0"/>
              <a:t> Systems </a:t>
            </a:r>
            <a:r>
              <a:rPr lang="fr-FR" dirty="0" err="1"/>
              <a:t>Administrator</a:t>
            </a:r>
            <a:endParaRPr lang="fr-FR" dirty="0"/>
          </a:p>
          <a:p>
            <a:pPr lvl="1" algn="just">
              <a:buFont typeface="Wingdings" pitchFamily="2" charset="2"/>
              <a:buChar char="Ø"/>
            </a:pPr>
            <a:r>
              <a:rPr lang="fr-FR" dirty="0"/>
              <a:t>Linux Professional Institute</a:t>
            </a:r>
          </a:p>
          <a:p>
            <a:pPr algn="just"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tropclasse.com/images/2014/August/5/53e08f079a89f.jpg"/>
          <p:cNvPicPr>
            <a:picLocks noChangeAspect="1" noChangeArrowheads="1"/>
          </p:cNvPicPr>
          <p:nvPr/>
        </p:nvPicPr>
        <p:blipFill>
          <a:blip r:embed="rId2" cstate="print"/>
          <a:srcRect b="8030"/>
          <a:stretch>
            <a:fillRect/>
          </a:stretch>
        </p:blipFill>
        <p:spPr bwMode="auto">
          <a:xfrm>
            <a:off x="395536" y="1916832"/>
            <a:ext cx="4176464" cy="3157363"/>
          </a:xfrm>
          <a:prstGeom prst="rect">
            <a:avLst/>
          </a:prstGeom>
          <a:noFill/>
        </p:spPr>
      </p:pic>
      <p:pic>
        <p:nvPicPr>
          <p:cNvPr id="1028" name="Picture 4" descr="http://www.msi-pme.fr/oldsite/wp-content/uploads/2011/12/Administration-r%C3%A9sea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408622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4578" name="Picture 2" descr="http://www.economiematin.fr/img/administrateur-systeme-entreprise-panne-informati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091274" cy="5396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9552" y="1556792"/>
            <a:ext cx="6400800" cy="792088"/>
          </a:xfr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tx1"/>
                </a:solidFill>
              </a:rPr>
              <a:t>Département d’Informatique</a:t>
            </a:r>
          </a:p>
          <a:p>
            <a:r>
              <a:rPr lang="fr-FR" sz="2000" b="1" dirty="0">
                <a:solidFill>
                  <a:schemeClr val="tx1"/>
                </a:solidFill>
              </a:rPr>
              <a:t>Master 1 Réseaux et Systèmes Distribués  (RSD)</a:t>
            </a:r>
          </a:p>
        </p:txBody>
      </p:sp>
      <p:pic>
        <p:nvPicPr>
          <p:cNvPr id="1026" name="Picture 2" descr="https://www.univ-tlemcen.dz/assets/img/logo-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0648"/>
            <a:ext cx="3333750" cy="1238250"/>
          </a:xfrm>
          <a:prstGeom prst="rect">
            <a:avLst/>
          </a:prstGeom>
          <a:noFill/>
        </p:spPr>
      </p:pic>
      <p:sp>
        <p:nvSpPr>
          <p:cNvPr id="5" name="Sous-titre 2"/>
          <p:cNvSpPr txBox="1">
            <a:spLocks/>
          </p:cNvSpPr>
          <p:nvPr/>
        </p:nvSpPr>
        <p:spPr>
          <a:xfrm>
            <a:off x="323528" y="2996952"/>
            <a:ext cx="8568952" cy="648072"/>
          </a:xfrm>
          <a:prstGeom prst="rect">
            <a:avLst/>
          </a:prstGeom>
          <a:ln w="3175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des systèmes serveurs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734997"/>
            <a:ext cx="319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Mme Asma SARI née AMRAOUI</a:t>
            </a:r>
          </a:p>
          <a:p>
            <a:r>
              <a:rPr lang="fr-FR" dirty="0"/>
              <a:t>amraoui.asma@gmail.com</a:t>
            </a:r>
          </a:p>
        </p:txBody>
      </p:sp>
      <p:sp>
        <p:nvSpPr>
          <p:cNvPr id="35842" name="AutoShape 2" descr="Résultat de recherche d'images pour &quot;administration réseau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844" name="Picture 4" descr="http://www.abc-informatik.fr/images/reseaux/abc-informatik-administration-63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645024"/>
            <a:ext cx="4176464" cy="1988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8457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219</Words>
  <Application>Microsoft Office PowerPoint</Application>
  <PresentationFormat>Affichage à l'écran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Présentation PowerPoint</vt:lpstr>
      <vt:lpstr>Administrateur système Missions</vt:lpstr>
      <vt:lpstr>Administrateur système Compétences requises</vt:lpstr>
      <vt:lpstr>Administrateur système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AsmaPC</dc:creator>
  <cp:lastModifiedBy>SAMSUNG</cp:lastModifiedBy>
  <cp:revision>5</cp:revision>
  <dcterms:created xsi:type="dcterms:W3CDTF">2016-02-09T23:33:31Z</dcterms:created>
  <dcterms:modified xsi:type="dcterms:W3CDTF">2020-02-19T09:22:44Z</dcterms:modified>
</cp:coreProperties>
</file>