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370" r:id="rId3"/>
    <p:sldId id="364" r:id="rId4"/>
    <p:sldId id="365" r:id="rId5"/>
    <p:sldId id="366" r:id="rId6"/>
    <p:sldId id="367" r:id="rId7"/>
    <p:sldId id="357" r:id="rId8"/>
    <p:sldId id="358" r:id="rId9"/>
    <p:sldId id="356" r:id="rId10"/>
    <p:sldId id="363" r:id="rId11"/>
    <p:sldId id="359" r:id="rId12"/>
    <p:sldId id="360" r:id="rId13"/>
    <p:sldId id="361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96229" autoAdjust="0"/>
  </p:normalViewPr>
  <p:slideViewPr>
    <p:cSldViewPr snapToGrid="0" showGuides="1">
      <p:cViewPr varScale="1">
        <p:scale>
          <a:sx n="65" d="100"/>
          <a:sy n="65" d="100"/>
        </p:scale>
        <p:origin x="715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0178C-7F19-48F0-892D-D7A61C5C4EB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FD98D65-5FF1-4DCA-B2D2-9B9597C75A55}">
      <dgm:prSet phldrT="[Text]" custT="1"/>
      <dgm:spPr/>
      <dgm:t>
        <a:bodyPr/>
        <a:lstStyle/>
        <a:p>
          <a:r>
            <a:rPr lang="en-GB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Analyse your audience</a:t>
          </a:r>
        </a:p>
      </dgm:t>
    </dgm:pt>
    <dgm:pt modelId="{EB25FB3F-71EC-46E4-ADE4-D94823C78A71}" type="parTrans" cxnId="{2DB46258-0FDD-4E90-90FC-2F67F891D4C9}">
      <dgm:prSet/>
      <dgm:spPr/>
      <dgm:t>
        <a:bodyPr/>
        <a:lstStyle/>
        <a:p>
          <a:endParaRPr lang="en-GB"/>
        </a:p>
      </dgm:t>
    </dgm:pt>
    <dgm:pt modelId="{7AA4FEC2-B671-44D2-BB64-0013899B726C}" type="sibTrans" cxnId="{2DB46258-0FDD-4E90-90FC-2F67F891D4C9}">
      <dgm:prSet/>
      <dgm:spPr/>
      <dgm:t>
        <a:bodyPr/>
        <a:lstStyle/>
        <a:p>
          <a:endParaRPr lang="en-GB"/>
        </a:p>
      </dgm:t>
    </dgm:pt>
    <dgm:pt modelId="{2096CABB-4B25-405D-A69C-C9EA4027AC5F}">
      <dgm:prSet phldrT="[Text]" custT="1"/>
      <dgm:spPr/>
      <dgm:t>
        <a:bodyPr/>
        <a:lstStyle/>
        <a:p>
          <a:r>
            <a:rPr lang="en-GB" sz="2800" dirty="0"/>
            <a:t>Use visuals, body language, tone and intonation </a:t>
          </a:r>
        </a:p>
      </dgm:t>
    </dgm:pt>
    <dgm:pt modelId="{AB75960C-5F36-4DAE-A814-334BA44C38E0}" type="parTrans" cxnId="{1B03DEF8-3E29-4E54-BC39-EC8D46143644}">
      <dgm:prSet/>
      <dgm:spPr/>
      <dgm:t>
        <a:bodyPr/>
        <a:lstStyle/>
        <a:p>
          <a:endParaRPr lang="en-GB"/>
        </a:p>
      </dgm:t>
    </dgm:pt>
    <dgm:pt modelId="{C299DAA7-C6CC-4EE1-95FD-2CC2A140FFA3}" type="sibTrans" cxnId="{1B03DEF8-3E29-4E54-BC39-EC8D46143644}">
      <dgm:prSet/>
      <dgm:spPr/>
      <dgm:t>
        <a:bodyPr/>
        <a:lstStyle/>
        <a:p>
          <a:endParaRPr lang="en-GB"/>
        </a:p>
      </dgm:t>
    </dgm:pt>
    <dgm:pt modelId="{3F4569EF-C130-4EAD-B876-2D20FBC958F7}">
      <dgm:prSet phldrT="[Text]" custT="1"/>
      <dgm:spPr/>
      <dgm:t>
        <a:bodyPr/>
        <a:lstStyle/>
        <a:p>
          <a:r>
            <a:rPr lang="en-GB" sz="3200" dirty="0"/>
            <a:t>Be relatable</a:t>
          </a:r>
        </a:p>
      </dgm:t>
    </dgm:pt>
    <dgm:pt modelId="{ACB6DD1C-C0B3-4342-888C-309ADDE72BE2}" type="parTrans" cxnId="{1474868B-A131-47F2-B58D-EF8C87C08403}">
      <dgm:prSet/>
      <dgm:spPr/>
      <dgm:t>
        <a:bodyPr/>
        <a:lstStyle/>
        <a:p>
          <a:endParaRPr lang="en-GB"/>
        </a:p>
      </dgm:t>
    </dgm:pt>
    <dgm:pt modelId="{5329E71D-EC6C-4D9C-B5C2-D890F351C988}" type="sibTrans" cxnId="{1474868B-A131-47F2-B58D-EF8C87C08403}">
      <dgm:prSet/>
      <dgm:spPr/>
      <dgm:t>
        <a:bodyPr/>
        <a:lstStyle/>
        <a:p>
          <a:endParaRPr lang="en-GB"/>
        </a:p>
      </dgm:t>
    </dgm:pt>
    <dgm:pt modelId="{3D8D874F-4575-4411-9510-C116626EC81F}">
      <dgm:prSet custT="1"/>
      <dgm:spPr/>
      <dgm:t>
        <a:bodyPr/>
        <a:lstStyle/>
        <a:p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Use structure to build own ideas</a:t>
          </a:r>
        </a:p>
      </dgm:t>
    </dgm:pt>
    <dgm:pt modelId="{719C67DF-2494-44E8-818E-F79C41447203}" type="parTrans" cxnId="{3F114B78-48F1-47FA-9F40-74DDA059AF0B}">
      <dgm:prSet/>
      <dgm:spPr/>
      <dgm:t>
        <a:bodyPr/>
        <a:lstStyle/>
        <a:p>
          <a:endParaRPr lang="en-GB"/>
        </a:p>
      </dgm:t>
    </dgm:pt>
    <dgm:pt modelId="{DAACFD2F-07D0-4921-9A6F-6488F3423037}" type="sibTrans" cxnId="{3F114B78-48F1-47FA-9F40-74DDA059AF0B}">
      <dgm:prSet/>
      <dgm:spPr/>
      <dgm:t>
        <a:bodyPr/>
        <a:lstStyle/>
        <a:p>
          <a:endParaRPr lang="en-GB"/>
        </a:p>
      </dgm:t>
    </dgm:pt>
    <dgm:pt modelId="{14049C59-A481-4E01-9DB7-36B79628403A}">
      <dgm:prSet custT="1"/>
      <dgm:spPr/>
      <dgm:t>
        <a:bodyPr/>
        <a:lstStyle/>
        <a:p>
          <a:r>
            <a:rPr lang="en-GB" sz="2800" dirty="0"/>
            <a:t>Practice and rehearsal to build your confidence </a:t>
          </a:r>
        </a:p>
      </dgm:t>
    </dgm:pt>
    <dgm:pt modelId="{BE3CEF8D-9C77-48CF-9B86-EED43970259E}" type="parTrans" cxnId="{9432463C-3D8C-42B3-84A5-9B35E30E4ABC}">
      <dgm:prSet/>
      <dgm:spPr/>
      <dgm:t>
        <a:bodyPr/>
        <a:lstStyle/>
        <a:p>
          <a:endParaRPr lang="en-GB"/>
        </a:p>
      </dgm:t>
    </dgm:pt>
    <dgm:pt modelId="{E8110CC8-0347-4951-9350-472401E7ADD9}" type="sibTrans" cxnId="{9432463C-3D8C-42B3-84A5-9B35E30E4ABC}">
      <dgm:prSet/>
      <dgm:spPr/>
      <dgm:t>
        <a:bodyPr/>
        <a:lstStyle/>
        <a:p>
          <a:endParaRPr lang="en-GB"/>
        </a:p>
      </dgm:t>
    </dgm:pt>
    <dgm:pt modelId="{D7A4D517-5B3D-468A-8D6E-BFA03CC5A6DC}">
      <dgm:prSet custT="1"/>
      <dgm:spPr/>
      <dgm:t>
        <a:bodyPr/>
        <a:lstStyle/>
        <a:p>
          <a:r>
            <a:rPr lang="en-GB" sz="2400" dirty="0"/>
            <a:t>Use strategies: repetition, rhetoric questions, telling stories</a:t>
          </a:r>
        </a:p>
      </dgm:t>
    </dgm:pt>
    <dgm:pt modelId="{D9E78DDD-7218-4857-9E5E-AC7BE8433FF2}" type="parTrans" cxnId="{B6A4398E-7E25-43FC-9256-ADD6B99D779C}">
      <dgm:prSet/>
      <dgm:spPr/>
      <dgm:t>
        <a:bodyPr/>
        <a:lstStyle/>
        <a:p>
          <a:endParaRPr lang="en-GB"/>
        </a:p>
      </dgm:t>
    </dgm:pt>
    <dgm:pt modelId="{5BACB3ED-ED1C-4B7C-967E-C4BDBA4A764A}" type="sibTrans" cxnId="{B6A4398E-7E25-43FC-9256-ADD6B99D779C}">
      <dgm:prSet/>
      <dgm:spPr/>
      <dgm:t>
        <a:bodyPr/>
        <a:lstStyle/>
        <a:p>
          <a:endParaRPr lang="en-GB"/>
        </a:p>
      </dgm:t>
    </dgm:pt>
    <dgm:pt modelId="{E2443C8E-5866-439C-8A1A-1B70EEDB8DA5}" type="pres">
      <dgm:prSet presAssocID="{C570178C-7F19-48F0-892D-D7A61C5C4EB5}" presName="linearFlow" presStyleCnt="0">
        <dgm:presLayoutVars>
          <dgm:dir/>
          <dgm:resizeHandles val="exact"/>
        </dgm:presLayoutVars>
      </dgm:prSet>
      <dgm:spPr/>
    </dgm:pt>
    <dgm:pt modelId="{F49DF8EA-2703-4ABE-96B2-68F834B3FDD5}" type="pres">
      <dgm:prSet presAssocID="{1FD98D65-5FF1-4DCA-B2D2-9B9597C75A55}" presName="composite" presStyleCnt="0"/>
      <dgm:spPr/>
    </dgm:pt>
    <dgm:pt modelId="{B6C3BE5A-4AAE-4D49-B782-206CB9EA8B8D}" type="pres">
      <dgm:prSet presAssocID="{1FD98D65-5FF1-4DCA-B2D2-9B9597C75A55}" presName="imgShp" presStyleLbl="fgImgPlace1" presStyleIdx="0" presStyleCnt="6"/>
      <dgm:spPr/>
    </dgm:pt>
    <dgm:pt modelId="{F263881F-4477-4CE2-8F79-EEC2D3A41F66}" type="pres">
      <dgm:prSet presAssocID="{1FD98D65-5FF1-4DCA-B2D2-9B9597C75A55}" presName="txShp" presStyleLbl="node1" presStyleIdx="0" presStyleCnt="6">
        <dgm:presLayoutVars>
          <dgm:bulletEnabled val="1"/>
        </dgm:presLayoutVars>
      </dgm:prSet>
      <dgm:spPr/>
    </dgm:pt>
    <dgm:pt modelId="{E55F9980-7161-4798-8611-4ADA678DEFC2}" type="pres">
      <dgm:prSet presAssocID="{7AA4FEC2-B671-44D2-BB64-0013899B726C}" presName="spacing" presStyleCnt="0"/>
      <dgm:spPr/>
    </dgm:pt>
    <dgm:pt modelId="{D39C639D-8EA9-47DC-A8D6-02BE8A6B9BCB}" type="pres">
      <dgm:prSet presAssocID="{3D8D874F-4575-4411-9510-C116626EC81F}" presName="composite" presStyleCnt="0"/>
      <dgm:spPr/>
    </dgm:pt>
    <dgm:pt modelId="{BF1C7B93-4387-46EF-BFDA-E8EC047E4176}" type="pres">
      <dgm:prSet presAssocID="{3D8D874F-4575-4411-9510-C116626EC81F}" presName="imgShp" presStyleLbl="fgImgPlace1" presStyleIdx="1" presStyleCnt="6"/>
      <dgm:spPr/>
    </dgm:pt>
    <dgm:pt modelId="{7B50BAF8-DCF0-4ED7-BA4B-BFAE24D7150D}" type="pres">
      <dgm:prSet presAssocID="{3D8D874F-4575-4411-9510-C116626EC81F}" presName="txShp" presStyleLbl="node1" presStyleIdx="1" presStyleCnt="6">
        <dgm:presLayoutVars>
          <dgm:bulletEnabled val="1"/>
        </dgm:presLayoutVars>
      </dgm:prSet>
      <dgm:spPr/>
    </dgm:pt>
    <dgm:pt modelId="{A070C2AA-466C-4E2A-A506-CA0322F4F85C}" type="pres">
      <dgm:prSet presAssocID="{DAACFD2F-07D0-4921-9A6F-6488F3423037}" presName="spacing" presStyleCnt="0"/>
      <dgm:spPr/>
    </dgm:pt>
    <dgm:pt modelId="{52167CDC-7CAE-481B-82FC-F3B7B9152E8E}" type="pres">
      <dgm:prSet presAssocID="{2096CABB-4B25-405D-A69C-C9EA4027AC5F}" presName="composite" presStyleCnt="0"/>
      <dgm:spPr/>
    </dgm:pt>
    <dgm:pt modelId="{AFFCB0E9-CC67-425E-8C13-5F2C67D8A955}" type="pres">
      <dgm:prSet presAssocID="{2096CABB-4B25-405D-A69C-C9EA4027AC5F}" presName="imgShp" presStyleLbl="fgImgPlace1" presStyleIdx="2" presStyleCnt="6"/>
      <dgm:spPr/>
    </dgm:pt>
    <dgm:pt modelId="{16D6FB1D-ACA0-4548-8627-DB3B4EFD7A02}" type="pres">
      <dgm:prSet presAssocID="{2096CABB-4B25-405D-A69C-C9EA4027AC5F}" presName="txShp" presStyleLbl="node1" presStyleIdx="2" presStyleCnt="6">
        <dgm:presLayoutVars>
          <dgm:bulletEnabled val="1"/>
        </dgm:presLayoutVars>
      </dgm:prSet>
      <dgm:spPr/>
    </dgm:pt>
    <dgm:pt modelId="{A784A2BB-71F6-40E8-A2DC-A4C7A02B16C6}" type="pres">
      <dgm:prSet presAssocID="{C299DAA7-C6CC-4EE1-95FD-2CC2A140FFA3}" presName="spacing" presStyleCnt="0"/>
      <dgm:spPr/>
    </dgm:pt>
    <dgm:pt modelId="{8430E9BC-439E-44FB-9871-6A67B9EA6794}" type="pres">
      <dgm:prSet presAssocID="{3F4569EF-C130-4EAD-B876-2D20FBC958F7}" presName="composite" presStyleCnt="0"/>
      <dgm:spPr/>
    </dgm:pt>
    <dgm:pt modelId="{246B561F-E46F-4D0C-851E-FA994BB4437F}" type="pres">
      <dgm:prSet presAssocID="{3F4569EF-C130-4EAD-B876-2D20FBC958F7}" presName="imgShp" presStyleLbl="fgImgPlace1" presStyleIdx="3" presStyleCnt="6"/>
      <dgm:spPr/>
    </dgm:pt>
    <dgm:pt modelId="{98348DAA-1655-4FA3-A004-99867EE352B7}" type="pres">
      <dgm:prSet presAssocID="{3F4569EF-C130-4EAD-B876-2D20FBC958F7}" presName="txShp" presStyleLbl="node1" presStyleIdx="3" presStyleCnt="6">
        <dgm:presLayoutVars>
          <dgm:bulletEnabled val="1"/>
        </dgm:presLayoutVars>
      </dgm:prSet>
      <dgm:spPr/>
    </dgm:pt>
    <dgm:pt modelId="{58D2A645-4439-42D4-A44D-BED6EC5B8504}" type="pres">
      <dgm:prSet presAssocID="{5329E71D-EC6C-4D9C-B5C2-D890F351C988}" presName="spacing" presStyleCnt="0"/>
      <dgm:spPr/>
    </dgm:pt>
    <dgm:pt modelId="{EA943D4A-A747-4FB1-9517-6990EA3396B2}" type="pres">
      <dgm:prSet presAssocID="{14049C59-A481-4E01-9DB7-36B79628403A}" presName="composite" presStyleCnt="0"/>
      <dgm:spPr/>
    </dgm:pt>
    <dgm:pt modelId="{2E328BFB-7194-4336-A1B2-0942A0E127F2}" type="pres">
      <dgm:prSet presAssocID="{14049C59-A481-4E01-9DB7-36B79628403A}" presName="imgShp" presStyleLbl="fgImgPlace1" presStyleIdx="4" presStyleCnt="6"/>
      <dgm:spPr/>
    </dgm:pt>
    <dgm:pt modelId="{206E890C-D1AB-47FC-B164-48BB64627C1C}" type="pres">
      <dgm:prSet presAssocID="{14049C59-A481-4E01-9DB7-36B79628403A}" presName="txShp" presStyleLbl="node1" presStyleIdx="4" presStyleCnt="6">
        <dgm:presLayoutVars>
          <dgm:bulletEnabled val="1"/>
        </dgm:presLayoutVars>
      </dgm:prSet>
      <dgm:spPr/>
    </dgm:pt>
    <dgm:pt modelId="{E2B387D9-4359-4B3F-B541-3D2A7B1BC2A9}" type="pres">
      <dgm:prSet presAssocID="{E8110CC8-0347-4951-9350-472401E7ADD9}" presName="spacing" presStyleCnt="0"/>
      <dgm:spPr/>
    </dgm:pt>
    <dgm:pt modelId="{685E8362-097F-476A-AF91-C95B2D25C37B}" type="pres">
      <dgm:prSet presAssocID="{D7A4D517-5B3D-468A-8D6E-BFA03CC5A6DC}" presName="composite" presStyleCnt="0"/>
      <dgm:spPr/>
    </dgm:pt>
    <dgm:pt modelId="{7F751CE3-09CB-4DEC-A6B6-2C0CBF1CDB58}" type="pres">
      <dgm:prSet presAssocID="{D7A4D517-5B3D-468A-8D6E-BFA03CC5A6DC}" presName="imgShp" presStyleLbl="fgImgPlace1" presStyleIdx="5" presStyleCnt="6"/>
      <dgm:spPr/>
    </dgm:pt>
    <dgm:pt modelId="{B26EFBDD-CFD9-4081-9630-FA3F1BC95628}" type="pres">
      <dgm:prSet presAssocID="{D7A4D517-5B3D-468A-8D6E-BFA03CC5A6DC}" presName="txShp" presStyleLbl="node1" presStyleIdx="5" presStyleCnt="6">
        <dgm:presLayoutVars>
          <dgm:bulletEnabled val="1"/>
        </dgm:presLayoutVars>
      </dgm:prSet>
      <dgm:spPr/>
    </dgm:pt>
  </dgm:ptLst>
  <dgm:cxnLst>
    <dgm:cxn modelId="{72225721-D6B6-4D47-B999-6F91454AE131}" type="presOf" srcId="{3F4569EF-C130-4EAD-B876-2D20FBC958F7}" destId="{98348DAA-1655-4FA3-A004-99867EE352B7}" srcOrd="0" destOrd="0" presId="urn:microsoft.com/office/officeart/2005/8/layout/vList3"/>
    <dgm:cxn modelId="{2DD7B336-1C0D-4880-ABDB-32D6D4FCD71B}" type="presOf" srcId="{2096CABB-4B25-405D-A69C-C9EA4027AC5F}" destId="{16D6FB1D-ACA0-4548-8627-DB3B4EFD7A02}" srcOrd="0" destOrd="0" presId="urn:microsoft.com/office/officeart/2005/8/layout/vList3"/>
    <dgm:cxn modelId="{9432463C-3D8C-42B3-84A5-9B35E30E4ABC}" srcId="{C570178C-7F19-48F0-892D-D7A61C5C4EB5}" destId="{14049C59-A481-4E01-9DB7-36B79628403A}" srcOrd="4" destOrd="0" parTransId="{BE3CEF8D-9C77-48CF-9B86-EED43970259E}" sibTransId="{E8110CC8-0347-4951-9350-472401E7ADD9}"/>
    <dgm:cxn modelId="{C2141C65-E3F9-484D-BD2E-E2AFE9FEB7A5}" type="presOf" srcId="{1FD98D65-5FF1-4DCA-B2D2-9B9597C75A55}" destId="{F263881F-4477-4CE2-8F79-EEC2D3A41F66}" srcOrd="0" destOrd="0" presId="urn:microsoft.com/office/officeart/2005/8/layout/vList3"/>
    <dgm:cxn modelId="{2DB46258-0FDD-4E90-90FC-2F67F891D4C9}" srcId="{C570178C-7F19-48F0-892D-D7A61C5C4EB5}" destId="{1FD98D65-5FF1-4DCA-B2D2-9B9597C75A55}" srcOrd="0" destOrd="0" parTransId="{EB25FB3F-71EC-46E4-ADE4-D94823C78A71}" sibTransId="{7AA4FEC2-B671-44D2-BB64-0013899B726C}"/>
    <dgm:cxn modelId="{3F114B78-48F1-47FA-9F40-74DDA059AF0B}" srcId="{C570178C-7F19-48F0-892D-D7A61C5C4EB5}" destId="{3D8D874F-4575-4411-9510-C116626EC81F}" srcOrd="1" destOrd="0" parTransId="{719C67DF-2494-44E8-818E-F79C41447203}" sibTransId="{DAACFD2F-07D0-4921-9A6F-6488F3423037}"/>
    <dgm:cxn modelId="{1474868B-A131-47F2-B58D-EF8C87C08403}" srcId="{C570178C-7F19-48F0-892D-D7A61C5C4EB5}" destId="{3F4569EF-C130-4EAD-B876-2D20FBC958F7}" srcOrd="3" destOrd="0" parTransId="{ACB6DD1C-C0B3-4342-888C-309ADDE72BE2}" sibTransId="{5329E71D-EC6C-4D9C-B5C2-D890F351C988}"/>
    <dgm:cxn modelId="{B6A4398E-7E25-43FC-9256-ADD6B99D779C}" srcId="{C570178C-7F19-48F0-892D-D7A61C5C4EB5}" destId="{D7A4D517-5B3D-468A-8D6E-BFA03CC5A6DC}" srcOrd="5" destOrd="0" parTransId="{D9E78DDD-7218-4857-9E5E-AC7BE8433FF2}" sibTransId="{5BACB3ED-ED1C-4B7C-967E-C4BDBA4A764A}"/>
    <dgm:cxn modelId="{E7EE70A2-5517-4CE5-9F68-D65FC4763448}" type="presOf" srcId="{C570178C-7F19-48F0-892D-D7A61C5C4EB5}" destId="{E2443C8E-5866-439C-8A1A-1B70EEDB8DA5}" srcOrd="0" destOrd="0" presId="urn:microsoft.com/office/officeart/2005/8/layout/vList3"/>
    <dgm:cxn modelId="{833958AB-DCAF-4DAE-B4E6-4E15CD049D6C}" type="presOf" srcId="{3D8D874F-4575-4411-9510-C116626EC81F}" destId="{7B50BAF8-DCF0-4ED7-BA4B-BFAE24D7150D}" srcOrd="0" destOrd="0" presId="urn:microsoft.com/office/officeart/2005/8/layout/vList3"/>
    <dgm:cxn modelId="{B00C5DAF-DD73-4B1E-9C26-C6EC8184AEED}" type="presOf" srcId="{D7A4D517-5B3D-468A-8D6E-BFA03CC5A6DC}" destId="{B26EFBDD-CFD9-4081-9630-FA3F1BC95628}" srcOrd="0" destOrd="0" presId="urn:microsoft.com/office/officeart/2005/8/layout/vList3"/>
    <dgm:cxn modelId="{21DDD7E0-691F-412D-9B2D-99CEB2613869}" type="presOf" srcId="{14049C59-A481-4E01-9DB7-36B79628403A}" destId="{206E890C-D1AB-47FC-B164-48BB64627C1C}" srcOrd="0" destOrd="0" presId="urn:microsoft.com/office/officeart/2005/8/layout/vList3"/>
    <dgm:cxn modelId="{1B03DEF8-3E29-4E54-BC39-EC8D46143644}" srcId="{C570178C-7F19-48F0-892D-D7A61C5C4EB5}" destId="{2096CABB-4B25-405D-A69C-C9EA4027AC5F}" srcOrd="2" destOrd="0" parTransId="{AB75960C-5F36-4DAE-A814-334BA44C38E0}" sibTransId="{C299DAA7-C6CC-4EE1-95FD-2CC2A140FFA3}"/>
    <dgm:cxn modelId="{E9C10294-3886-40A1-ADFA-7D5754587D41}" type="presParOf" srcId="{E2443C8E-5866-439C-8A1A-1B70EEDB8DA5}" destId="{F49DF8EA-2703-4ABE-96B2-68F834B3FDD5}" srcOrd="0" destOrd="0" presId="urn:microsoft.com/office/officeart/2005/8/layout/vList3"/>
    <dgm:cxn modelId="{53A67C03-B353-44F3-AB06-62C99B903BAE}" type="presParOf" srcId="{F49DF8EA-2703-4ABE-96B2-68F834B3FDD5}" destId="{B6C3BE5A-4AAE-4D49-B782-206CB9EA8B8D}" srcOrd="0" destOrd="0" presId="urn:microsoft.com/office/officeart/2005/8/layout/vList3"/>
    <dgm:cxn modelId="{5A3E25A9-FBBA-4848-AC55-EB5F61371153}" type="presParOf" srcId="{F49DF8EA-2703-4ABE-96B2-68F834B3FDD5}" destId="{F263881F-4477-4CE2-8F79-EEC2D3A41F66}" srcOrd="1" destOrd="0" presId="urn:microsoft.com/office/officeart/2005/8/layout/vList3"/>
    <dgm:cxn modelId="{4B6BB44E-66B5-4BBD-9A57-0212E7EF4076}" type="presParOf" srcId="{E2443C8E-5866-439C-8A1A-1B70EEDB8DA5}" destId="{E55F9980-7161-4798-8611-4ADA678DEFC2}" srcOrd="1" destOrd="0" presId="urn:microsoft.com/office/officeart/2005/8/layout/vList3"/>
    <dgm:cxn modelId="{5B5C7B78-296A-4575-9FB8-29EF34DF03B0}" type="presParOf" srcId="{E2443C8E-5866-439C-8A1A-1B70EEDB8DA5}" destId="{D39C639D-8EA9-47DC-A8D6-02BE8A6B9BCB}" srcOrd="2" destOrd="0" presId="urn:microsoft.com/office/officeart/2005/8/layout/vList3"/>
    <dgm:cxn modelId="{2AF72308-E4F8-4C09-9D7B-1D4DA3278DD4}" type="presParOf" srcId="{D39C639D-8EA9-47DC-A8D6-02BE8A6B9BCB}" destId="{BF1C7B93-4387-46EF-BFDA-E8EC047E4176}" srcOrd="0" destOrd="0" presId="urn:microsoft.com/office/officeart/2005/8/layout/vList3"/>
    <dgm:cxn modelId="{3EEA0BA9-A7CF-46A6-AFD5-5CD69B2F6211}" type="presParOf" srcId="{D39C639D-8EA9-47DC-A8D6-02BE8A6B9BCB}" destId="{7B50BAF8-DCF0-4ED7-BA4B-BFAE24D7150D}" srcOrd="1" destOrd="0" presId="urn:microsoft.com/office/officeart/2005/8/layout/vList3"/>
    <dgm:cxn modelId="{4F2A8CED-BDAD-43DE-AE89-69E9AAE9020B}" type="presParOf" srcId="{E2443C8E-5866-439C-8A1A-1B70EEDB8DA5}" destId="{A070C2AA-466C-4E2A-A506-CA0322F4F85C}" srcOrd="3" destOrd="0" presId="urn:microsoft.com/office/officeart/2005/8/layout/vList3"/>
    <dgm:cxn modelId="{0BCACC1D-B6E2-44C3-B986-4C13D6EE48E5}" type="presParOf" srcId="{E2443C8E-5866-439C-8A1A-1B70EEDB8DA5}" destId="{52167CDC-7CAE-481B-82FC-F3B7B9152E8E}" srcOrd="4" destOrd="0" presId="urn:microsoft.com/office/officeart/2005/8/layout/vList3"/>
    <dgm:cxn modelId="{8EF07A0D-5917-4E2C-8435-88CBB15983EC}" type="presParOf" srcId="{52167CDC-7CAE-481B-82FC-F3B7B9152E8E}" destId="{AFFCB0E9-CC67-425E-8C13-5F2C67D8A955}" srcOrd="0" destOrd="0" presId="urn:microsoft.com/office/officeart/2005/8/layout/vList3"/>
    <dgm:cxn modelId="{95DF0A7A-13F8-42DD-92E1-57ABCBE5888C}" type="presParOf" srcId="{52167CDC-7CAE-481B-82FC-F3B7B9152E8E}" destId="{16D6FB1D-ACA0-4548-8627-DB3B4EFD7A02}" srcOrd="1" destOrd="0" presId="urn:microsoft.com/office/officeart/2005/8/layout/vList3"/>
    <dgm:cxn modelId="{9E295928-5B4E-43B5-AEC6-6E04A3510DA3}" type="presParOf" srcId="{E2443C8E-5866-439C-8A1A-1B70EEDB8DA5}" destId="{A784A2BB-71F6-40E8-A2DC-A4C7A02B16C6}" srcOrd="5" destOrd="0" presId="urn:microsoft.com/office/officeart/2005/8/layout/vList3"/>
    <dgm:cxn modelId="{28A661DB-A6AC-462E-A227-5009E5A40C69}" type="presParOf" srcId="{E2443C8E-5866-439C-8A1A-1B70EEDB8DA5}" destId="{8430E9BC-439E-44FB-9871-6A67B9EA6794}" srcOrd="6" destOrd="0" presId="urn:microsoft.com/office/officeart/2005/8/layout/vList3"/>
    <dgm:cxn modelId="{0E87B20E-F14A-4138-992F-CCE982DAFBE4}" type="presParOf" srcId="{8430E9BC-439E-44FB-9871-6A67B9EA6794}" destId="{246B561F-E46F-4D0C-851E-FA994BB4437F}" srcOrd="0" destOrd="0" presId="urn:microsoft.com/office/officeart/2005/8/layout/vList3"/>
    <dgm:cxn modelId="{2325CAB4-6BC1-48BD-901A-3280C5BFDCE8}" type="presParOf" srcId="{8430E9BC-439E-44FB-9871-6A67B9EA6794}" destId="{98348DAA-1655-4FA3-A004-99867EE352B7}" srcOrd="1" destOrd="0" presId="urn:microsoft.com/office/officeart/2005/8/layout/vList3"/>
    <dgm:cxn modelId="{8CE98F8A-07DF-40C0-99A6-171E9A3AE088}" type="presParOf" srcId="{E2443C8E-5866-439C-8A1A-1B70EEDB8DA5}" destId="{58D2A645-4439-42D4-A44D-BED6EC5B8504}" srcOrd="7" destOrd="0" presId="urn:microsoft.com/office/officeart/2005/8/layout/vList3"/>
    <dgm:cxn modelId="{5C181C9B-0FDD-4FBA-8992-E79B20FB4DE4}" type="presParOf" srcId="{E2443C8E-5866-439C-8A1A-1B70EEDB8DA5}" destId="{EA943D4A-A747-4FB1-9517-6990EA3396B2}" srcOrd="8" destOrd="0" presId="urn:microsoft.com/office/officeart/2005/8/layout/vList3"/>
    <dgm:cxn modelId="{4518A2DB-B6EF-437B-9013-FEB63D8C3D4C}" type="presParOf" srcId="{EA943D4A-A747-4FB1-9517-6990EA3396B2}" destId="{2E328BFB-7194-4336-A1B2-0942A0E127F2}" srcOrd="0" destOrd="0" presId="urn:microsoft.com/office/officeart/2005/8/layout/vList3"/>
    <dgm:cxn modelId="{AD121C53-A744-47AD-AFAC-4FFFF8BF39C2}" type="presParOf" srcId="{EA943D4A-A747-4FB1-9517-6990EA3396B2}" destId="{206E890C-D1AB-47FC-B164-48BB64627C1C}" srcOrd="1" destOrd="0" presId="urn:microsoft.com/office/officeart/2005/8/layout/vList3"/>
    <dgm:cxn modelId="{56F4C51D-30EB-4453-B5BF-3C9E657B045E}" type="presParOf" srcId="{E2443C8E-5866-439C-8A1A-1B70EEDB8DA5}" destId="{E2B387D9-4359-4B3F-B541-3D2A7B1BC2A9}" srcOrd="9" destOrd="0" presId="urn:microsoft.com/office/officeart/2005/8/layout/vList3"/>
    <dgm:cxn modelId="{53F4E124-C75D-4368-A57F-F002AAD35513}" type="presParOf" srcId="{E2443C8E-5866-439C-8A1A-1B70EEDB8DA5}" destId="{685E8362-097F-476A-AF91-C95B2D25C37B}" srcOrd="10" destOrd="0" presId="urn:microsoft.com/office/officeart/2005/8/layout/vList3"/>
    <dgm:cxn modelId="{1730CD05-2BD7-4D8E-BDF5-70C058409449}" type="presParOf" srcId="{685E8362-097F-476A-AF91-C95B2D25C37B}" destId="{7F751CE3-09CB-4DEC-A6B6-2C0CBF1CDB58}" srcOrd="0" destOrd="0" presId="urn:microsoft.com/office/officeart/2005/8/layout/vList3"/>
    <dgm:cxn modelId="{14A128EB-44DB-4D21-A209-B68B4D13651A}" type="presParOf" srcId="{685E8362-097F-476A-AF91-C95B2D25C37B}" destId="{B26EFBDD-CFD9-4081-9630-FA3F1BC956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9CC64-EABF-489B-95F3-81D2794CCC6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FFB624-C9C5-43CE-B39D-088F25858BAE}">
      <dgm:prSet phldrT="[Text]"/>
      <dgm:spPr/>
      <dgm:t>
        <a:bodyPr/>
        <a:lstStyle/>
        <a:p>
          <a:r>
            <a:rPr lang="en-GB" dirty="0"/>
            <a:t>Start</a:t>
          </a:r>
        </a:p>
      </dgm:t>
    </dgm:pt>
    <dgm:pt modelId="{AC8DC99C-4F82-4163-9CA3-98708EF35A7E}" type="parTrans" cxnId="{3EB705E9-0738-4641-AD9C-E52D24898CDD}">
      <dgm:prSet/>
      <dgm:spPr/>
      <dgm:t>
        <a:bodyPr/>
        <a:lstStyle/>
        <a:p>
          <a:endParaRPr lang="en-GB"/>
        </a:p>
      </dgm:t>
    </dgm:pt>
    <dgm:pt modelId="{8FE1C47E-4CB2-456F-9FC5-24A0C4A1A6C3}" type="sibTrans" cxnId="{3EB705E9-0738-4641-AD9C-E52D24898CDD}">
      <dgm:prSet/>
      <dgm:spPr/>
      <dgm:t>
        <a:bodyPr/>
        <a:lstStyle/>
        <a:p>
          <a:endParaRPr lang="en-GB"/>
        </a:p>
      </dgm:t>
    </dgm:pt>
    <dgm:pt modelId="{2DD410D5-73E6-4DC2-B171-20392BBE9DBC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2AF2E651-7A90-42BC-8430-DF7102E239B2}" type="parTrans" cxnId="{95D5D361-956D-4511-9273-F5E5C2CAF21C}">
      <dgm:prSet/>
      <dgm:spPr/>
      <dgm:t>
        <a:bodyPr/>
        <a:lstStyle/>
        <a:p>
          <a:endParaRPr lang="en-GB"/>
        </a:p>
      </dgm:t>
    </dgm:pt>
    <dgm:pt modelId="{72DC3471-1FEE-4650-809C-3D188D411A8F}" type="sibTrans" cxnId="{95D5D361-956D-4511-9273-F5E5C2CAF21C}">
      <dgm:prSet/>
      <dgm:spPr/>
      <dgm:t>
        <a:bodyPr/>
        <a:lstStyle/>
        <a:p>
          <a:endParaRPr lang="en-GB"/>
        </a:p>
      </dgm:t>
    </dgm:pt>
    <dgm:pt modelId="{1FC2C53E-AEA4-408B-9055-9F8FCE6BC277}">
      <dgm:prSet phldrT="[Text]"/>
      <dgm:spPr/>
      <dgm:t>
        <a:bodyPr/>
        <a:lstStyle/>
        <a:p>
          <a:r>
            <a:rPr lang="en-GB" dirty="0"/>
            <a:t>Finish</a:t>
          </a:r>
        </a:p>
      </dgm:t>
    </dgm:pt>
    <dgm:pt modelId="{C921720D-9E81-453E-8BE5-691F9E4CBB87}" type="parTrans" cxnId="{78349B0B-604D-4E57-9D3E-65C84F0AE249}">
      <dgm:prSet/>
      <dgm:spPr/>
      <dgm:t>
        <a:bodyPr/>
        <a:lstStyle/>
        <a:p>
          <a:endParaRPr lang="en-GB"/>
        </a:p>
      </dgm:t>
    </dgm:pt>
    <dgm:pt modelId="{3960BD2D-EB27-4A71-9CD5-C3ED8B687B2C}" type="sibTrans" cxnId="{78349B0B-604D-4E57-9D3E-65C84F0AE249}">
      <dgm:prSet/>
      <dgm:spPr/>
      <dgm:t>
        <a:bodyPr/>
        <a:lstStyle/>
        <a:p>
          <a:endParaRPr lang="en-GB"/>
        </a:p>
      </dgm:t>
    </dgm:pt>
    <dgm:pt modelId="{96A42134-A8AF-4FA8-8BA0-0BEEA66E71E9}" type="pres">
      <dgm:prSet presAssocID="{AEF9CC64-EABF-489B-95F3-81D2794CCC6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8B3AA3C-F90E-44C2-A88C-7BD0C9135A55}" type="pres">
      <dgm:prSet presAssocID="{1FC2C53E-AEA4-408B-9055-9F8FCE6BC277}" presName="Accent3" presStyleCnt="0"/>
      <dgm:spPr/>
    </dgm:pt>
    <dgm:pt modelId="{6E762FD1-1325-4314-BB5B-329E6DF4FAC6}" type="pres">
      <dgm:prSet presAssocID="{1FC2C53E-AEA4-408B-9055-9F8FCE6BC277}" presName="Accent" presStyleLbl="node1" presStyleIdx="0" presStyleCnt="3"/>
      <dgm:spPr/>
    </dgm:pt>
    <dgm:pt modelId="{FBBCDE44-ACFE-4E7A-80B7-2B6BB14FFF24}" type="pres">
      <dgm:prSet presAssocID="{1FC2C53E-AEA4-408B-9055-9F8FCE6BC277}" presName="ParentBackground3" presStyleCnt="0"/>
      <dgm:spPr/>
    </dgm:pt>
    <dgm:pt modelId="{D7F3494B-047A-4171-B69A-3B87D0C39AA4}" type="pres">
      <dgm:prSet presAssocID="{1FC2C53E-AEA4-408B-9055-9F8FCE6BC277}" presName="ParentBackground" presStyleLbl="fgAcc1" presStyleIdx="0" presStyleCnt="3"/>
      <dgm:spPr/>
    </dgm:pt>
    <dgm:pt modelId="{FC8BC2F5-0606-44C4-8356-19E1FD3AD6BE}" type="pres">
      <dgm:prSet presAssocID="{1FC2C53E-AEA4-408B-9055-9F8FCE6BC27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E59553-3661-4230-BBCD-FE5936528FE3}" type="pres">
      <dgm:prSet presAssocID="{2DD410D5-73E6-4DC2-B171-20392BBE9DBC}" presName="Accent2" presStyleCnt="0"/>
      <dgm:spPr/>
    </dgm:pt>
    <dgm:pt modelId="{B89F84EF-C18B-40CA-A844-70160499D288}" type="pres">
      <dgm:prSet presAssocID="{2DD410D5-73E6-4DC2-B171-20392BBE9DBC}" presName="Accent" presStyleLbl="node1" presStyleIdx="1" presStyleCnt="3"/>
      <dgm:spPr/>
    </dgm:pt>
    <dgm:pt modelId="{AFBECCC8-25FF-49F8-AB66-5A7AB0EEE844}" type="pres">
      <dgm:prSet presAssocID="{2DD410D5-73E6-4DC2-B171-20392BBE9DBC}" presName="ParentBackground2" presStyleCnt="0"/>
      <dgm:spPr/>
    </dgm:pt>
    <dgm:pt modelId="{9784C573-7D33-44BD-AE31-0EC38533E153}" type="pres">
      <dgm:prSet presAssocID="{2DD410D5-73E6-4DC2-B171-20392BBE9DBC}" presName="ParentBackground" presStyleLbl="fgAcc1" presStyleIdx="1" presStyleCnt="3"/>
      <dgm:spPr/>
    </dgm:pt>
    <dgm:pt modelId="{FECDAC08-E425-44A9-8E54-36D65BDE624E}" type="pres">
      <dgm:prSet presAssocID="{2DD410D5-73E6-4DC2-B171-20392BBE9DB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F4FA5B3-80D3-4AC7-95EB-EB3D1A72E5C8}" type="pres">
      <dgm:prSet presAssocID="{CFFFB624-C9C5-43CE-B39D-088F25858BAE}" presName="Accent1" presStyleCnt="0"/>
      <dgm:spPr/>
    </dgm:pt>
    <dgm:pt modelId="{FF54C886-4DCA-4FA5-9CAC-5EB607AA847C}" type="pres">
      <dgm:prSet presAssocID="{CFFFB624-C9C5-43CE-B39D-088F25858BAE}" presName="Accent" presStyleLbl="node1" presStyleIdx="2" presStyleCnt="3"/>
      <dgm:spPr/>
    </dgm:pt>
    <dgm:pt modelId="{0722006F-A6E0-4DEE-B950-4B1FB7B429AD}" type="pres">
      <dgm:prSet presAssocID="{CFFFB624-C9C5-43CE-B39D-088F25858BAE}" presName="ParentBackground1" presStyleCnt="0"/>
      <dgm:spPr/>
    </dgm:pt>
    <dgm:pt modelId="{38018A24-460E-481A-AF36-9D5CBC5E6A87}" type="pres">
      <dgm:prSet presAssocID="{CFFFB624-C9C5-43CE-B39D-088F25858BAE}" presName="ParentBackground" presStyleLbl="fgAcc1" presStyleIdx="2" presStyleCnt="3"/>
      <dgm:spPr/>
    </dgm:pt>
    <dgm:pt modelId="{D195F94C-31A7-4A92-8AFF-54B573853494}" type="pres">
      <dgm:prSet presAssocID="{CFFFB624-C9C5-43CE-B39D-088F25858BA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13E620A-2289-4A29-B3D2-A0881E497F17}" type="presOf" srcId="{2DD410D5-73E6-4DC2-B171-20392BBE9DBC}" destId="{9784C573-7D33-44BD-AE31-0EC38533E153}" srcOrd="0" destOrd="0" presId="urn:microsoft.com/office/officeart/2011/layout/CircleProcess"/>
    <dgm:cxn modelId="{78349B0B-604D-4E57-9D3E-65C84F0AE249}" srcId="{AEF9CC64-EABF-489B-95F3-81D2794CCC65}" destId="{1FC2C53E-AEA4-408B-9055-9F8FCE6BC277}" srcOrd="2" destOrd="0" parTransId="{C921720D-9E81-453E-8BE5-691F9E4CBB87}" sibTransId="{3960BD2D-EB27-4A71-9CD5-C3ED8B687B2C}"/>
    <dgm:cxn modelId="{61781B11-5B35-4145-8513-47C75F8B7725}" type="presOf" srcId="{AEF9CC64-EABF-489B-95F3-81D2794CCC65}" destId="{96A42134-A8AF-4FA8-8BA0-0BEEA66E71E9}" srcOrd="0" destOrd="0" presId="urn:microsoft.com/office/officeart/2011/layout/CircleProcess"/>
    <dgm:cxn modelId="{73582F2F-66CA-4F2B-9F58-6CAEAAC81D8E}" type="presOf" srcId="{1FC2C53E-AEA4-408B-9055-9F8FCE6BC277}" destId="{FC8BC2F5-0606-44C4-8356-19E1FD3AD6BE}" srcOrd="1" destOrd="0" presId="urn:microsoft.com/office/officeart/2011/layout/CircleProcess"/>
    <dgm:cxn modelId="{95D5D361-956D-4511-9273-F5E5C2CAF21C}" srcId="{AEF9CC64-EABF-489B-95F3-81D2794CCC65}" destId="{2DD410D5-73E6-4DC2-B171-20392BBE9DBC}" srcOrd="1" destOrd="0" parTransId="{2AF2E651-7A90-42BC-8430-DF7102E239B2}" sibTransId="{72DC3471-1FEE-4650-809C-3D188D411A8F}"/>
    <dgm:cxn modelId="{E012A54C-5553-435E-B09D-1B043AA6E4FB}" type="presOf" srcId="{2DD410D5-73E6-4DC2-B171-20392BBE9DBC}" destId="{FECDAC08-E425-44A9-8E54-36D65BDE624E}" srcOrd="1" destOrd="0" presId="urn:microsoft.com/office/officeart/2011/layout/CircleProcess"/>
    <dgm:cxn modelId="{0C2AA2AA-118C-4063-B9DA-A3D6A5E98C2D}" type="presOf" srcId="{1FC2C53E-AEA4-408B-9055-9F8FCE6BC277}" destId="{D7F3494B-047A-4171-B69A-3B87D0C39AA4}" srcOrd="0" destOrd="0" presId="urn:microsoft.com/office/officeart/2011/layout/CircleProcess"/>
    <dgm:cxn modelId="{3EB705E9-0738-4641-AD9C-E52D24898CDD}" srcId="{AEF9CC64-EABF-489B-95F3-81D2794CCC65}" destId="{CFFFB624-C9C5-43CE-B39D-088F25858BAE}" srcOrd="0" destOrd="0" parTransId="{AC8DC99C-4F82-4163-9CA3-98708EF35A7E}" sibTransId="{8FE1C47E-4CB2-456F-9FC5-24A0C4A1A6C3}"/>
    <dgm:cxn modelId="{060D81ED-8D69-41DC-9690-24B713F3F69E}" type="presOf" srcId="{CFFFB624-C9C5-43CE-B39D-088F25858BAE}" destId="{D195F94C-31A7-4A92-8AFF-54B573853494}" srcOrd="1" destOrd="0" presId="urn:microsoft.com/office/officeart/2011/layout/CircleProcess"/>
    <dgm:cxn modelId="{1B1162FF-0B74-465E-9E45-A3383247D4D9}" type="presOf" srcId="{CFFFB624-C9C5-43CE-B39D-088F25858BAE}" destId="{38018A24-460E-481A-AF36-9D5CBC5E6A87}" srcOrd="0" destOrd="0" presId="urn:microsoft.com/office/officeart/2011/layout/CircleProcess"/>
    <dgm:cxn modelId="{33C3EB7C-86EE-4A09-8FD2-C6BCAE7E1A6D}" type="presParOf" srcId="{96A42134-A8AF-4FA8-8BA0-0BEEA66E71E9}" destId="{68B3AA3C-F90E-44C2-A88C-7BD0C9135A55}" srcOrd="0" destOrd="0" presId="urn:microsoft.com/office/officeart/2011/layout/CircleProcess"/>
    <dgm:cxn modelId="{2F03D4ED-ECC6-4624-8E81-29113F06A995}" type="presParOf" srcId="{68B3AA3C-F90E-44C2-A88C-7BD0C9135A55}" destId="{6E762FD1-1325-4314-BB5B-329E6DF4FAC6}" srcOrd="0" destOrd="0" presId="urn:microsoft.com/office/officeart/2011/layout/CircleProcess"/>
    <dgm:cxn modelId="{E58314E4-A936-4417-967B-7893A2DBBEFA}" type="presParOf" srcId="{96A42134-A8AF-4FA8-8BA0-0BEEA66E71E9}" destId="{FBBCDE44-ACFE-4E7A-80B7-2B6BB14FFF24}" srcOrd="1" destOrd="0" presId="urn:microsoft.com/office/officeart/2011/layout/CircleProcess"/>
    <dgm:cxn modelId="{4E257F0E-D716-4B32-B44F-79A7ACDC42C8}" type="presParOf" srcId="{FBBCDE44-ACFE-4E7A-80B7-2B6BB14FFF24}" destId="{D7F3494B-047A-4171-B69A-3B87D0C39AA4}" srcOrd="0" destOrd="0" presId="urn:microsoft.com/office/officeart/2011/layout/CircleProcess"/>
    <dgm:cxn modelId="{A25FEE9C-B978-4B82-B49B-F215185D9C6E}" type="presParOf" srcId="{96A42134-A8AF-4FA8-8BA0-0BEEA66E71E9}" destId="{FC8BC2F5-0606-44C4-8356-19E1FD3AD6BE}" srcOrd="2" destOrd="0" presId="urn:microsoft.com/office/officeart/2011/layout/CircleProcess"/>
    <dgm:cxn modelId="{EEFC4C7B-EAE4-446E-BC61-D428FD556227}" type="presParOf" srcId="{96A42134-A8AF-4FA8-8BA0-0BEEA66E71E9}" destId="{60E59553-3661-4230-BBCD-FE5936528FE3}" srcOrd="3" destOrd="0" presId="urn:microsoft.com/office/officeart/2011/layout/CircleProcess"/>
    <dgm:cxn modelId="{DD0627D9-AD8C-46FE-8C9F-065F4CA19E81}" type="presParOf" srcId="{60E59553-3661-4230-BBCD-FE5936528FE3}" destId="{B89F84EF-C18B-40CA-A844-70160499D288}" srcOrd="0" destOrd="0" presId="urn:microsoft.com/office/officeart/2011/layout/CircleProcess"/>
    <dgm:cxn modelId="{11121370-1327-4605-B2AE-213808EFEA64}" type="presParOf" srcId="{96A42134-A8AF-4FA8-8BA0-0BEEA66E71E9}" destId="{AFBECCC8-25FF-49F8-AB66-5A7AB0EEE844}" srcOrd="4" destOrd="0" presId="urn:microsoft.com/office/officeart/2011/layout/CircleProcess"/>
    <dgm:cxn modelId="{3A957D8E-6343-4BC8-9276-0B2454424B89}" type="presParOf" srcId="{AFBECCC8-25FF-49F8-AB66-5A7AB0EEE844}" destId="{9784C573-7D33-44BD-AE31-0EC38533E153}" srcOrd="0" destOrd="0" presId="urn:microsoft.com/office/officeart/2011/layout/CircleProcess"/>
    <dgm:cxn modelId="{0CA21663-FE90-4B82-B399-5789CD36C45A}" type="presParOf" srcId="{96A42134-A8AF-4FA8-8BA0-0BEEA66E71E9}" destId="{FECDAC08-E425-44A9-8E54-36D65BDE624E}" srcOrd="5" destOrd="0" presId="urn:microsoft.com/office/officeart/2011/layout/CircleProcess"/>
    <dgm:cxn modelId="{0D0B2CAD-F2F0-4A31-821C-489EB525E46C}" type="presParOf" srcId="{96A42134-A8AF-4FA8-8BA0-0BEEA66E71E9}" destId="{7F4FA5B3-80D3-4AC7-95EB-EB3D1A72E5C8}" srcOrd="6" destOrd="0" presId="urn:microsoft.com/office/officeart/2011/layout/CircleProcess"/>
    <dgm:cxn modelId="{CBBB9E94-49C5-44ED-96C2-918DF1AE6167}" type="presParOf" srcId="{7F4FA5B3-80D3-4AC7-95EB-EB3D1A72E5C8}" destId="{FF54C886-4DCA-4FA5-9CAC-5EB607AA847C}" srcOrd="0" destOrd="0" presId="urn:microsoft.com/office/officeart/2011/layout/CircleProcess"/>
    <dgm:cxn modelId="{04C70CFE-1E58-421D-9043-2CB112A3FE83}" type="presParOf" srcId="{96A42134-A8AF-4FA8-8BA0-0BEEA66E71E9}" destId="{0722006F-A6E0-4DEE-B950-4B1FB7B429AD}" srcOrd="7" destOrd="0" presId="urn:microsoft.com/office/officeart/2011/layout/CircleProcess"/>
    <dgm:cxn modelId="{0005F153-8BE6-4A32-80AA-423AE92CF093}" type="presParOf" srcId="{0722006F-A6E0-4DEE-B950-4B1FB7B429AD}" destId="{38018A24-460E-481A-AF36-9D5CBC5E6A87}" srcOrd="0" destOrd="0" presId="urn:microsoft.com/office/officeart/2011/layout/CircleProcess"/>
    <dgm:cxn modelId="{557C166D-A6E1-42C7-926D-1E5FE042E590}" type="presParOf" srcId="{96A42134-A8AF-4FA8-8BA0-0BEEA66E71E9}" destId="{D195F94C-31A7-4A92-8AFF-54B57385349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FECB4-BE1B-4B88-A3D1-F14E89DBA9D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D9EDEC-83E4-4EB3-AB7A-8FDF7403BE60}">
      <dgm:prSet phldrT="[Text]"/>
      <dgm:spPr/>
      <dgm:t>
        <a:bodyPr/>
        <a:lstStyle/>
        <a:p>
          <a:r>
            <a:rPr lang="en-GB" dirty="0"/>
            <a:t>Rule of three</a:t>
          </a:r>
        </a:p>
      </dgm:t>
    </dgm:pt>
    <dgm:pt modelId="{650EA860-A7C0-43F3-9367-24A902970E54}" type="parTrans" cxnId="{3C55CF7A-951F-4E85-B4CC-F413E907F2B6}">
      <dgm:prSet/>
      <dgm:spPr/>
      <dgm:t>
        <a:bodyPr/>
        <a:lstStyle/>
        <a:p>
          <a:endParaRPr lang="en-GB"/>
        </a:p>
      </dgm:t>
    </dgm:pt>
    <dgm:pt modelId="{D2B021D2-4A5D-4568-BEC1-FBF3CD0F7174}" type="sibTrans" cxnId="{3C55CF7A-951F-4E85-B4CC-F413E907F2B6}">
      <dgm:prSet/>
      <dgm:spPr/>
      <dgm:t>
        <a:bodyPr/>
        <a:lstStyle/>
        <a:p>
          <a:endParaRPr lang="en-GB"/>
        </a:p>
      </dgm:t>
    </dgm:pt>
    <dgm:pt modelId="{0C26D811-1AD2-435F-B543-566988068182}">
      <dgm:prSet phldrT="[Text]"/>
      <dgm:spPr/>
      <dgm:t>
        <a:bodyPr/>
        <a:lstStyle/>
        <a:p>
          <a:r>
            <a:rPr lang="en-GB" dirty="0"/>
            <a:t>Rhetorical Questions </a:t>
          </a:r>
        </a:p>
      </dgm:t>
    </dgm:pt>
    <dgm:pt modelId="{28897DC4-1D6E-467C-AA2F-B959FA5B2CA1}" type="parTrans" cxnId="{E0C59D27-B3A0-4D7A-9CD3-29BA251A716C}">
      <dgm:prSet/>
      <dgm:spPr/>
      <dgm:t>
        <a:bodyPr/>
        <a:lstStyle/>
        <a:p>
          <a:endParaRPr lang="en-GB"/>
        </a:p>
      </dgm:t>
    </dgm:pt>
    <dgm:pt modelId="{2FC3F27C-006B-4A16-AECB-AC053D584485}" type="sibTrans" cxnId="{E0C59D27-B3A0-4D7A-9CD3-29BA251A716C}">
      <dgm:prSet/>
      <dgm:spPr/>
      <dgm:t>
        <a:bodyPr/>
        <a:lstStyle/>
        <a:p>
          <a:endParaRPr lang="en-GB"/>
        </a:p>
      </dgm:t>
    </dgm:pt>
    <dgm:pt modelId="{61EB1332-2A82-44C5-8A24-5E618677C78B}">
      <dgm:prSet phldrT="[Text]"/>
      <dgm:spPr/>
      <dgm:t>
        <a:bodyPr/>
        <a:lstStyle/>
        <a:p>
          <a:r>
            <a:rPr lang="en-GB" dirty="0"/>
            <a:t>Visuals</a:t>
          </a:r>
        </a:p>
      </dgm:t>
    </dgm:pt>
    <dgm:pt modelId="{2A1C1168-836F-4791-8484-C362BFFE7964}" type="parTrans" cxnId="{349CF195-740D-4D1D-A22D-34E97950FF8E}">
      <dgm:prSet/>
      <dgm:spPr/>
      <dgm:t>
        <a:bodyPr/>
        <a:lstStyle/>
        <a:p>
          <a:endParaRPr lang="en-GB"/>
        </a:p>
      </dgm:t>
    </dgm:pt>
    <dgm:pt modelId="{65AB3555-80D1-4DAF-AD3D-1EC628611268}" type="sibTrans" cxnId="{349CF195-740D-4D1D-A22D-34E97950FF8E}">
      <dgm:prSet/>
      <dgm:spPr/>
      <dgm:t>
        <a:bodyPr/>
        <a:lstStyle/>
        <a:p>
          <a:endParaRPr lang="en-GB"/>
        </a:p>
      </dgm:t>
    </dgm:pt>
    <dgm:pt modelId="{4F8F7DCA-69F0-459F-8ECF-025BB31446FA}">
      <dgm:prSet phldrT="[Text]"/>
      <dgm:spPr/>
      <dgm:t>
        <a:bodyPr/>
        <a:lstStyle/>
        <a:p>
          <a:r>
            <a:rPr lang="en-GB" dirty="0"/>
            <a:t>Interesting fact</a:t>
          </a:r>
        </a:p>
      </dgm:t>
    </dgm:pt>
    <dgm:pt modelId="{239C25B3-A8BA-431F-A720-C7BE0658EE5A}" type="parTrans" cxnId="{9CA14B30-46A4-44E2-8D91-A21DD73CA643}">
      <dgm:prSet/>
      <dgm:spPr/>
      <dgm:t>
        <a:bodyPr/>
        <a:lstStyle/>
        <a:p>
          <a:endParaRPr lang="en-GB"/>
        </a:p>
      </dgm:t>
    </dgm:pt>
    <dgm:pt modelId="{494FA4B9-3AAE-48FD-8DF1-4A321E087AFB}" type="sibTrans" cxnId="{9CA14B30-46A4-44E2-8D91-A21DD73CA643}">
      <dgm:prSet/>
      <dgm:spPr/>
      <dgm:t>
        <a:bodyPr/>
        <a:lstStyle/>
        <a:p>
          <a:endParaRPr lang="en-GB"/>
        </a:p>
      </dgm:t>
    </dgm:pt>
    <dgm:pt modelId="{7CA1950F-C517-4E38-80E0-F8C3E961CC5E}">
      <dgm:prSet phldrT="[Text]"/>
      <dgm:spPr/>
      <dgm:t>
        <a:bodyPr/>
        <a:lstStyle/>
        <a:p>
          <a:r>
            <a:rPr lang="en-GB" dirty="0"/>
            <a:t>Quote </a:t>
          </a:r>
        </a:p>
      </dgm:t>
    </dgm:pt>
    <dgm:pt modelId="{40DA2808-FAD4-4064-BA51-66F758CD8F1A}" type="parTrans" cxnId="{562B67D4-DAFF-472B-9B8E-8995D718896B}">
      <dgm:prSet/>
      <dgm:spPr/>
      <dgm:t>
        <a:bodyPr/>
        <a:lstStyle/>
        <a:p>
          <a:endParaRPr lang="en-GB"/>
        </a:p>
      </dgm:t>
    </dgm:pt>
    <dgm:pt modelId="{3C00CABB-190C-42BB-BD09-75D39380A19C}" type="sibTrans" cxnId="{562B67D4-DAFF-472B-9B8E-8995D718896B}">
      <dgm:prSet/>
      <dgm:spPr/>
      <dgm:t>
        <a:bodyPr/>
        <a:lstStyle/>
        <a:p>
          <a:endParaRPr lang="en-GB"/>
        </a:p>
      </dgm:t>
    </dgm:pt>
    <dgm:pt modelId="{1749F32D-B55A-4762-8BA4-6DAE99388E30}">
      <dgm:prSet phldrT="[Text]"/>
      <dgm:spPr/>
      <dgm:t>
        <a:bodyPr/>
        <a:lstStyle/>
        <a:p>
          <a:r>
            <a:rPr lang="en-GB" dirty="0"/>
            <a:t>Chocking statistics </a:t>
          </a:r>
        </a:p>
      </dgm:t>
    </dgm:pt>
    <dgm:pt modelId="{689A6A84-B886-478C-BB87-A4A3F0002B13}" type="parTrans" cxnId="{1E650554-8E5D-45C4-9ED0-64A8CA832259}">
      <dgm:prSet/>
      <dgm:spPr/>
      <dgm:t>
        <a:bodyPr/>
        <a:lstStyle/>
        <a:p>
          <a:endParaRPr lang="en-GB"/>
        </a:p>
      </dgm:t>
    </dgm:pt>
    <dgm:pt modelId="{55B812F4-A673-48E7-AE6D-97A402431D4F}" type="sibTrans" cxnId="{1E650554-8E5D-45C4-9ED0-64A8CA832259}">
      <dgm:prSet/>
      <dgm:spPr/>
      <dgm:t>
        <a:bodyPr/>
        <a:lstStyle/>
        <a:p>
          <a:endParaRPr lang="en-GB"/>
        </a:p>
      </dgm:t>
    </dgm:pt>
    <dgm:pt modelId="{03395FE2-8D5D-4264-BF05-8972017E0610}">
      <dgm:prSet phldrT="[Text]"/>
      <dgm:spPr/>
      <dgm:t>
        <a:bodyPr/>
        <a:lstStyle/>
        <a:p>
          <a:r>
            <a:rPr lang="en-GB" dirty="0"/>
            <a:t>Anecdotes, simile, metaphor</a:t>
          </a:r>
        </a:p>
      </dgm:t>
    </dgm:pt>
    <dgm:pt modelId="{E04BA97A-2D64-45BC-96F2-7A57E8ED5C91}" type="parTrans" cxnId="{3BA3531F-1A22-49A6-9E02-DD52A7D839AC}">
      <dgm:prSet/>
      <dgm:spPr/>
      <dgm:t>
        <a:bodyPr/>
        <a:lstStyle/>
        <a:p>
          <a:endParaRPr lang="en-GB"/>
        </a:p>
      </dgm:t>
    </dgm:pt>
    <dgm:pt modelId="{8C63B6C2-BD6B-4A0E-91DC-001349034328}" type="sibTrans" cxnId="{3BA3531F-1A22-49A6-9E02-DD52A7D839AC}">
      <dgm:prSet/>
      <dgm:spPr/>
      <dgm:t>
        <a:bodyPr/>
        <a:lstStyle/>
        <a:p>
          <a:endParaRPr lang="en-GB"/>
        </a:p>
      </dgm:t>
    </dgm:pt>
    <dgm:pt modelId="{28FD9B75-489D-4D53-B68A-A64461B8FFE2}" type="pres">
      <dgm:prSet presAssocID="{90FFECB4-BE1B-4B88-A3D1-F14E89DBA9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13FEC91-F057-47BD-8F63-E4EA532F383D}" type="pres">
      <dgm:prSet presAssocID="{31D9EDEC-83E4-4EB3-AB7A-8FDF7403BE60}" presName="Parent" presStyleLbl="node0" presStyleIdx="0" presStyleCnt="1">
        <dgm:presLayoutVars>
          <dgm:chMax val="6"/>
          <dgm:chPref val="6"/>
        </dgm:presLayoutVars>
      </dgm:prSet>
      <dgm:spPr/>
    </dgm:pt>
    <dgm:pt modelId="{3F363171-E28B-4FD0-ACCB-0D2AE4800345}" type="pres">
      <dgm:prSet presAssocID="{0C26D811-1AD2-435F-B543-566988068182}" presName="Accent1" presStyleCnt="0"/>
      <dgm:spPr/>
    </dgm:pt>
    <dgm:pt modelId="{9A7DC732-2C37-4878-BCBF-13EA292DFF79}" type="pres">
      <dgm:prSet presAssocID="{0C26D811-1AD2-435F-B543-566988068182}" presName="Accent" presStyleLbl="bgShp" presStyleIdx="0" presStyleCnt="6"/>
      <dgm:spPr/>
    </dgm:pt>
    <dgm:pt modelId="{FCCA488B-64FE-41D3-8AAA-0B8BF8428EA2}" type="pres">
      <dgm:prSet presAssocID="{0C26D811-1AD2-435F-B543-566988068182}" presName="Child1" presStyleLbl="node1" presStyleIdx="0" presStyleCnt="6" custLinFactNeighborY="-5375">
        <dgm:presLayoutVars>
          <dgm:chMax val="0"/>
          <dgm:chPref val="0"/>
          <dgm:bulletEnabled val="1"/>
        </dgm:presLayoutVars>
      </dgm:prSet>
      <dgm:spPr/>
    </dgm:pt>
    <dgm:pt modelId="{231E5E8D-F23F-4F0E-A633-06A07F0A0463}" type="pres">
      <dgm:prSet presAssocID="{61EB1332-2A82-44C5-8A24-5E618677C78B}" presName="Accent2" presStyleCnt="0"/>
      <dgm:spPr/>
    </dgm:pt>
    <dgm:pt modelId="{294ECD79-8772-4CEE-B78A-48805A8F6385}" type="pres">
      <dgm:prSet presAssocID="{61EB1332-2A82-44C5-8A24-5E618677C78B}" presName="Accent" presStyleLbl="bgShp" presStyleIdx="1" presStyleCnt="6"/>
      <dgm:spPr/>
    </dgm:pt>
    <dgm:pt modelId="{BFD64B03-19AF-4DA4-B7D3-76D1B412FC74}" type="pres">
      <dgm:prSet presAssocID="{61EB1332-2A82-44C5-8A24-5E618677C78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704C832-6CA5-453B-B186-9534A78BCFB7}" type="pres">
      <dgm:prSet presAssocID="{4F8F7DCA-69F0-459F-8ECF-025BB31446FA}" presName="Accent3" presStyleCnt="0"/>
      <dgm:spPr/>
    </dgm:pt>
    <dgm:pt modelId="{96D51063-10EC-4154-A7F1-BF6FF008C2AE}" type="pres">
      <dgm:prSet presAssocID="{4F8F7DCA-69F0-459F-8ECF-025BB31446FA}" presName="Accent" presStyleLbl="bgShp" presStyleIdx="2" presStyleCnt="6"/>
      <dgm:spPr/>
    </dgm:pt>
    <dgm:pt modelId="{D696799E-C9F6-4FFC-9FA5-50E5824B3089}" type="pres">
      <dgm:prSet presAssocID="{4F8F7DCA-69F0-459F-8ECF-025BB31446F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34FD1B8-0770-49A1-8863-149591D1EF14}" type="pres">
      <dgm:prSet presAssocID="{7CA1950F-C517-4E38-80E0-F8C3E961CC5E}" presName="Accent4" presStyleCnt="0"/>
      <dgm:spPr/>
    </dgm:pt>
    <dgm:pt modelId="{B2883936-8477-40BA-8F0A-A8A98229FCFE}" type="pres">
      <dgm:prSet presAssocID="{7CA1950F-C517-4E38-80E0-F8C3E961CC5E}" presName="Accent" presStyleLbl="bgShp" presStyleIdx="3" presStyleCnt="6"/>
      <dgm:spPr/>
    </dgm:pt>
    <dgm:pt modelId="{CEA9C1C0-96F9-4D31-B8B8-8B0DD1EB2B91}" type="pres">
      <dgm:prSet presAssocID="{7CA1950F-C517-4E38-80E0-F8C3E961CC5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4B55929-B9D1-47E8-9A05-46456ABFF807}" type="pres">
      <dgm:prSet presAssocID="{1749F32D-B55A-4762-8BA4-6DAE99388E30}" presName="Accent5" presStyleCnt="0"/>
      <dgm:spPr/>
    </dgm:pt>
    <dgm:pt modelId="{4757D6A5-DF36-4950-AC3B-183ED354070E}" type="pres">
      <dgm:prSet presAssocID="{1749F32D-B55A-4762-8BA4-6DAE99388E30}" presName="Accent" presStyleLbl="bgShp" presStyleIdx="4" presStyleCnt="6"/>
      <dgm:spPr/>
    </dgm:pt>
    <dgm:pt modelId="{718B1608-D97D-4E1F-BFB4-22D95039F6D0}" type="pres">
      <dgm:prSet presAssocID="{1749F32D-B55A-4762-8BA4-6DAE99388E3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731BFE1-EF61-4779-BFF3-690E8A0C702C}" type="pres">
      <dgm:prSet presAssocID="{03395FE2-8D5D-4264-BF05-8972017E0610}" presName="Accent6" presStyleCnt="0"/>
      <dgm:spPr/>
    </dgm:pt>
    <dgm:pt modelId="{176478A4-C57C-4EE1-9D6E-2DE6246D2DDF}" type="pres">
      <dgm:prSet presAssocID="{03395FE2-8D5D-4264-BF05-8972017E0610}" presName="Accent" presStyleLbl="bgShp" presStyleIdx="5" presStyleCnt="6"/>
      <dgm:spPr/>
    </dgm:pt>
    <dgm:pt modelId="{CDBD0D51-5B67-431E-A34D-040A325B18F1}" type="pres">
      <dgm:prSet presAssocID="{03395FE2-8D5D-4264-BF05-8972017E061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A3531F-1A22-49A6-9E02-DD52A7D839AC}" srcId="{31D9EDEC-83E4-4EB3-AB7A-8FDF7403BE60}" destId="{03395FE2-8D5D-4264-BF05-8972017E0610}" srcOrd="5" destOrd="0" parTransId="{E04BA97A-2D64-45BC-96F2-7A57E8ED5C91}" sibTransId="{8C63B6C2-BD6B-4A0E-91DC-001349034328}"/>
    <dgm:cxn modelId="{34BBAE1F-F960-41B3-8620-F7988DAA57D7}" type="presOf" srcId="{4F8F7DCA-69F0-459F-8ECF-025BB31446FA}" destId="{D696799E-C9F6-4FFC-9FA5-50E5824B3089}" srcOrd="0" destOrd="0" presId="urn:microsoft.com/office/officeart/2011/layout/HexagonRadial"/>
    <dgm:cxn modelId="{E0C59D27-B3A0-4D7A-9CD3-29BA251A716C}" srcId="{31D9EDEC-83E4-4EB3-AB7A-8FDF7403BE60}" destId="{0C26D811-1AD2-435F-B543-566988068182}" srcOrd="0" destOrd="0" parTransId="{28897DC4-1D6E-467C-AA2F-B959FA5B2CA1}" sibTransId="{2FC3F27C-006B-4A16-AECB-AC053D584485}"/>
    <dgm:cxn modelId="{9CA14B30-46A4-44E2-8D91-A21DD73CA643}" srcId="{31D9EDEC-83E4-4EB3-AB7A-8FDF7403BE60}" destId="{4F8F7DCA-69F0-459F-8ECF-025BB31446FA}" srcOrd="2" destOrd="0" parTransId="{239C25B3-A8BA-431F-A720-C7BE0658EE5A}" sibTransId="{494FA4B9-3AAE-48FD-8DF1-4A321E087AFB}"/>
    <dgm:cxn modelId="{924F6D3A-A7A2-4DCE-9B25-38FAAD1AF098}" type="presOf" srcId="{1749F32D-B55A-4762-8BA4-6DAE99388E30}" destId="{718B1608-D97D-4E1F-BFB4-22D95039F6D0}" srcOrd="0" destOrd="0" presId="urn:microsoft.com/office/officeart/2011/layout/HexagonRadial"/>
    <dgm:cxn modelId="{6B495046-3833-4B45-A919-9EC4973BD1AA}" type="presOf" srcId="{03395FE2-8D5D-4264-BF05-8972017E0610}" destId="{CDBD0D51-5B67-431E-A34D-040A325B18F1}" srcOrd="0" destOrd="0" presId="urn:microsoft.com/office/officeart/2011/layout/HexagonRadial"/>
    <dgm:cxn modelId="{50F8E46A-C900-4CC4-90E1-7F2DF5C58B3E}" type="presOf" srcId="{61EB1332-2A82-44C5-8A24-5E618677C78B}" destId="{BFD64B03-19AF-4DA4-B7D3-76D1B412FC74}" srcOrd="0" destOrd="0" presId="urn:microsoft.com/office/officeart/2011/layout/HexagonRadial"/>
    <dgm:cxn modelId="{1E650554-8E5D-45C4-9ED0-64A8CA832259}" srcId="{31D9EDEC-83E4-4EB3-AB7A-8FDF7403BE60}" destId="{1749F32D-B55A-4762-8BA4-6DAE99388E30}" srcOrd="4" destOrd="0" parTransId="{689A6A84-B886-478C-BB87-A4A3F0002B13}" sibTransId="{55B812F4-A673-48E7-AE6D-97A402431D4F}"/>
    <dgm:cxn modelId="{3C55CF7A-951F-4E85-B4CC-F413E907F2B6}" srcId="{90FFECB4-BE1B-4B88-A3D1-F14E89DBA9D4}" destId="{31D9EDEC-83E4-4EB3-AB7A-8FDF7403BE60}" srcOrd="0" destOrd="0" parTransId="{650EA860-A7C0-43F3-9367-24A902970E54}" sibTransId="{D2B021D2-4A5D-4568-BEC1-FBF3CD0F7174}"/>
    <dgm:cxn modelId="{58C0438B-7920-426E-8102-A0FCB2064575}" type="presOf" srcId="{31D9EDEC-83E4-4EB3-AB7A-8FDF7403BE60}" destId="{913FEC91-F057-47BD-8F63-E4EA532F383D}" srcOrd="0" destOrd="0" presId="urn:microsoft.com/office/officeart/2011/layout/HexagonRadial"/>
    <dgm:cxn modelId="{F685768D-E400-4826-8B5C-EA5DEB1E934A}" type="presOf" srcId="{0C26D811-1AD2-435F-B543-566988068182}" destId="{FCCA488B-64FE-41D3-8AAA-0B8BF8428EA2}" srcOrd="0" destOrd="0" presId="urn:microsoft.com/office/officeart/2011/layout/HexagonRadial"/>
    <dgm:cxn modelId="{349CF195-740D-4D1D-A22D-34E97950FF8E}" srcId="{31D9EDEC-83E4-4EB3-AB7A-8FDF7403BE60}" destId="{61EB1332-2A82-44C5-8A24-5E618677C78B}" srcOrd="1" destOrd="0" parTransId="{2A1C1168-836F-4791-8484-C362BFFE7964}" sibTransId="{65AB3555-80D1-4DAF-AD3D-1EC628611268}"/>
    <dgm:cxn modelId="{A27890B5-669B-4AFD-BA68-B4E8EF021017}" type="presOf" srcId="{90FFECB4-BE1B-4B88-A3D1-F14E89DBA9D4}" destId="{28FD9B75-489D-4D53-B68A-A64461B8FFE2}" srcOrd="0" destOrd="0" presId="urn:microsoft.com/office/officeart/2011/layout/HexagonRadial"/>
    <dgm:cxn modelId="{562B67D4-DAFF-472B-9B8E-8995D718896B}" srcId="{31D9EDEC-83E4-4EB3-AB7A-8FDF7403BE60}" destId="{7CA1950F-C517-4E38-80E0-F8C3E961CC5E}" srcOrd="3" destOrd="0" parTransId="{40DA2808-FAD4-4064-BA51-66F758CD8F1A}" sibTransId="{3C00CABB-190C-42BB-BD09-75D39380A19C}"/>
    <dgm:cxn modelId="{8B67B9DC-05BA-4AD1-BD5B-C363FF1659AC}" type="presOf" srcId="{7CA1950F-C517-4E38-80E0-F8C3E961CC5E}" destId="{CEA9C1C0-96F9-4D31-B8B8-8B0DD1EB2B91}" srcOrd="0" destOrd="0" presId="urn:microsoft.com/office/officeart/2011/layout/HexagonRadial"/>
    <dgm:cxn modelId="{F358734D-6609-45EB-905B-52A24FA77329}" type="presParOf" srcId="{28FD9B75-489D-4D53-B68A-A64461B8FFE2}" destId="{913FEC91-F057-47BD-8F63-E4EA532F383D}" srcOrd="0" destOrd="0" presId="urn:microsoft.com/office/officeart/2011/layout/HexagonRadial"/>
    <dgm:cxn modelId="{381E51D0-AF2C-4DA0-8BA6-CDFE50E8CDCA}" type="presParOf" srcId="{28FD9B75-489D-4D53-B68A-A64461B8FFE2}" destId="{3F363171-E28B-4FD0-ACCB-0D2AE4800345}" srcOrd="1" destOrd="0" presId="urn:microsoft.com/office/officeart/2011/layout/HexagonRadial"/>
    <dgm:cxn modelId="{034364BA-75BC-46CA-96BC-170DFF544ADE}" type="presParOf" srcId="{3F363171-E28B-4FD0-ACCB-0D2AE4800345}" destId="{9A7DC732-2C37-4878-BCBF-13EA292DFF79}" srcOrd="0" destOrd="0" presId="urn:microsoft.com/office/officeart/2011/layout/HexagonRadial"/>
    <dgm:cxn modelId="{4ADEA1F0-0341-4EC8-BD24-18B0EDB84D8E}" type="presParOf" srcId="{28FD9B75-489D-4D53-B68A-A64461B8FFE2}" destId="{FCCA488B-64FE-41D3-8AAA-0B8BF8428EA2}" srcOrd="2" destOrd="0" presId="urn:microsoft.com/office/officeart/2011/layout/HexagonRadial"/>
    <dgm:cxn modelId="{58DDFE42-830D-4E60-84C1-FDDB3EE7D73D}" type="presParOf" srcId="{28FD9B75-489D-4D53-B68A-A64461B8FFE2}" destId="{231E5E8D-F23F-4F0E-A633-06A07F0A0463}" srcOrd="3" destOrd="0" presId="urn:microsoft.com/office/officeart/2011/layout/HexagonRadial"/>
    <dgm:cxn modelId="{C3132EDB-0BC0-4EC4-B742-EC5175120ACF}" type="presParOf" srcId="{231E5E8D-F23F-4F0E-A633-06A07F0A0463}" destId="{294ECD79-8772-4CEE-B78A-48805A8F6385}" srcOrd="0" destOrd="0" presId="urn:microsoft.com/office/officeart/2011/layout/HexagonRadial"/>
    <dgm:cxn modelId="{9E97D9BD-BDB0-48D9-BE5B-6963E44372B6}" type="presParOf" srcId="{28FD9B75-489D-4D53-B68A-A64461B8FFE2}" destId="{BFD64B03-19AF-4DA4-B7D3-76D1B412FC74}" srcOrd="4" destOrd="0" presId="urn:microsoft.com/office/officeart/2011/layout/HexagonRadial"/>
    <dgm:cxn modelId="{3BDB463E-4A92-4ECD-BFD5-6E9FB82A0930}" type="presParOf" srcId="{28FD9B75-489D-4D53-B68A-A64461B8FFE2}" destId="{4704C832-6CA5-453B-B186-9534A78BCFB7}" srcOrd="5" destOrd="0" presId="urn:microsoft.com/office/officeart/2011/layout/HexagonRadial"/>
    <dgm:cxn modelId="{29FA2983-FA5F-4BC0-B22E-658C718B66B7}" type="presParOf" srcId="{4704C832-6CA5-453B-B186-9534A78BCFB7}" destId="{96D51063-10EC-4154-A7F1-BF6FF008C2AE}" srcOrd="0" destOrd="0" presId="urn:microsoft.com/office/officeart/2011/layout/HexagonRadial"/>
    <dgm:cxn modelId="{395D74C8-59F6-4253-A8FD-632F63BAC08A}" type="presParOf" srcId="{28FD9B75-489D-4D53-B68A-A64461B8FFE2}" destId="{D696799E-C9F6-4FFC-9FA5-50E5824B3089}" srcOrd="6" destOrd="0" presId="urn:microsoft.com/office/officeart/2011/layout/HexagonRadial"/>
    <dgm:cxn modelId="{6516AE8D-1C5C-41B3-9F3A-76BC913A1889}" type="presParOf" srcId="{28FD9B75-489D-4D53-B68A-A64461B8FFE2}" destId="{034FD1B8-0770-49A1-8863-149591D1EF14}" srcOrd="7" destOrd="0" presId="urn:microsoft.com/office/officeart/2011/layout/HexagonRadial"/>
    <dgm:cxn modelId="{5ED6F0A9-DC8F-4A12-AC0F-B29AA77DDACB}" type="presParOf" srcId="{034FD1B8-0770-49A1-8863-149591D1EF14}" destId="{B2883936-8477-40BA-8F0A-A8A98229FCFE}" srcOrd="0" destOrd="0" presId="urn:microsoft.com/office/officeart/2011/layout/HexagonRadial"/>
    <dgm:cxn modelId="{168CA989-51BD-4D11-8C74-48122CEF4351}" type="presParOf" srcId="{28FD9B75-489D-4D53-B68A-A64461B8FFE2}" destId="{CEA9C1C0-96F9-4D31-B8B8-8B0DD1EB2B91}" srcOrd="8" destOrd="0" presId="urn:microsoft.com/office/officeart/2011/layout/HexagonRadial"/>
    <dgm:cxn modelId="{4F09D8A2-F1FA-4C40-A0BC-6C9BF0288185}" type="presParOf" srcId="{28FD9B75-489D-4D53-B68A-A64461B8FFE2}" destId="{94B55929-B9D1-47E8-9A05-46456ABFF807}" srcOrd="9" destOrd="0" presId="urn:microsoft.com/office/officeart/2011/layout/HexagonRadial"/>
    <dgm:cxn modelId="{4FE04363-9493-4886-877F-0EC01F57B896}" type="presParOf" srcId="{94B55929-B9D1-47E8-9A05-46456ABFF807}" destId="{4757D6A5-DF36-4950-AC3B-183ED354070E}" srcOrd="0" destOrd="0" presId="urn:microsoft.com/office/officeart/2011/layout/HexagonRadial"/>
    <dgm:cxn modelId="{66579439-D54B-4BA9-9619-B17B59B7A354}" type="presParOf" srcId="{28FD9B75-489D-4D53-B68A-A64461B8FFE2}" destId="{718B1608-D97D-4E1F-BFB4-22D95039F6D0}" srcOrd="10" destOrd="0" presId="urn:microsoft.com/office/officeart/2011/layout/HexagonRadial"/>
    <dgm:cxn modelId="{BC18385E-61CF-4DA5-96C8-A4A0512F507D}" type="presParOf" srcId="{28FD9B75-489D-4D53-B68A-A64461B8FFE2}" destId="{0731BFE1-EF61-4779-BFF3-690E8A0C702C}" srcOrd="11" destOrd="0" presId="urn:microsoft.com/office/officeart/2011/layout/HexagonRadial"/>
    <dgm:cxn modelId="{30F0384F-0444-4A32-A5AB-B2631CD141A0}" type="presParOf" srcId="{0731BFE1-EF61-4779-BFF3-690E8A0C702C}" destId="{176478A4-C57C-4EE1-9D6E-2DE6246D2DDF}" srcOrd="0" destOrd="0" presId="urn:microsoft.com/office/officeart/2011/layout/HexagonRadial"/>
    <dgm:cxn modelId="{6E55A911-8DCE-4290-9540-3D22D44AAC03}" type="presParOf" srcId="{28FD9B75-489D-4D53-B68A-A64461B8FFE2}" destId="{CDBD0D51-5B67-431E-A34D-040A325B18F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881F-4477-4CE2-8F79-EEC2D3A41F66}">
      <dsp:nvSpPr>
        <dsp:cNvPr id="0" name=""/>
        <dsp:cNvSpPr/>
      </dsp:nvSpPr>
      <dsp:spPr>
        <a:xfrm rot="10800000">
          <a:off x="1813059" y="716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Analyse your audience</a:t>
          </a:r>
        </a:p>
      </dsp:txBody>
      <dsp:txXfrm rot="10800000">
        <a:off x="2002175" y="716"/>
        <a:ext cx="6258180" cy="756465"/>
      </dsp:txXfrm>
    </dsp:sp>
    <dsp:sp modelId="{B6C3BE5A-4AAE-4D49-B782-206CB9EA8B8D}">
      <dsp:nvSpPr>
        <dsp:cNvPr id="0" name=""/>
        <dsp:cNvSpPr/>
      </dsp:nvSpPr>
      <dsp:spPr>
        <a:xfrm>
          <a:off x="1434826" y="716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0BAF8-DCF0-4ED7-BA4B-BFAE24D7150D}">
      <dsp:nvSpPr>
        <dsp:cNvPr id="0" name=""/>
        <dsp:cNvSpPr/>
      </dsp:nvSpPr>
      <dsp:spPr>
        <a:xfrm rot="10800000">
          <a:off x="1813059" y="982992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structure to build own ideas</a:t>
          </a:r>
        </a:p>
      </dsp:txBody>
      <dsp:txXfrm rot="10800000">
        <a:off x="2002175" y="982992"/>
        <a:ext cx="6258180" cy="756465"/>
      </dsp:txXfrm>
    </dsp:sp>
    <dsp:sp modelId="{BF1C7B93-4387-46EF-BFDA-E8EC047E4176}">
      <dsp:nvSpPr>
        <dsp:cNvPr id="0" name=""/>
        <dsp:cNvSpPr/>
      </dsp:nvSpPr>
      <dsp:spPr>
        <a:xfrm>
          <a:off x="1434826" y="982992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FB1D-ACA0-4548-8627-DB3B4EFD7A02}">
      <dsp:nvSpPr>
        <dsp:cNvPr id="0" name=""/>
        <dsp:cNvSpPr/>
      </dsp:nvSpPr>
      <dsp:spPr>
        <a:xfrm rot="10800000">
          <a:off x="1813059" y="1965269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Use visuals, body language, tone and intonation </a:t>
          </a:r>
        </a:p>
      </dsp:txBody>
      <dsp:txXfrm rot="10800000">
        <a:off x="2002175" y="1965269"/>
        <a:ext cx="6258180" cy="756465"/>
      </dsp:txXfrm>
    </dsp:sp>
    <dsp:sp modelId="{AFFCB0E9-CC67-425E-8C13-5F2C67D8A955}">
      <dsp:nvSpPr>
        <dsp:cNvPr id="0" name=""/>
        <dsp:cNvSpPr/>
      </dsp:nvSpPr>
      <dsp:spPr>
        <a:xfrm>
          <a:off x="1434826" y="1965269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48DAA-1655-4FA3-A004-99867EE352B7}">
      <dsp:nvSpPr>
        <dsp:cNvPr id="0" name=""/>
        <dsp:cNvSpPr/>
      </dsp:nvSpPr>
      <dsp:spPr>
        <a:xfrm rot="10800000">
          <a:off x="1813059" y="2947545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Be relatable</a:t>
          </a:r>
        </a:p>
      </dsp:txBody>
      <dsp:txXfrm rot="10800000">
        <a:off x="2002175" y="2947545"/>
        <a:ext cx="6258180" cy="756465"/>
      </dsp:txXfrm>
    </dsp:sp>
    <dsp:sp modelId="{246B561F-E46F-4D0C-851E-FA994BB4437F}">
      <dsp:nvSpPr>
        <dsp:cNvPr id="0" name=""/>
        <dsp:cNvSpPr/>
      </dsp:nvSpPr>
      <dsp:spPr>
        <a:xfrm>
          <a:off x="1434826" y="2947545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E890C-D1AB-47FC-B164-48BB64627C1C}">
      <dsp:nvSpPr>
        <dsp:cNvPr id="0" name=""/>
        <dsp:cNvSpPr/>
      </dsp:nvSpPr>
      <dsp:spPr>
        <a:xfrm rot="10800000">
          <a:off x="1813059" y="3929821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Practice and rehearsal to build your confidence </a:t>
          </a:r>
        </a:p>
      </dsp:txBody>
      <dsp:txXfrm rot="10800000">
        <a:off x="2002175" y="3929821"/>
        <a:ext cx="6258180" cy="756465"/>
      </dsp:txXfrm>
    </dsp:sp>
    <dsp:sp modelId="{2E328BFB-7194-4336-A1B2-0942A0E127F2}">
      <dsp:nvSpPr>
        <dsp:cNvPr id="0" name=""/>
        <dsp:cNvSpPr/>
      </dsp:nvSpPr>
      <dsp:spPr>
        <a:xfrm>
          <a:off x="1434826" y="3929821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EFBDD-CFD9-4081-9630-FA3F1BC95628}">
      <dsp:nvSpPr>
        <dsp:cNvPr id="0" name=""/>
        <dsp:cNvSpPr/>
      </dsp:nvSpPr>
      <dsp:spPr>
        <a:xfrm rot="10800000">
          <a:off x="1813059" y="4912097"/>
          <a:ext cx="6447296" cy="75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Use strategies: repetition, rhetoric questions, telling stories</a:t>
          </a:r>
        </a:p>
      </dsp:txBody>
      <dsp:txXfrm rot="10800000">
        <a:off x="2002175" y="4912097"/>
        <a:ext cx="6258180" cy="756465"/>
      </dsp:txXfrm>
    </dsp:sp>
    <dsp:sp modelId="{7F751CE3-09CB-4DEC-A6B6-2C0CBF1CDB58}">
      <dsp:nvSpPr>
        <dsp:cNvPr id="0" name=""/>
        <dsp:cNvSpPr/>
      </dsp:nvSpPr>
      <dsp:spPr>
        <a:xfrm>
          <a:off x="1434826" y="4912097"/>
          <a:ext cx="756465" cy="7564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62FD1-1325-4314-BB5B-329E6DF4FAC6}">
      <dsp:nvSpPr>
        <dsp:cNvPr id="0" name=""/>
        <dsp:cNvSpPr/>
      </dsp:nvSpPr>
      <dsp:spPr>
        <a:xfrm>
          <a:off x="7091967" y="892560"/>
          <a:ext cx="2364370" cy="2364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3494B-047A-4171-B69A-3B87D0C39AA4}">
      <dsp:nvSpPr>
        <dsp:cNvPr id="0" name=""/>
        <dsp:cNvSpPr/>
      </dsp:nvSpPr>
      <dsp:spPr>
        <a:xfrm>
          <a:off x="7170472" y="971401"/>
          <a:ext cx="2207361" cy="2207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Finish</a:t>
          </a:r>
        </a:p>
      </dsp:txBody>
      <dsp:txXfrm>
        <a:off x="7486029" y="1286764"/>
        <a:ext cx="1576247" cy="1576400"/>
      </dsp:txXfrm>
    </dsp:sp>
    <dsp:sp modelId="{B89F84EF-C18B-40CA-A844-70160499D288}">
      <dsp:nvSpPr>
        <dsp:cNvPr id="0" name=""/>
        <dsp:cNvSpPr/>
      </dsp:nvSpPr>
      <dsp:spPr>
        <a:xfrm rot="2700000">
          <a:off x="4651170" y="895419"/>
          <a:ext cx="2358675" cy="23586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4C573-7D33-44BD-AE31-0EC38533E153}">
      <dsp:nvSpPr>
        <dsp:cNvPr id="0" name=""/>
        <dsp:cNvSpPr/>
      </dsp:nvSpPr>
      <dsp:spPr>
        <a:xfrm>
          <a:off x="4726827" y="971401"/>
          <a:ext cx="2207361" cy="2207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Content</a:t>
          </a:r>
        </a:p>
      </dsp:txBody>
      <dsp:txXfrm>
        <a:off x="5042384" y="1286764"/>
        <a:ext cx="1576247" cy="1576400"/>
      </dsp:txXfrm>
    </dsp:sp>
    <dsp:sp modelId="{FF54C886-4DCA-4FA5-9CAC-5EB607AA847C}">
      <dsp:nvSpPr>
        <dsp:cNvPr id="0" name=""/>
        <dsp:cNvSpPr/>
      </dsp:nvSpPr>
      <dsp:spPr>
        <a:xfrm rot="2700000">
          <a:off x="2207525" y="895419"/>
          <a:ext cx="2358675" cy="23586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18A24-460E-481A-AF36-9D5CBC5E6A87}">
      <dsp:nvSpPr>
        <dsp:cNvPr id="0" name=""/>
        <dsp:cNvSpPr/>
      </dsp:nvSpPr>
      <dsp:spPr>
        <a:xfrm>
          <a:off x="2283182" y="971401"/>
          <a:ext cx="2207361" cy="2207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Start</a:t>
          </a:r>
        </a:p>
      </dsp:txBody>
      <dsp:txXfrm>
        <a:off x="2598740" y="1286764"/>
        <a:ext cx="1576247" cy="15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EC91-F057-47BD-8F63-E4EA532F383D}">
      <dsp:nvSpPr>
        <dsp:cNvPr id="0" name=""/>
        <dsp:cNvSpPr/>
      </dsp:nvSpPr>
      <dsp:spPr>
        <a:xfrm>
          <a:off x="4153768" y="1998526"/>
          <a:ext cx="2540213" cy="21973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Rule of three</a:t>
          </a:r>
        </a:p>
      </dsp:txBody>
      <dsp:txXfrm>
        <a:off x="4574717" y="2362664"/>
        <a:ext cx="1698315" cy="1469111"/>
      </dsp:txXfrm>
    </dsp:sp>
    <dsp:sp modelId="{294ECD79-8772-4CEE-B78A-48805A8F6385}">
      <dsp:nvSpPr>
        <dsp:cNvPr id="0" name=""/>
        <dsp:cNvSpPr/>
      </dsp:nvSpPr>
      <dsp:spPr>
        <a:xfrm>
          <a:off x="5744430" y="947224"/>
          <a:ext cx="958415" cy="8258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A488B-64FE-41D3-8AAA-0B8BF8428EA2}">
      <dsp:nvSpPr>
        <dsp:cNvPr id="0" name=""/>
        <dsp:cNvSpPr/>
      </dsp:nvSpPr>
      <dsp:spPr>
        <a:xfrm>
          <a:off x="4387758" y="0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Rhetorical Questions </a:t>
          </a:r>
        </a:p>
      </dsp:txBody>
      <dsp:txXfrm>
        <a:off x="4732738" y="298448"/>
        <a:ext cx="1391727" cy="1204007"/>
      </dsp:txXfrm>
    </dsp:sp>
    <dsp:sp modelId="{96D51063-10EC-4154-A7F1-BF6FF008C2AE}">
      <dsp:nvSpPr>
        <dsp:cNvPr id="0" name=""/>
        <dsp:cNvSpPr/>
      </dsp:nvSpPr>
      <dsp:spPr>
        <a:xfrm>
          <a:off x="6862975" y="2491033"/>
          <a:ext cx="958415" cy="8258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64B03-19AF-4DA4-B7D3-76D1B412FC74}">
      <dsp:nvSpPr>
        <dsp:cNvPr id="0" name=""/>
        <dsp:cNvSpPr/>
      </dsp:nvSpPr>
      <dsp:spPr>
        <a:xfrm>
          <a:off x="6296907" y="1107676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Visuals</a:t>
          </a:r>
        </a:p>
      </dsp:txBody>
      <dsp:txXfrm>
        <a:off x="6641887" y="1406124"/>
        <a:ext cx="1391727" cy="1204007"/>
      </dsp:txXfrm>
    </dsp:sp>
    <dsp:sp modelId="{B2883936-8477-40BA-8F0A-A8A98229FCFE}">
      <dsp:nvSpPr>
        <dsp:cNvPr id="0" name=""/>
        <dsp:cNvSpPr/>
      </dsp:nvSpPr>
      <dsp:spPr>
        <a:xfrm>
          <a:off x="6085961" y="4233704"/>
          <a:ext cx="958415" cy="8258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6799E-C9F6-4FFC-9FA5-50E5824B3089}">
      <dsp:nvSpPr>
        <dsp:cNvPr id="0" name=""/>
        <dsp:cNvSpPr/>
      </dsp:nvSpPr>
      <dsp:spPr>
        <a:xfrm>
          <a:off x="6296907" y="3285240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Interesting fact</a:t>
          </a:r>
        </a:p>
      </dsp:txBody>
      <dsp:txXfrm>
        <a:off x="6641887" y="3583688"/>
        <a:ext cx="1391727" cy="1204007"/>
      </dsp:txXfrm>
    </dsp:sp>
    <dsp:sp modelId="{4757D6A5-DF36-4950-AC3B-183ED354070E}">
      <dsp:nvSpPr>
        <dsp:cNvPr id="0" name=""/>
        <dsp:cNvSpPr/>
      </dsp:nvSpPr>
      <dsp:spPr>
        <a:xfrm>
          <a:off x="4158495" y="4414599"/>
          <a:ext cx="958415" cy="8258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9C1C0-96F9-4D31-B8B8-8B0DD1EB2B91}">
      <dsp:nvSpPr>
        <dsp:cNvPr id="0" name=""/>
        <dsp:cNvSpPr/>
      </dsp:nvSpPr>
      <dsp:spPr>
        <a:xfrm>
          <a:off x="4387758" y="4394156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Quote </a:t>
          </a:r>
        </a:p>
      </dsp:txBody>
      <dsp:txXfrm>
        <a:off x="4732738" y="4692604"/>
        <a:ext cx="1391727" cy="1204007"/>
      </dsp:txXfrm>
    </dsp:sp>
    <dsp:sp modelId="{176478A4-C57C-4EE1-9D6E-2DE6246D2DDF}">
      <dsp:nvSpPr>
        <dsp:cNvPr id="0" name=""/>
        <dsp:cNvSpPr/>
      </dsp:nvSpPr>
      <dsp:spPr>
        <a:xfrm>
          <a:off x="3021632" y="2871410"/>
          <a:ext cx="958415" cy="8258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B1608-D97D-4E1F-BFB4-22D95039F6D0}">
      <dsp:nvSpPr>
        <dsp:cNvPr id="0" name=""/>
        <dsp:cNvSpPr/>
      </dsp:nvSpPr>
      <dsp:spPr>
        <a:xfrm>
          <a:off x="2469746" y="3286479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Chocking statistics </a:t>
          </a:r>
        </a:p>
      </dsp:txBody>
      <dsp:txXfrm>
        <a:off x="2814726" y="3584927"/>
        <a:ext cx="1391727" cy="1204007"/>
      </dsp:txXfrm>
    </dsp:sp>
    <dsp:sp modelId="{CDBD0D51-5B67-431E-A34D-040A325B18F1}">
      <dsp:nvSpPr>
        <dsp:cNvPr id="0" name=""/>
        <dsp:cNvSpPr/>
      </dsp:nvSpPr>
      <dsp:spPr>
        <a:xfrm>
          <a:off x="2469746" y="1105198"/>
          <a:ext cx="2081687" cy="18009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Anecdotes, simile, metaphor</a:t>
          </a:r>
        </a:p>
      </dsp:txBody>
      <dsp:txXfrm>
        <a:off x="2814726" y="1403646"/>
        <a:ext cx="1391727" cy="120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EB39AD-7348-4021-A10B-8846683590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781D4-3AFD-4CD3-A6FC-A3323D8F0A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AA5CD-BDE8-4D6B-B6EB-C7E261D80F61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7FEC-84B2-44A0-8F67-AB3D274B5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Prepared by Ms. Benaicha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B8FDE-7605-4A24-AA10-F36810E3F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C272A-7BB7-451A-8E16-314BA03FDCC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273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Prepared by Ms. Benaicha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092292-87E0-4858-8B39-52728BD57D98}"/>
              </a:ext>
            </a:extLst>
          </p:cNvPr>
          <p:cNvSpPr/>
          <p:nvPr userDrawn="1"/>
        </p:nvSpPr>
        <p:spPr>
          <a:xfrm>
            <a:off x="0" y="4171950"/>
            <a:ext cx="12192000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3DA1FB-52C4-46D5-91CE-3853F58B3ECA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AF5E5-FE2C-416F-B29F-BE8ED713E52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CF1967-74D3-4EFC-9304-025B52BC3DB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744C3F-DFBE-4610-B864-E2841253D6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0FE65A-9553-4614-A442-52E4264061D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12B33C-794B-45AE-9B49-34572C4465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0C59A8-D563-45B8-855D-E41823698A5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567718-B579-4E38-AD1B-86D32109415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0B793D-5D7B-4B89-BEFD-E003A51322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14E95EC-ED44-440F-8E26-3818DDAE280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4CA0AD-1566-473B-8F1E-77E7E3F8DB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220D859-58CC-4256-BDBB-E193A48A58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250DA7B-653C-4CE9-973A-087E69CB8A8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15FDE5-19A9-48F3-876D-311C0B438EF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25B5BAD-2540-4484-BECC-E787794685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E0A750-FA98-45C9-B577-0C6C5620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08DC1B-C5A5-43BF-975A-FFF5D20AE3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E0E07-DF4A-4276-B8A2-27B7088BB9DA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E025662-C85A-4F11-BB5B-EA5566197FC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ED9AB7-81F9-49D2-BFB4-1B37DBD63D1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78BF8F-0B14-4FCA-85D6-933A5329440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DF4CF8-1943-48F6-86EA-8439D87D4B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752BEB-4EE5-4BB9-A69A-95C8265224F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6A4680F-4164-444E-AF8F-C4FF9520FB0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FAFB655A-12C7-4193-943F-EBC8257329EF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BDAF91B-5BFF-4FCA-A249-81D9C9C935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69A17DCE-B109-492F-8B76-4858865D84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904" y="2395472"/>
            <a:ext cx="2004175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D544C1-6882-4889-A2B1-767B19C21F8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ADFBE5-6AF5-4BDC-9B74-7F2479CD98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BB1F6F-D8DE-47D7-9CD2-C4AE319F298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7896DEA-B3EA-48CD-A19D-ADF8F098B21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D768B4-8255-4882-A9D3-FBA0B6843A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9CB823-C40C-4C22-B135-22CDEBF6F1E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FA6B4D6-C724-4972-A679-BC454F0A917B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92B7ABE-4BD6-4BD1-90B3-30C30C30069F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2EE3A5D-F9A1-4D72-AE52-E605EB44F33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6969C-DE87-4004-8EED-9081811795E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50A95-F781-4B4C-8D9F-55C0604E8A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FD256D4-F82D-4EF3-B6CC-925A98ECAA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4A51A-181B-4B58-B35A-1F6224EB9AA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408A2-3577-4E1F-94AC-4849DAE75D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F1746-AAAA-4C69-B3A4-6AFD7BA54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50939"/>
            <a:ext cx="11573197" cy="1317841"/>
          </a:xfrm>
        </p:spPr>
        <p:txBody>
          <a:bodyPr/>
          <a:lstStyle/>
          <a:p>
            <a:r>
              <a:rPr lang="en-GB" sz="4800" dirty="0"/>
              <a:t>Delivering Successful Academic Presentation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5168921-A1A1-4A3C-B6E3-6C0D4E95DE0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676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2E3E1-7D83-4AA5-AF39-7CC3F048125E}"/>
              </a:ext>
            </a:extLst>
          </p:cNvPr>
          <p:cNvSpPr txBox="1"/>
          <p:nvPr/>
        </p:nvSpPr>
        <p:spPr>
          <a:xfrm>
            <a:off x="6928339" y="6137729"/>
            <a:ext cx="468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Prepared</a:t>
            </a:r>
            <a:r>
              <a:rPr lang="fr-FR" sz="2000" b="1" dirty="0"/>
              <a:t> by:  Ms. Benaicha Bochra </a:t>
            </a:r>
          </a:p>
        </p:txBody>
      </p:sp>
    </p:spTree>
    <p:extLst>
      <p:ext uri="{BB962C8B-B14F-4D97-AF65-F5344CB8AC3E}">
        <p14:creationId xmlns:p14="http://schemas.microsoft.com/office/powerpoint/2010/main" val="58804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for a good start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B4D96-4B6E-4887-87E1-7B7661A717A2}"/>
              </a:ext>
            </a:extLst>
          </p:cNvPr>
          <p:cNvSpPr txBox="1"/>
          <p:nvPr/>
        </p:nvSpPr>
        <p:spPr>
          <a:xfrm>
            <a:off x="293370" y="643890"/>
            <a:ext cx="73533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Good morning to you………………..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Hello. Thank you for giving me the opportunity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My purpose today is to…………………….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 am going to develop three main points. First, …………………….second,,……………….Third,………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I have divided my presentation into three main points. I would like to begin with…………………………….So, I will be addressing three main points and the first is going to be ……………the second point will be…………………………………and finally the last point is………………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The presentation should last five minutes…………………………………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5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strategies and tips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01887-68B4-4210-80CC-71DA8F1D38C9}"/>
              </a:ext>
            </a:extLst>
          </p:cNvPr>
          <p:cNvSpPr txBox="1"/>
          <p:nvPr/>
        </p:nvSpPr>
        <p:spPr>
          <a:xfrm>
            <a:off x="872490" y="1337310"/>
            <a:ext cx="5223510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Follow the outline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Indicate signposting by the use of transitions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Follow the rule of three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Use repetition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Repeat Mantra or slogan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Use examples and illustration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Use comparison and contrast </a:t>
            </a:r>
          </a:p>
        </p:txBody>
      </p:sp>
    </p:spTree>
    <p:extLst>
      <p:ext uri="{BB962C8B-B14F-4D97-AF65-F5344CB8AC3E}">
        <p14:creationId xmlns:p14="http://schemas.microsoft.com/office/powerpoint/2010/main" val="236902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18485-026F-4BD7-A97F-69620CFE7E37}"/>
              </a:ext>
            </a:extLst>
          </p:cNvPr>
          <p:cNvSpPr txBox="1"/>
          <p:nvPr/>
        </p:nvSpPr>
        <p:spPr>
          <a:xfrm>
            <a:off x="502920" y="2914650"/>
            <a:ext cx="57035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Signal the finish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Summarize the main points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Finish with bang: mantra, question…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6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for a good finish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B4D96-4B6E-4887-87E1-7B7661A717A2}"/>
              </a:ext>
            </a:extLst>
          </p:cNvPr>
          <p:cNvSpPr txBox="1"/>
          <p:nvPr/>
        </p:nvSpPr>
        <p:spPr>
          <a:xfrm>
            <a:off x="304800" y="1181100"/>
            <a:ext cx="7353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conclude, through this presentation we discussed/ highlighted……..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This brings me to the end of my presentation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Let’s recap that main points or what I have talked about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 hope you find it interesting and thank you for listening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69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B6CAD-8C0E-4F8A-92CB-E2D45BE80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D0530-B9EA-4FF4-8C24-59218A0D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5F44F-AEFC-4EF7-9FAD-4A0A4A4D9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DD5FE-2CAB-41D2-A445-33E0C985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87865-12FB-4862-B60D-E77988466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C4EC1-7192-4FC4-A097-1451CEF3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EBD516-7BF2-48C2-B4F4-69088E04B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111B8-8D35-4F29-9030-5979C7D6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0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122301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good presentation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014E67-47E8-4FB9-BBE3-332D06AB6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532072"/>
              </p:ext>
            </p:extLst>
          </p:nvPr>
        </p:nvGraphicFramePr>
        <p:xfrm>
          <a:off x="-1328422" y="994410"/>
          <a:ext cx="9695182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57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 good presentation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BC067B-B266-4D42-BE17-E6DE02A3F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154666"/>
              </p:ext>
            </p:extLst>
          </p:nvPr>
        </p:nvGraphicFramePr>
        <p:xfrm>
          <a:off x="397509" y="361950"/>
          <a:ext cx="11175366" cy="414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86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The start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7011B-E131-47BA-9FED-CF44AE64E2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43AB54E-682B-46FF-97AF-FF992958FA03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D7C23-3546-43FA-9B01-AD2C85613AAC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E939DF5F-7B96-4816-B7B2-A7FD3A3934AF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1F04-9774-4310-84E7-6AA82F05BE3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0A349352-522D-4BEA-8BDF-2CEC420C845A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C8A72-AD26-4886-AEDF-F3BDB09F5368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C1F9B02F-FBFB-4D48-9109-F4921BF65E87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229BF3-30D0-4693-A479-3D4068CBC438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89041B3-606A-4930-8F62-32B05D9EBA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6FB7AAB2-0CA4-42B9-8596-6E1D45919287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97422E7-4B74-4361-853F-43FA7321FB15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943148-AF24-4EC5-BC5D-667590B2D90B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D6F04E8-BE98-4FC9-A5BD-92D36ECD8BA6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05D282C-3F6A-4DE5-9E13-A40E4D84A035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46BF41-3894-4E19-8262-8B42D65A6DE2}"/>
              </a:ext>
            </a:extLst>
          </p:cNvPr>
          <p:cNvSpPr txBox="1"/>
          <p:nvPr/>
        </p:nvSpPr>
        <p:spPr>
          <a:xfrm>
            <a:off x="7334857" y="1942759"/>
            <a:ext cx="367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Greet the audience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Who?</a:t>
            </a:r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B855CB-FD92-4EDE-B811-736F8F63D4AD}"/>
              </a:ext>
            </a:extLst>
          </p:cNvPr>
          <p:cNvSpPr txBox="1"/>
          <p:nvPr/>
        </p:nvSpPr>
        <p:spPr>
          <a:xfrm>
            <a:off x="6915150" y="3045821"/>
            <a:ext cx="409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Why?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State the objective of the presentation </a:t>
            </a:r>
            <a:endParaRPr lang="ko-KR" altLang="en-US" sz="16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9FFC7-B3D9-4BD0-9AB3-022170DC57BB}"/>
              </a:ext>
            </a:extLst>
          </p:cNvPr>
          <p:cNvSpPr txBox="1"/>
          <p:nvPr/>
        </p:nvSpPr>
        <p:spPr>
          <a:xfrm>
            <a:off x="7334857" y="4148882"/>
            <a:ext cx="367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What ?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Introduce the topic </a:t>
            </a:r>
            <a:endParaRPr lang="ko-KR" altLang="en-US" sz="20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D96F-582C-4FC2-A8AB-2AFA7EC53440}"/>
              </a:ext>
            </a:extLst>
          </p:cNvPr>
          <p:cNvSpPr txBox="1"/>
          <p:nvPr/>
        </p:nvSpPr>
        <p:spPr>
          <a:xfrm>
            <a:off x="6915150" y="4958264"/>
            <a:ext cx="425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How?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Give the overall structure of the talk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Explain the rule of questions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ea typeface="+mj-ea"/>
                <a:cs typeface="Arial" pitchFamily="34" charset="0"/>
              </a:rPr>
              <a:t>Say the duration of the presentatio</a:t>
            </a:r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n    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BDEA66BC-BAEB-4E1A-9C20-D88B09F2EEC2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65B30B4A-CA94-4C40-A725-A49EA8732B85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87FFFF9B-22C4-444C-9F64-79505AC60B10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39DFFEB6-9D96-45E3-9D30-2E98F08079D9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938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45CFF-5F8D-4F12-BFF3-3EA0F9C4BE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a good start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0F395D-E1D4-4D66-818A-578681298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759523"/>
              </p:ext>
            </p:extLst>
          </p:nvPr>
        </p:nvGraphicFramePr>
        <p:xfrm>
          <a:off x="1015999" y="560070"/>
          <a:ext cx="10848341" cy="61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70440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CFD"/>
      </a:accent1>
      <a:accent2>
        <a:srgbClr val="27ACFD"/>
      </a:accent2>
      <a:accent3>
        <a:srgbClr val="27ACFD"/>
      </a:accent3>
      <a:accent4>
        <a:srgbClr val="27ACFD"/>
      </a:accent4>
      <a:accent5>
        <a:srgbClr val="27ACFD"/>
      </a:accent5>
      <a:accent6>
        <a:srgbClr val="27ACFD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313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Bochra Benaicha</cp:lastModifiedBy>
  <cp:revision>169</cp:revision>
  <dcterms:created xsi:type="dcterms:W3CDTF">2020-01-20T05:08:25Z</dcterms:created>
  <dcterms:modified xsi:type="dcterms:W3CDTF">2024-05-16T20:40:59Z</dcterms:modified>
</cp:coreProperties>
</file>