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62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845D8-51E0-40F5-88D3-7A519D9270F3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47A36-DEFD-4653-905A-C422B025A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9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47A36-DEFD-4653-905A-C422B025A2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1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5691" y="2907147"/>
            <a:ext cx="5472608" cy="72008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Animal products 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profi-forex.org/system/news/A09-23_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147" y="131173"/>
            <a:ext cx="3489129" cy="28250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79" y="-99392"/>
            <a:ext cx="4182809" cy="2951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95" y="3725502"/>
            <a:ext cx="396043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5" y="3682417"/>
            <a:ext cx="417646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9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03648"/>
            <a:ext cx="5364088" cy="5454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36079"/>
            <a:ext cx="352839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Bees</a:t>
            </a:r>
            <a:endParaRPr lang="ru-RU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" y="0"/>
            <a:ext cx="3781053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3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thank you for attention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"/>
            <a:ext cx="8229600" cy="2132856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An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animal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product is any material derived from the body of an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380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</a:rPr>
              <a:t>Meat industry - the largest branch of the food industry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" y="1556792"/>
            <a:ext cx="4124565" cy="369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артинки по запросу мясная продук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19" y="2636912"/>
            <a:ext cx="5019980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4" y="0"/>
            <a:ext cx="9144000" cy="67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8668" y="481566"/>
            <a:ext cx="4680786" cy="92333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Dairy</a:t>
            </a:r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industry</a:t>
            </a:r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7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Sheep produce a wide variety of items that people use</a:t>
            </a:r>
            <a:endParaRPr lang="ru-RU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3954016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58" y="2276871"/>
            <a:ext cx="5049341" cy="45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208823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14400" dirty="0"/>
              <a:t>Pork is the most widely consumed meat in the world. People eat many different pork products, such as bacon, sausage and pork chops.</a:t>
            </a:r>
            <a:endParaRPr lang="ru-RU" sz="14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1" y="1938552"/>
            <a:ext cx="572412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Картинки по запросу бекон"/>
          <p:cNvSpPr>
            <a:spLocks noChangeAspect="1" noChangeArrowheads="1"/>
          </p:cNvSpPr>
          <p:nvPr/>
        </p:nvSpPr>
        <p:spPr bwMode="auto">
          <a:xfrm>
            <a:off x="6516216" y="3645024"/>
            <a:ext cx="1656184" cy="16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бек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00" y="4041633"/>
            <a:ext cx="3294646" cy="25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"/>
            <a:ext cx="4643180" cy="685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816424" cy="1143000"/>
          </a:xfrm>
          <a:ln>
            <a:solidFill>
              <a:schemeClr val="accent5">
                <a:lumMod val="75000"/>
              </a:schemeClr>
            </a:solidFill>
          </a:ln>
          <a:effectLst>
            <a:outerShdw blurRad="40005" dist="22984" dir="5400000" rotWithShape="0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endParaRPr lang="ru-RU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30" y="2780928"/>
            <a:ext cx="4500870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6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4568" y="836712"/>
            <a:ext cx="4355976" cy="1047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b="1" dirty="0"/>
              <a:t>Aviculture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" y="0"/>
            <a:ext cx="477367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7" y="3140968"/>
            <a:ext cx="916214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1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56</Words>
  <Application>Microsoft Office PowerPoint</Application>
  <PresentationFormat>Экран (4:3)</PresentationFormat>
  <Paragraphs>10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1_Воздушный поток</vt:lpstr>
      <vt:lpstr>Презентация PowerPoint</vt:lpstr>
      <vt:lpstr>Презентация PowerPoint</vt:lpstr>
      <vt:lpstr>Meat industry - the largest branch of the food industry</vt:lpstr>
      <vt:lpstr>Презентация PowerPoint</vt:lpstr>
      <vt:lpstr>Презентация PowerPoint</vt:lpstr>
      <vt:lpstr>Sheep produce a wide variety of items that people use</vt:lpstr>
      <vt:lpstr>Презентация PowerPoint</vt:lpstr>
      <vt:lpstr>Horse</vt:lpstr>
      <vt:lpstr>Презентация PowerPoint</vt:lpstr>
      <vt:lpstr>Bees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</dc:creator>
  <cp:lastModifiedBy>User</cp:lastModifiedBy>
  <cp:revision>16</cp:revision>
  <dcterms:created xsi:type="dcterms:W3CDTF">2016-09-21T12:47:30Z</dcterms:created>
  <dcterms:modified xsi:type="dcterms:W3CDTF">2016-09-21T22:42:04Z</dcterms:modified>
</cp:coreProperties>
</file>