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06" r:id="rId2"/>
    <p:sldId id="256" r:id="rId3"/>
    <p:sldId id="257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31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9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94" autoAdjust="0"/>
  </p:normalViewPr>
  <p:slideViewPr>
    <p:cSldViewPr>
      <p:cViewPr>
        <p:scale>
          <a:sx n="60" d="100"/>
          <a:sy n="60" d="100"/>
        </p:scale>
        <p:origin x="-78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083F2-6A92-4AE7-BB95-D5E3A7DB44C8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D315C-8A34-46DE-95AA-BE40352D1E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9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CONCEPT :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thème central = Idée force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315C-8A34-46DE-95AA-BE40352D1E7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73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3A04-67DF-4B9E-A3D0-9B94A72F9C3C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4962-E286-4508-97B5-F3A6D9833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3A04-67DF-4B9E-A3D0-9B94A72F9C3C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4962-E286-4508-97B5-F3A6D9833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3A04-67DF-4B9E-A3D0-9B94A72F9C3C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4962-E286-4508-97B5-F3A6D9833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3A04-67DF-4B9E-A3D0-9B94A72F9C3C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4962-E286-4508-97B5-F3A6D9833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3A04-67DF-4B9E-A3D0-9B94A72F9C3C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4962-E286-4508-97B5-F3A6D9833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3A04-67DF-4B9E-A3D0-9B94A72F9C3C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4962-E286-4508-97B5-F3A6D9833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3A04-67DF-4B9E-A3D0-9B94A72F9C3C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4962-E286-4508-97B5-F3A6D9833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3A04-67DF-4B9E-A3D0-9B94A72F9C3C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4962-E286-4508-97B5-F3A6D9833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3A04-67DF-4B9E-A3D0-9B94A72F9C3C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4962-E286-4508-97B5-F3A6D9833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3A04-67DF-4B9E-A3D0-9B94A72F9C3C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4962-E286-4508-97B5-F3A6D9833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3A04-67DF-4B9E-A3D0-9B94A72F9C3C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C44962-E286-4508-97B5-F3A6D98338F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BB3A04-67DF-4B9E-A3D0-9B94A72F9C3C}" type="datetimeFigureOut">
              <a:rPr lang="fr-FR" smtClean="0"/>
              <a:pPr/>
              <a:t>08/11/2022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C44962-E286-4508-97B5-F3A6D98338F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42968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548680"/>
            <a:ext cx="756285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624"/>
            <a:ext cx="871543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http://4.bp.blogspot.com/-y-VRGoR8LTc/VIjb2sQBx_I/AAAAAAAAA2E/zsj758zv8OI/s1600/M%C3%A9thodologie%2Bdu%2Btravail%2Buniversitaire%2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286232"/>
            <a:ext cx="4283969" cy="2571768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86232"/>
            <a:ext cx="4572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8"/>
            <a:ext cx="871543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86" y="145738"/>
            <a:ext cx="89297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4" y="4643446"/>
            <a:ext cx="86439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6" y="3663876"/>
            <a:ext cx="8679493" cy="250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692697"/>
            <a:ext cx="8643965" cy="217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0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14314" y="71414"/>
            <a:ext cx="8715404" cy="6668533"/>
            <a:chOff x="285720" y="214290"/>
            <a:chExt cx="5760720" cy="6097053"/>
          </a:xfrm>
        </p:grpSpPr>
        <p:pic>
          <p:nvPicPr>
            <p:cNvPr id="2" name="Image 1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214290"/>
              <a:ext cx="5760720" cy="2909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Image 2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3071810"/>
              <a:ext cx="5760720" cy="323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7"/>
            <a:ext cx="8786842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8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59" y="71414"/>
            <a:ext cx="901544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343150"/>
            <a:ext cx="899639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2013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142852"/>
            <a:ext cx="9144000" cy="6715148"/>
            <a:chOff x="0" y="142852"/>
            <a:chExt cx="8929718" cy="6203690"/>
          </a:xfrm>
        </p:grpSpPr>
        <p:pic>
          <p:nvPicPr>
            <p:cNvPr id="2" name="Image 1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2852"/>
              <a:ext cx="8929718" cy="249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Image 2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571744"/>
              <a:ext cx="8929718" cy="3774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285728"/>
            <a:ext cx="8096250" cy="45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57166"/>
            <a:ext cx="900109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14290"/>
            <a:ext cx="885828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9297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92971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3"/>
            <a:ext cx="8724900" cy="369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43998" cy="27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8715436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1800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30" y="142852"/>
            <a:ext cx="6734188" cy="66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3"/>
            <a:ext cx="857255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29066"/>
            <a:ext cx="78581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ésultat de recherche d'images pour &quot;méthodologie de travail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  <p:pic>
        <p:nvPicPr>
          <p:cNvPr id="4" name="Picture 6" descr="http://4.bp.blogspot.com/-y-VRGoR8LTc/VIjb2sQBx_I/AAAAAAAAA2E/zsj758zv8OI/s1600/M%C3%A9thodologie%2Bdu%2Btravail%2Buniversitaire%2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00364" cy="167730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0"/>
            <a:ext cx="2857487" cy="113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35905"/>
            <a:ext cx="9144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72560" cy="299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52" y="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-14702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28604"/>
            <a:ext cx="90011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1873"/>
            <a:ext cx="8858312" cy="367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861048"/>
            <a:ext cx="8858312" cy="28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6248"/>
            <a:ext cx="8715436" cy="555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-24"/>
            <a:ext cx="8929718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1319</TotalTime>
  <Words>9</Words>
  <Application>Microsoft Office PowerPoint</Application>
  <PresentationFormat>Affichage à l'écran (4:3)</PresentationFormat>
  <Paragraphs>2</Paragraphs>
  <Slides>48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Seven</dc:creator>
  <cp:lastModifiedBy>user</cp:lastModifiedBy>
  <cp:revision>94</cp:revision>
  <dcterms:created xsi:type="dcterms:W3CDTF">2019-02-04T15:59:07Z</dcterms:created>
  <dcterms:modified xsi:type="dcterms:W3CDTF">2022-11-08T11:27:35Z</dcterms:modified>
</cp:coreProperties>
</file>