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56" r:id="rId3"/>
    <p:sldId id="257" r:id="rId4"/>
    <p:sldId id="258" r:id="rId5"/>
    <p:sldId id="259" r:id="rId6"/>
    <p:sldId id="260" r:id="rId7"/>
    <p:sldId id="262" r:id="rId8"/>
    <p:sldId id="264" r:id="rId9"/>
    <p:sldId id="265" r:id="rId10"/>
    <p:sldId id="266" r:id="rId11"/>
    <p:sldId id="267" r:id="rId12"/>
    <p:sldId id="269" r:id="rId13"/>
    <p:sldId id="274"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05/05/2024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05/05/2024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05/05/2024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lstStyle/>
          <a:p>
            <a:r>
              <a:rPr lang="ar-DZ" b="1" dirty="0" smtClean="0"/>
              <a:t/>
            </a:r>
            <a:br>
              <a:rPr lang="ar-DZ" b="1" dirty="0" smtClean="0"/>
            </a:br>
            <a:r>
              <a:rPr lang="ar-DZ" b="1" dirty="0" smtClean="0"/>
              <a:t>المحاضرة6</a:t>
            </a:r>
            <a:r>
              <a:rPr lang="ar-DZ" dirty="0" smtClean="0"/>
              <a:t/>
            </a:r>
            <a:br>
              <a:rPr lang="ar-DZ" dirty="0" smtClean="0"/>
            </a:br>
            <a:r>
              <a:rPr lang="ar-SA" b="1" dirty="0"/>
              <a:t>أساسيات إقامة مشروع </a:t>
            </a:r>
            <a:r>
              <a:rPr lang="ar-SA" b="1" dirty="0" smtClean="0"/>
              <a:t>المتحف</a:t>
            </a:r>
            <a:r>
              <a:rPr lang="ar-DZ" b="1" dirty="0" smtClean="0"/>
              <a:t> وأهدافه</a:t>
            </a:r>
            <a:r>
              <a:rPr lang="ar-DZ" dirty="0" smtClean="0"/>
              <a:t/>
            </a:r>
            <a:br>
              <a:rPr lang="ar-DZ" dirty="0" smtClean="0"/>
            </a:br>
            <a:endParaRPr lang="fr-FR" dirty="0"/>
          </a:p>
        </p:txBody>
      </p:sp>
    </p:spTree>
    <p:extLst>
      <p:ext uri="{BB962C8B-B14F-4D97-AF65-F5344CB8AC3E}">
        <p14:creationId xmlns:p14="http://schemas.microsoft.com/office/powerpoint/2010/main" val="3157888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94722"/>
          </a:xfrm>
        </p:spPr>
        <p:txBody>
          <a:bodyPr>
            <a:normAutofit/>
          </a:bodyPr>
          <a:lstStyle/>
          <a:p>
            <a:pPr lvl="0" rtl="1"/>
            <a:r>
              <a:rPr lang="ar-DZ" sz="4000" b="1" dirty="0"/>
              <a:t>الطراز المعماري</a:t>
            </a:r>
            <a:r>
              <a:rPr lang="ar-DZ" sz="4000" dirty="0" smtClean="0"/>
              <a:t>:</a:t>
            </a:r>
            <a:br>
              <a:rPr lang="ar-DZ" sz="4000" dirty="0" smtClean="0"/>
            </a:br>
            <a:r>
              <a:rPr lang="ar-DZ" sz="4000" dirty="0" smtClean="0"/>
              <a:t>  </a:t>
            </a:r>
            <a:r>
              <a:rPr lang="fr-FR" dirty="0"/>
              <a:t/>
            </a:r>
            <a:br>
              <a:rPr lang="fr-FR" dirty="0"/>
            </a:br>
            <a:endParaRPr lang="fr-FR" dirty="0"/>
          </a:p>
        </p:txBody>
      </p:sp>
    </p:spTree>
    <p:extLst>
      <p:ext uri="{BB962C8B-B14F-4D97-AF65-F5344CB8AC3E}">
        <p14:creationId xmlns:p14="http://schemas.microsoft.com/office/powerpoint/2010/main" val="1741825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94722"/>
          </a:xfrm>
        </p:spPr>
        <p:txBody>
          <a:bodyPr>
            <a:normAutofit/>
          </a:bodyPr>
          <a:lstStyle/>
          <a:p>
            <a:pPr lvl="0" rtl="1"/>
            <a:r>
              <a:rPr lang="ar-DZ" b="1" dirty="0"/>
              <a:t>أهداف المتحف:</a:t>
            </a:r>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4094156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94722"/>
          </a:xfrm>
        </p:spPr>
        <p:txBody>
          <a:bodyPr>
            <a:normAutofit/>
          </a:bodyPr>
          <a:lstStyle/>
          <a:p>
            <a:pPr rtl="1"/>
            <a:r>
              <a:rPr lang="fr-FR" sz="3600" dirty="0"/>
              <a:t/>
            </a:r>
            <a:br>
              <a:rPr lang="fr-FR" sz="3600" dirty="0"/>
            </a:br>
            <a:r>
              <a:rPr lang="ar-SA" sz="3600" dirty="0"/>
              <a:t>أما عن الأهداف المسطرة لهذه المؤسسة، فنجدها تتمثل في: </a:t>
            </a:r>
            <a:endParaRPr lang="fr-FR" sz="3600" dirty="0"/>
          </a:p>
        </p:txBody>
      </p:sp>
    </p:spTree>
    <p:extLst>
      <p:ext uri="{BB962C8B-B14F-4D97-AF65-F5344CB8AC3E}">
        <p14:creationId xmlns:p14="http://schemas.microsoft.com/office/powerpoint/2010/main" val="4236616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274638"/>
            <a:ext cx="7632848" cy="5674642"/>
          </a:xfrm>
          <a:solidFill>
            <a:srgbClr val="FF9966"/>
          </a:solidFill>
          <a:ln>
            <a:solidFill>
              <a:schemeClr val="accent6">
                <a:lumMod val="75000"/>
              </a:schemeClr>
            </a:solidFill>
          </a:ln>
          <a:scene3d>
            <a:camera prst="orthographicFront"/>
            <a:lightRig rig="threePt" dir="t"/>
          </a:scene3d>
          <a:sp3d>
            <a:bevelT w="152400" h="50800" prst="softRound"/>
            <a:bevelB/>
          </a:sp3d>
        </p:spPr>
        <p:txBody>
          <a:bodyPr/>
          <a:lstStyle/>
          <a:p>
            <a:pPr rtl="1"/>
            <a:r>
              <a:rPr lang="ar-DZ" b="1" dirty="0" smtClean="0">
                <a:ln w="17780" cmpd="sng">
                  <a:solidFill>
                    <a:srgbClr val="002060"/>
                  </a:solidFill>
                  <a:prstDash val="solid"/>
                  <a:miter lim="800000"/>
                </a:ln>
                <a:solidFill>
                  <a:srgbClr val="002060"/>
                </a:solidFill>
                <a:effectLst>
                  <a:outerShdw blurRad="50800" algn="tl" rotWithShape="0">
                    <a:srgbClr val="000000"/>
                  </a:outerShdw>
                </a:effectLst>
              </a:rPr>
              <a:t>انتـــــــــــــــــــــــــــــهى</a:t>
            </a:r>
            <a:endParaRPr lang="fr-FR" b="1" dirty="0">
              <a:ln w="17780" cmpd="sng">
                <a:solidFill>
                  <a:srgbClr val="002060"/>
                </a:solidFill>
                <a:prstDash val="solid"/>
                <a:miter lim="800000"/>
              </a:ln>
              <a:solidFill>
                <a:srgbClr val="002060"/>
              </a:solidFill>
              <a:effectLst>
                <a:outerShdw blurRad="50800" algn="tl" rotWithShape="0">
                  <a:srgbClr val="000000"/>
                </a:outerShdw>
              </a:effectLst>
            </a:endParaRPr>
          </a:p>
        </p:txBody>
      </p:sp>
    </p:spTree>
    <p:extLst>
      <p:ext uri="{BB962C8B-B14F-4D97-AF65-F5344CB8AC3E}">
        <p14:creationId xmlns:p14="http://schemas.microsoft.com/office/powerpoint/2010/main" val="1669480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784976" cy="6322714"/>
          </a:xfrm>
        </p:spPr>
        <p:txBody>
          <a:bodyPr>
            <a:normAutofit/>
          </a:bodyPr>
          <a:lstStyle/>
          <a:p>
            <a:pPr rtl="1"/>
            <a:r>
              <a:rPr lang="ar-SA" sz="3600" dirty="0"/>
              <a:t>يعتبر المتحف في وقتنا المعاصر من المظاهر الحضارية البارزة</a:t>
            </a:r>
            <a:r>
              <a:rPr lang="ar-SA" sz="3600"/>
              <a:t>، </a:t>
            </a:r>
            <a:r>
              <a:rPr lang="ar-DZ" sz="3600" dirty="0" smtClean="0"/>
              <a:t/>
            </a:r>
            <a:br>
              <a:rPr lang="ar-DZ" sz="3600" dirty="0" smtClean="0"/>
            </a:br>
            <a:r>
              <a:rPr lang="ar-SA" sz="3600" dirty="0" smtClean="0"/>
              <a:t>وقد </a:t>
            </a:r>
            <a:r>
              <a:rPr lang="ar-SA" sz="3600" dirty="0"/>
              <a:t>صنفت المشاريع المتحفية من أعقد المشاريع نظرا للتغيرات والتطورات السريعة لهذا المجال، ومن أهم العناصر التي يجب مراعاتها وأخذها بعين الاعتبار لإنجاز هذه المؤسسة الضخمة نجد: </a:t>
            </a:r>
            <a:endParaRPr lang="fr-FR" sz="3600" dirty="0"/>
          </a:p>
        </p:txBody>
      </p:sp>
    </p:spTree>
    <p:extLst>
      <p:ext uri="{BB962C8B-B14F-4D97-AF65-F5344CB8AC3E}">
        <p14:creationId xmlns:p14="http://schemas.microsoft.com/office/powerpoint/2010/main" val="1054755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normAutofit/>
          </a:bodyPr>
          <a:lstStyle/>
          <a:p>
            <a:pPr lvl="0" rtl="1"/>
            <a:r>
              <a:rPr lang="ar-DZ" sz="4000" b="1" dirty="0" smtClean="0"/>
              <a:t/>
            </a:r>
            <a:br>
              <a:rPr lang="ar-DZ" sz="4000" b="1" dirty="0" smtClean="0"/>
            </a:br>
            <a:r>
              <a:rPr lang="ar-DZ" sz="4000" b="1" dirty="0" smtClean="0"/>
              <a:t>الموقع </a:t>
            </a:r>
            <a:r>
              <a:rPr lang="ar-DZ" sz="4000" b="1" dirty="0"/>
              <a:t>الجغرافي</a:t>
            </a:r>
            <a:r>
              <a:rPr lang="ar-DZ" sz="4000" b="1" dirty="0" smtClean="0"/>
              <a:t>:</a:t>
            </a:r>
            <a:r>
              <a:rPr lang="fr-FR" dirty="0"/>
              <a:t/>
            </a:r>
            <a:br>
              <a:rPr lang="fr-FR" dirty="0"/>
            </a:br>
            <a:endParaRPr lang="fr-FR" dirty="0"/>
          </a:p>
        </p:txBody>
      </p:sp>
    </p:spTree>
    <p:extLst>
      <p:ext uri="{BB962C8B-B14F-4D97-AF65-F5344CB8AC3E}">
        <p14:creationId xmlns:p14="http://schemas.microsoft.com/office/powerpoint/2010/main" val="2569417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640960" cy="6322714"/>
          </a:xfrm>
        </p:spPr>
        <p:txBody>
          <a:bodyPr>
            <a:normAutofit/>
          </a:bodyPr>
          <a:lstStyle/>
          <a:p>
            <a:pPr lvl="0" rtl="1"/>
            <a:r>
              <a:rPr lang="ar-DZ" sz="4000" b="1" dirty="0"/>
              <a:t>المناخ</a:t>
            </a:r>
            <a:r>
              <a:rPr lang="ar-DZ" sz="4000" b="1" dirty="0" smtClean="0"/>
              <a:t>:</a:t>
            </a:r>
            <a:br>
              <a:rPr lang="ar-DZ" sz="4000" b="1" dirty="0" smtClean="0"/>
            </a:br>
            <a:r>
              <a:rPr lang="ar-DZ" sz="4000" b="1" dirty="0" smtClean="0"/>
              <a:t> </a:t>
            </a:r>
            <a:r>
              <a:rPr lang="fr-FR" dirty="0"/>
              <a:t/>
            </a:r>
            <a:br>
              <a:rPr lang="fr-FR" dirty="0"/>
            </a:br>
            <a:endParaRPr lang="fr-FR" dirty="0"/>
          </a:p>
        </p:txBody>
      </p:sp>
    </p:spTree>
    <p:extLst>
      <p:ext uri="{BB962C8B-B14F-4D97-AF65-F5344CB8AC3E}">
        <p14:creationId xmlns:p14="http://schemas.microsoft.com/office/powerpoint/2010/main" val="2864742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lstStyle/>
          <a:p>
            <a:pPr lvl="0" rtl="1"/>
            <a:r>
              <a:rPr lang="ar-DZ" b="1" dirty="0"/>
              <a:t>تحديد الغرض أو الهدف: </a:t>
            </a:r>
            <a:r>
              <a:rPr lang="ar-DZ" b="1" dirty="0" smtClean="0"/>
              <a:t/>
            </a:r>
            <a:br>
              <a:rPr lang="ar-DZ" b="1" dirty="0" smtClean="0"/>
            </a:br>
            <a:r>
              <a:rPr lang="fr-FR" dirty="0"/>
              <a:t/>
            </a:r>
            <a:br>
              <a:rPr lang="fr-FR" dirty="0"/>
            </a:br>
            <a:endParaRPr lang="fr-FR" dirty="0"/>
          </a:p>
        </p:txBody>
      </p:sp>
    </p:spTree>
    <p:extLst>
      <p:ext uri="{BB962C8B-B14F-4D97-AF65-F5344CB8AC3E}">
        <p14:creationId xmlns:p14="http://schemas.microsoft.com/office/powerpoint/2010/main" val="556231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250706"/>
          </a:xfrm>
        </p:spPr>
        <p:txBody>
          <a:bodyPr>
            <a:normAutofit/>
          </a:bodyPr>
          <a:lstStyle/>
          <a:p>
            <a:pPr lvl="0" rtl="1"/>
            <a:r>
              <a:rPr lang="ar-DZ" b="1" dirty="0"/>
              <a:t>تحديد طبيعة الجمهور وطبيعة المقتنيات: </a:t>
            </a:r>
            <a:r>
              <a:rPr lang="ar-DZ" b="1" dirty="0" smtClean="0"/>
              <a:t/>
            </a:r>
            <a:br>
              <a:rPr lang="ar-DZ" b="1" dirty="0" smtClean="0"/>
            </a:br>
            <a:r>
              <a:rPr lang="fr-FR" dirty="0"/>
              <a:t/>
            </a:r>
            <a:br>
              <a:rPr lang="fr-FR" dirty="0"/>
            </a:br>
            <a:endParaRPr lang="fr-FR" dirty="0"/>
          </a:p>
        </p:txBody>
      </p:sp>
    </p:spTree>
    <p:extLst>
      <p:ext uri="{BB962C8B-B14F-4D97-AF65-F5344CB8AC3E}">
        <p14:creationId xmlns:p14="http://schemas.microsoft.com/office/powerpoint/2010/main" val="166370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normAutofit/>
          </a:bodyPr>
          <a:lstStyle/>
          <a:p>
            <a:pPr rtl="1"/>
            <a:r>
              <a:rPr lang="ar-SA" sz="3600" b="1" dirty="0"/>
              <a:t>المرونة: </a:t>
            </a:r>
            <a:r>
              <a:rPr lang="ar-DZ" sz="3600" b="1" dirty="0" smtClean="0"/>
              <a:t/>
            </a:r>
            <a:br>
              <a:rPr lang="ar-DZ" sz="3600" b="1" dirty="0" smtClean="0"/>
            </a:br>
            <a:endParaRPr lang="fr-FR" sz="3600" dirty="0"/>
          </a:p>
        </p:txBody>
      </p:sp>
    </p:spTree>
    <p:extLst>
      <p:ext uri="{BB962C8B-B14F-4D97-AF65-F5344CB8AC3E}">
        <p14:creationId xmlns:p14="http://schemas.microsoft.com/office/powerpoint/2010/main" val="1695626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normAutofit/>
          </a:bodyPr>
          <a:lstStyle/>
          <a:p>
            <a:pPr rtl="1"/>
            <a:r>
              <a:rPr lang="ar-SA" b="1" dirty="0"/>
              <a:t>مسار الحركة: </a:t>
            </a:r>
            <a:r>
              <a:rPr lang="ar-DZ" b="1" dirty="0" smtClean="0"/>
              <a:t/>
            </a:r>
            <a:br>
              <a:rPr lang="ar-DZ" b="1" dirty="0" smtClean="0"/>
            </a:br>
            <a:endParaRPr lang="fr-FR" dirty="0"/>
          </a:p>
        </p:txBody>
      </p:sp>
    </p:spTree>
    <p:extLst>
      <p:ext uri="{BB962C8B-B14F-4D97-AF65-F5344CB8AC3E}">
        <p14:creationId xmlns:p14="http://schemas.microsoft.com/office/powerpoint/2010/main" val="265497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94722"/>
          </a:xfrm>
        </p:spPr>
        <p:txBody>
          <a:bodyPr/>
          <a:lstStyle/>
          <a:p>
            <a:pPr lvl="0" rtl="1"/>
            <a:r>
              <a:rPr lang="ar-DZ" b="1" dirty="0"/>
              <a:t>أسلوب الإضاءة: </a:t>
            </a:r>
            <a:r>
              <a:rPr lang="ar-DZ" b="1" dirty="0" smtClean="0"/>
              <a:t/>
            </a:r>
            <a:br>
              <a:rPr lang="ar-DZ" b="1" dirty="0" smtClean="0"/>
            </a:br>
            <a:r>
              <a:rPr lang="fr-FR" dirty="0"/>
              <a:t/>
            </a:r>
            <a:br>
              <a:rPr lang="fr-FR" dirty="0"/>
            </a:br>
            <a:endParaRPr lang="fr-FR" dirty="0"/>
          </a:p>
        </p:txBody>
      </p:sp>
    </p:spTree>
    <p:extLst>
      <p:ext uri="{BB962C8B-B14F-4D97-AF65-F5344CB8AC3E}">
        <p14:creationId xmlns:p14="http://schemas.microsoft.com/office/powerpoint/2010/main" val="1900574940"/>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38</Words>
  <Application>Microsoft Office PowerPoint</Application>
  <PresentationFormat>Affichage à l'écran (4:3)</PresentationFormat>
  <Paragraphs>13</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 المحاضرة6 أساسيات إقامة مشروع المتحف وأهدافه </vt:lpstr>
      <vt:lpstr>يعتبر المتحف في وقتنا المعاصر من المظاهر الحضارية البارزة،  وقد صنفت المشاريع المتحفية من أعقد المشاريع نظرا للتغيرات والتطورات السريعة لهذا المجال، ومن أهم العناصر التي يجب مراعاتها وأخذها بعين الاعتبار لإنجاز هذه المؤسسة الضخمة نجد: </vt:lpstr>
      <vt:lpstr> الموقع الجغرافي: </vt:lpstr>
      <vt:lpstr>المناخ:   </vt:lpstr>
      <vt:lpstr>تحديد الغرض أو الهدف:   </vt:lpstr>
      <vt:lpstr>تحديد طبيعة الجمهور وطبيعة المقتنيات:   </vt:lpstr>
      <vt:lpstr>المرونة:  </vt:lpstr>
      <vt:lpstr>مسار الحركة:  </vt:lpstr>
      <vt:lpstr>أسلوب الإضاءة:   </vt:lpstr>
      <vt:lpstr>الطراز المعماري:    </vt:lpstr>
      <vt:lpstr>أهداف المتحف:  </vt:lpstr>
      <vt:lpstr> أما عن الأهداف المسطرة لهذه المؤسسة، فنجدها تتمثل في: </vt:lpstr>
      <vt:lpstr>انتـــــــــــــــــــــــــــــهى</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aicha</dc:creator>
  <cp:lastModifiedBy>pc</cp:lastModifiedBy>
  <cp:revision>7</cp:revision>
  <dcterms:created xsi:type="dcterms:W3CDTF">2023-02-19T10:13:50Z</dcterms:created>
  <dcterms:modified xsi:type="dcterms:W3CDTF">2024-05-05T17:37:48Z</dcterms:modified>
</cp:coreProperties>
</file>