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5" r:id="rId2"/>
  </p:sldMasterIdLst>
  <p:sldIdLst>
    <p:sldId id="260" r:id="rId3"/>
    <p:sldId id="272" r:id="rId4"/>
    <p:sldId id="270" r:id="rId5"/>
    <p:sldId id="261" r:id="rId6"/>
    <p:sldId id="271" r:id="rId7"/>
    <p:sldId id="284" r:id="rId8"/>
    <p:sldId id="285" r:id="rId9"/>
    <p:sldId id="280" r:id="rId10"/>
    <p:sldId id="263" r:id="rId11"/>
    <p:sldId id="265" r:id="rId12"/>
    <p:sldId id="266" r:id="rId13"/>
    <p:sldId id="274" r:id="rId14"/>
    <p:sldId id="267" r:id="rId15"/>
    <p:sldId id="275" r:id="rId16"/>
    <p:sldId id="264" r:id="rId17"/>
    <p:sldId id="281" r:id="rId18"/>
    <p:sldId id="283" r:id="rId19"/>
    <p:sldId id="282" r:id="rId20"/>
    <p:sldId id="268" r:id="rId2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15" autoAdjust="0"/>
    <p:restoredTop sz="94660"/>
  </p:normalViewPr>
  <p:slideViewPr>
    <p:cSldViewPr>
      <p:cViewPr varScale="1">
        <p:scale>
          <a:sx n="70" d="100"/>
          <a:sy n="70" d="100"/>
        </p:scale>
        <p:origin x="-138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57364"/>
            <a:ext cx="7772400" cy="1470025"/>
          </a:xfrm>
        </p:spPr>
        <p:txBody>
          <a:bodyPr/>
          <a:lstStyle>
            <a:lvl1pPr algn="r">
              <a:defRPr>
                <a:gradFill flip="none" rotWithShape="1">
                  <a:gsLst>
                    <a:gs pos="0">
                      <a:schemeClr val="accent2"/>
                    </a:gs>
                    <a:gs pos="45000">
                      <a:schemeClr val="accent2">
                        <a:tint val="60000"/>
                      </a:schemeClr>
                    </a:gs>
                    <a:gs pos="90000">
                      <a:schemeClr val="accent2">
                        <a:tint val="40000"/>
                      </a:schemeClr>
                    </a:gs>
                    <a:gs pos="100000">
                      <a:schemeClr val="accent2">
                        <a:tint val="20000"/>
                      </a:schemeClr>
                    </a:gs>
                  </a:gsLst>
                  <a:lin ang="16200000" scaled="1"/>
                  <a:tileRect/>
                </a:gradFill>
              </a:defRPr>
            </a:lvl1pPr>
          </a:lstStyle>
          <a:p>
            <a:r>
              <a:rPr lang="fr-FR" smtClean="0"/>
              <a:t>Cliquez pour modifier le style du titre</a:t>
            </a:r>
            <a:endParaRPr lang="en-US"/>
          </a:p>
        </p:txBody>
      </p:sp>
      <p:sp>
        <p:nvSpPr>
          <p:cNvPr id="3" name="Subtitle 2"/>
          <p:cNvSpPr>
            <a:spLocks noGrp="1"/>
          </p:cNvSpPr>
          <p:nvPr>
            <p:ph type="subTitle" idx="1"/>
          </p:nvPr>
        </p:nvSpPr>
        <p:spPr>
          <a:xfrm>
            <a:off x="2062792" y="3357562"/>
            <a:ext cx="6400800" cy="1752600"/>
          </a:xfrm>
        </p:spPr>
        <p:txBody>
          <a:bodyPr/>
          <a:lstStyle>
            <a:lvl1pPr marL="0" indent="0" algn="r">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en-US"/>
          </a:p>
        </p:txBody>
      </p:sp>
      <p:sp>
        <p:nvSpPr>
          <p:cNvPr id="4" name="Date Placeholder 3"/>
          <p:cNvSpPr>
            <a:spLocks noGrp="1"/>
          </p:cNvSpPr>
          <p:nvPr>
            <p:ph type="dt" sz="half" idx="10"/>
          </p:nvPr>
        </p:nvSpPr>
        <p:spPr/>
        <p:txBody>
          <a:bodyPr/>
          <a:lstStyle>
            <a:lvl1pPr>
              <a:defRPr/>
            </a:lvl1pPr>
          </a:lstStyle>
          <a:p>
            <a:fld id="{30E656F4-F982-47EB-809F-6A4A258A6772}" type="datetimeFigureOut">
              <a:rPr lang="fr-FR" smtClean="0"/>
              <a:pPr/>
              <a:t>13/11/2023</a:t>
            </a:fld>
            <a:endParaRPr lang="fr-FR"/>
          </a:p>
        </p:txBody>
      </p:sp>
      <p:sp>
        <p:nvSpPr>
          <p:cNvPr id="5" name="Footer Placeholder 4"/>
          <p:cNvSpPr>
            <a:spLocks noGrp="1"/>
          </p:cNvSpPr>
          <p:nvPr>
            <p:ph type="ftr" sz="quarter" idx="11"/>
          </p:nvPr>
        </p:nvSpPr>
        <p:spPr/>
        <p:txBody>
          <a:bodyPr/>
          <a:lstStyle>
            <a:lvl1pPr>
              <a:defRPr/>
            </a:lvl1pPr>
          </a:lstStyle>
          <a:p>
            <a:endParaRPr lang="fr-FR"/>
          </a:p>
        </p:txBody>
      </p:sp>
      <p:sp>
        <p:nvSpPr>
          <p:cNvPr id="6" name="Slide Number Placeholder 5"/>
          <p:cNvSpPr>
            <a:spLocks noGrp="1"/>
          </p:cNvSpPr>
          <p:nvPr>
            <p:ph type="sldNum" sz="quarter" idx="12"/>
          </p:nvPr>
        </p:nvSpPr>
        <p:spPr/>
        <p:txBody>
          <a:bodyPr/>
          <a:lstStyle>
            <a:lvl1pPr>
              <a:defRPr/>
            </a:lvl1pPr>
          </a:lstStyle>
          <a:p>
            <a:fld id="{D24BD862-8596-49CC-BB1A-4BD6D770A9BC}" type="slidenum">
              <a:rPr lang="fr-FR" smtClean="0"/>
              <a:pPr/>
              <a:t>‹N°›</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grpSp>
        <p:nvGrpSpPr>
          <p:cNvPr id="4" name="Group 6"/>
          <p:cNvGrpSpPr>
            <a:grpSpLocks/>
          </p:cNvGrpSpPr>
          <p:nvPr/>
        </p:nvGrpSpPr>
        <p:grpSpPr bwMode="auto">
          <a:xfrm>
            <a:off x="2208213" y="1331913"/>
            <a:ext cx="6481762" cy="144462"/>
            <a:chOff x="2214546" y="1427612"/>
            <a:chExt cx="6482858" cy="144000"/>
          </a:xfrm>
        </p:grpSpPr>
        <p:sp>
          <p:nvSpPr>
            <p:cNvPr id="5" name="Chevron 4"/>
            <p:cNvSpPr/>
            <p:nvPr userDrawn="1"/>
          </p:nvSpPr>
          <p:spPr>
            <a:xfrm flipH="1">
              <a:off x="8643420" y="1427612"/>
              <a:ext cx="53984" cy="144000"/>
            </a:xfrm>
            <a:prstGeom prst="chevron">
              <a:avLst>
                <a:gd name="adj" fmla="val 50000"/>
              </a:avLst>
            </a:prstGeom>
            <a:gradFill flip="none" rotWithShape="1">
              <a:gsLst>
                <a:gs pos="0">
                  <a:schemeClr val="accent1">
                    <a:alpha val="20000"/>
                  </a:schemeClr>
                </a:gs>
                <a:gs pos="100000">
                  <a:schemeClr val="accent1">
                    <a:alpha val="15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sp>
          <p:nvSpPr>
            <p:cNvPr id="6" name="Rectangle 5"/>
            <p:cNvSpPr/>
            <p:nvPr userDrawn="1"/>
          </p:nvSpPr>
          <p:spPr>
            <a:xfrm>
              <a:off x="2214546" y="1490909"/>
              <a:ext cx="6428874" cy="17406"/>
            </a:xfrm>
            <a:prstGeom prst="rect">
              <a:avLst/>
            </a:prstGeom>
            <a:gradFill flip="none" rotWithShape="1">
              <a:gsLst>
                <a:gs pos="0">
                  <a:schemeClr val="accent1">
                    <a:alpha val="20000"/>
                  </a:schemeClr>
                </a:gs>
                <a:gs pos="100000">
                  <a:schemeClr val="accent1">
                    <a:alpha val="4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
        <p:nvSpPr>
          <p:cNvPr id="2" name="Title 1"/>
          <p:cNvSpPr>
            <a:spLocks noGrp="1"/>
          </p:cNvSpPr>
          <p:nvPr>
            <p:ph type="title"/>
          </p:nvPr>
        </p:nvSpPr>
        <p:spPr/>
        <p:txBody>
          <a:bodyPr/>
          <a:lstStyle/>
          <a:p>
            <a:r>
              <a:rPr lang="fr-FR" smtClean="0"/>
              <a:t>Cliquez pour modifier le style du titre</a:t>
            </a:r>
            <a:endParaRPr lang="en-US"/>
          </a:p>
        </p:txBody>
      </p:sp>
      <p:sp>
        <p:nvSpPr>
          <p:cNvPr id="3" name="Vertical Text Placeholder 2"/>
          <p:cNvSpPr>
            <a:spLocks noGrp="1"/>
          </p:cNvSpPr>
          <p:nvPr>
            <p:ph type="body" orient="vert" idx="1"/>
          </p:nvPr>
        </p:nvSpPr>
        <p:spPr>
          <a:xfrm>
            <a:off x="457200" y="1600200"/>
            <a:ext cx="8229600" cy="4829196"/>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Date Placeholder 3"/>
          <p:cNvSpPr>
            <a:spLocks noGrp="1"/>
          </p:cNvSpPr>
          <p:nvPr>
            <p:ph type="dt" sz="half" idx="10"/>
          </p:nvPr>
        </p:nvSpPr>
        <p:spPr/>
        <p:txBody>
          <a:bodyPr/>
          <a:lstStyle>
            <a:lvl1pPr>
              <a:defRPr/>
            </a:lvl1pPr>
          </a:lstStyle>
          <a:p>
            <a:fld id="{30E656F4-F982-47EB-809F-6A4A258A6772}" type="datetimeFigureOut">
              <a:rPr lang="fr-FR" smtClean="0"/>
              <a:pPr/>
              <a:t>13/11/2023</a:t>
            </a:fld>
            <a:endParaRPr lang="fr-FR"/>
          </a:p>
        </p:txBody>
      </p:sp>
      <p:sp>
        <p:nvSpPr>
          <p:cNvPr id="8" name="Footer Placeholder 4"/>
          <p:cNvSpPr>
            <a:spLocks noGrp="1"/>
          </p:cNvSpPr>
          <p:nvPr>
            <p:ph type="ftr" sz="quarter" idx="11"/>
          </p:nvPr>
        </p:nvSpPr>
        <p:spPr/>
        <p:txBody>
          <a:bodyPr/>
          <a:lstStyle>
            <a:lvl1pPr>
              <a:defRPr/>
            </a:lvl1pPr>
          </a:lstStyle>
          <a:p>
            <a:endParaRPr lang="fr-FR"/>
          </a:p>
        </p:txBody>
      </p:sp>
      <p:sp>
        <p:nvSpPr>
          <p:cNvPr id="9" name="Slide Number Placeholder 5"/>
          <p:cNvSpPr>
            <a:spLocks noGrp="1"/>
          </p:cNvSpPr>
          <p:nvPr>
            <p:ph type="sldNum" sz="quarter" idx="12"/>
          </p:nvPr>
        </p:nvSpPr>
        <p:spPr/>
        <p:txBody>
          <a:bodyPr/>
          <a:lstStyle>
            <a:lvl1pPr>
              <a:defRPr/>
            </a:lvl1pPr>
          </a:lstStyle>
          <a:p>
            <a:fld id="{D24BD862-8596-49CC-BB1A-4BD6D770A9BC}"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15206" y="274638"/>
            <a:ext cx="1471594" cy="6154758"/>
          </a:xfrm>
        </p:spPr>
        <p:txBody>
          <a:bodyPr vert="eaVert"/>
          <a:lstStyle>
            <a:lvl1pPr>
              <a:defRPr>
                <a:effectLst>
                  <a:outerShdw blurRad="50800" dist="50800" dir="18900000" algn="tl" rotWithShape="0">
                    <a:srgbClr val="000000">
                      <a:alpha val="43137"/>
                    </a:srgbClr>
                  </a:outerShdw>
                </a:effectLst>
              </a:defRPr>
            </a:lvl1pPr>
          </a:lstStyle>
          <a:p>
            <a:r>
              <a:rPr lang="fr-FR" smtClean="0"/>
              <a:t>Cliquez pour modifier le style du titre</a:t>
            </a:r>
            <a:endParaRPr lang="en-US"/>
          </a:p>
        </p:txBody>
      </p:sp>
      <p:sp>
        <p:nvSpPr>
          <p:cNvPr id="3" name="Vertical Text Placeholder 2"/>
          <p:cNvSpPr>
            <a:spLocks noGrp="1"/>
          </p:cNvSpPr>
          <p:nvPr>
            <p:ph type="body" orient="vert" idx="1"/>
          </p:nvPr>
        </p:nvSpPr>
        <p:spPr>
          <a:xfrm>
            <a:off x="457200" y="274638"/>
            <a:ext cx="6686568" cy="6154758"/>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lvl1pPr>
              <a:defRPr/>
            </a:lvl1pPr>
          </a:lstStyle>
          <a:p>
            <a:fld id="{30E656F4-F982-47EB-809F-6A4A258A6772}" type="datetimeFigureOut">
              <a:rPr lang="fr-FR" smtClean="0"/>
              <a:pPr/>
              <a:t>13/11/2023</a:t>
            </a:fld>
            <a:endParaRPr lang="fr-FR"/>
          </a:p>
        </p:txBody>
      </p:sp>
      <p:sp>
        <p:nvSpPr>
          <p:cNvPr id="5" name="Footer Placeholder 4"/>
          <p:cNvSpPr>
            <a:spLocks noGrp="1"/>
          </p:cNvSpPr>
          <p:nvPr>
            <p:ph type="ftr" sz="quarter" idx="11"/>
          </p:nvPr>
        </p:nvSpPr>
        <p:spPr/>
        <p:txBody>
          <a:bodyPr/>
          <a:lstStyle>
            <a:lvl1pPr>
              <a:defRPr/>
            </a:lvl1pPr>
          </a:lstStyle>
          <a:p>
            <a:endParaRPr lang="fr-FR"/>
          </a:p>
        </p:txBody>
      </p:sp>
      <p:sp>
        <p:nvSpPr>
          <p:cNvPr id="6" name="Slide Number Placeholder 5"/>
          <p:cNvSpPr>
            <a:spLocks noGrp="1"/>
          </p:cNvSpPr>
          <p:nvPr>
            <p:ph type="sldNum" sz="quarter" idx="12"/>
          </p:nvPr>
        </p:nvSpPr>
        <p:spPr/>
        <p:txBody>
          <a:bodyPr/>
          <a:lstStyle>
            <a:lvl1pPr>
              <a:defRPr/>
            </a:lvl1pPr>
          </a:lstStyle>
          <a:p>
            <a:fld id="{D24BD862-8596-49CC-BB1A-4BD6D770A9BC}" type="slidenum">
              <a:rPr lang="fr-FR" smtClean="0"/>
              <a:pP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p>
            <a:r>
              <a:rPr lang="fr-FR" smtClean="0"/>
              <a:t>Cliquez pour modifier le style du titre</a:t>
            </a:r>
            <a:endParaRPr lang="fr-FR"/>
          </a:p>
        </p:txBody>
      </p:sp>
      <p:sp>
        <p:nvSpPr>
          <p:cNvPr id="3" name="Espace réservé du tableau 2"/>
          <p:cNvSpPr>
            <a:spLocks noGrp="1"/>
          </p:cNvSpPr>
          <p:nvPr>
            <p:ph type="tbl" idx="1"/>
          </p:nvPr>
        </p:nvSpPr>
        <p:spPr>
          <a:xfrm>
            <a:off x="457200" y="1600200"/>
            <a:ext cx="8229600" cy="4525963"/>
          </a:xfrm>
        </p:spPr>
        <p:txBody>
          <a:bodyPr rtlCol="0">
            <a:normAutofit/>
          </a:bodyPr>
          <a:lstStyle/>
          <a:p>
            <a:pPr lvl="0"/>
            <a:r>
              <a:rPr lang="fr-FR" noProof="0" smtClean="0"/>
              <a:t>Cliquez sur l'icône pour ajouter un tableau</a:t>
            </a:r>
            <a:endParaRPr lang="fr-FR" noProof="0"/>
          </a:p>
        </p:txBody>
      </p:sp>
      <p:sp>
        <p:nvSpPr>
          <p:cNvPr id="4" name="Espace réservé de la date 3"/>
          <p:cNvSpPr>
            <a:spLocks noGrp="1"/>
          </p:cNvSpPr>
          <p:nvPr>
            <p:ph type="dt" sz="half" idx="10"/>
          </p:nvPr>
        </p:nvSpPr>
        <p:spPr>
          <a:xfrm>
            <a:off x="457200" y="6245225"/>
            <a:ext cx="2133600" cy="476250"/>
          </a:xfrm>
        </p:spPr>
        <p:txBody>
          <a:bodyPr/>
          <a:lstStyle>
            <a:lvl1pPr>
              <a:defRPr/>
            </a:lvl1pPr>
          </a:lstStyle>
          <a:p>
            <a:fld id="{30E656F4-F982-47EB-809F-6A4A258A6772}" type="datetimeFigureOut">
              <a:rPr lang="fr-FR" smtClean="0"/>
              <a:pPr/>
              <a:t>13/11/2023</a:t>
            </a:fld>
            <a:endParaRPr lang="fr-FR"/>
          </a:p>
        </p:txBody>
      </p:sp>
      <p:sp>
        <p:nvSpPr>
          <p:cNvPr id="5" name="Espace réservé du pied de page 4"/>
          <p:cNvSpPr>
            <a:spLocks noGrp="1"/>
          </p:cNvSpPr>
          <p:nvPr>
            <p:ph type="ftr" sz="quarter" idx="11"/>
          </p:nvPr>
        </p:nvSpPr>
        <p:spPr>
          <a:xfrm>
            <a:off x="3124200" y="6245225"/>
            <a:ext cx="2895600" cy="476250"/>
          </a:xfrm>
        </p:spPr>
        <p:txBody>
          <a:bodyPr/>
          <a:lstStyle>
            <a:lvl1pPr>
              <a:defRPr/>
            </a:lvl1pPr>
          </a:lstStyle>
          <a:p>
            <a:endParaRPr lang="fr-FR"/>
          </a:p>
        </p:txBody>
      </p:sp>
      <p:sp>
        <p:nvSpPr>
          <p:cNvPr id="6" name="Espace réservé du numéro de diapositive 5"/>
          <p:cNvSpPr>
            <a:spLocks noGrp="1"/>
          </p:cNvSpPr>
          <p:nvPr>
            <p:ph type="sldNum" sz="quarter" idx="12"/>
          </p:nvPr>
        </p:nvSpPr>
        <p:spPr>
          <a:xfrm>
            <a:off x="6553200" y="6245225"/>
            <a:ext cx="2133600" cy="476250"/>
          </a:xfrm>
        </p:spPr>
        <p:txBody>
          <a:bodyPr/>
          <a:lstStyle>
            <a:lvl1pPr>
              <a:defRPr/>
            </a:lvl1pPr>
          </a:lstStyle>
          <a:p>
            <a:fld id="{D24BD862-8596-49CC-BB1A-4BD6D770A9BC}" type="slidenum">
              <a:rPr lang="fr-FR" smtClean="0"/>
              <a:pPr/>
              <a:t>‹N°›</a:t>
            </a:fld>
            <a:endParaRPr lang="fr-F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15" name="Rectangle à coins arrondis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à coins arrondis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r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fr-FR" smtClean="0"/>
              <a:t>Cliquez pour modifier le style du titre</a:t>
            </a:r>
            <a:endParaRPr kumimoji="0" lang="en-US"/>
          </a:p>
        </p:txBody>
      </p:sp>
      <p:sp>
        <p:nvSpPr>
          <p:cNvPr id="20" name="Sous-titr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fr-FR" smtClean="0"/>
              <a:t>Cliquez pour modifier le style des sous-titres du masque</a:t>
            </a:r>
            <a:endParaRPr kumimoji="0" lang="en-US"/>
          </a:p>
        </p:txBody>
      </p:sp>
      <p:sp>
        <p:nvSpPr>
          <p:cNvPr id="19" name="Espace réservé de la date 18"/>
          <p:cNvSpPr>
            <a:spLocks noGrp="1"/>
          </p:cNvSpPr>
          <p:nvPr>
            <p:ph type="dt" sz="half" idx="10"/>
          </p:nvPr>
        </p:nvSpPr>
        <p:spPr/>
        <p:txBody>
          <a:bodyPr/>
          <a:lstStyle>
            <a:extLst/>
          </a:lstStyle>
          <a:p>
            <a:fld id="{E1824B6C-C361-4856-B22A-8AE07C7CC11C}" type="datetime1">
              <a:rPr lang="fr-FR" smtClean="0"/>
              <a:pPr/>
              <a:t>13/11/2023</a:t>
            </a:fld>
            <a:endParaRPr lang="fr-FR"/>
          </a:p>
        </p:txBody>
      </p:sp>
      <p:sp>
        <p:nvSpPr>
          <p:cNvPr id="8" name="Espace réservé du pied de page 7"/>
          <p:cNvSpPr>
            <a:spLocks noGrp="1"/>
          </p:cNvSpPr>
          <p:nvPr>
            <p:ph type="ftr" sz="quarter" idx="11"/>
          </p:nvPr>
        </p:nvSpPr>
        <p:spPr/>
        <p:txBody>
          <a:bodyPr/>
          <a:lstStyle>
            <a:extLst/>
          </a:lstStyle>
          <a:p>
            <a:endParaRPr lang="fr-FR"/>
          </a:p>
        </p:txBody>
      </p:sp>
      <p:sp>
        <p:nvSpPr>
          <p:cNvPr id="11" name="Espace réservé du numéro de diapositive 10"/>
          <p:cNvSpPr>
            <a:spLocks noGrp="1"/>
          </p:cNvSpPr>
          <p:nvPr>
            <p:ph type="sldNum" sz="quarter" idx="12"/>
          </p:nvPr>
        </p:nvSpPr>
        <p:spPr/>
        <p:txBody>
          <a:bodyPr/>
          <a:lstStyle>
            <a:extLst/>
          </a:lstStyle>
          <a:p>
            <a:fld id="{948A2A9D-921F-4AF4-857E-F26907433488}" type="slidenum">
              <a:rPr lang="fr-FR" smtClean="0"/>
              <a:pPr/>
              <a:t>‹N°›</a:t>
            </a:fld>
            <a:endParaRPr lang="fr-F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502920" y="4983480"/>
            <a:ext cx="8183880" cy="1051560"/>
          </a:xfrm>
        </p:spPr>
        <p:txBody>
          <a:bodyPr/>
          <a:lstStyle>
            <a:extLst/>
          </a:lstStyle>
          <a:p>
            <a:r>
              <a:rPr kumimoji="0" lang="fr-FR" smtClean="0"/>
              <a:t>Cliquez pour modifier le style du titre</a:t>
            </a:r>
            <a:endParaRPr kumimoji="0" lang="en-US"/>
          </a:p>
        </p:txBody>
      </p:sp>
      <p:sp>
        <p:nvSpPr>
          <p:cNvPr id="3" name="Espace réservé du contenu 2"/>
          <p:cNvSpPr>
            <a:spLocks noGrp="1"/>
          </p:cNvSpPr>
          <p:nvPr>
            <p:ph idx="1"/>
          </p:nvPr>
        </p:nvSpPr>
        <p:spPr>
          <a:xfrm>
            <a:off x="502920" y="530352"/>
            <a:ext cx="8183880" cy="4187952"/>
          </a:xfrm>
        </p:spPr>
        <p:txBody>
          <a:bodyPr/>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97CFC55C-EA54-46D0-B27D-C11E80CA289E}" type="datetime1">
              <a:rPr lang="fr-FR" smtClean="0"/>
              <a:pPr/>
              <a:t>13/11/2023</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948A2A9D-921F-4AF4-857E-F26907433488}" type="slidenum">
              <a:rPr lang="fr-FR" smtClean="0"/>
              <a:pPr/>
              <a:t>‹N°›</a:t>
            </a:fld>
            <a:endParaRPr lang="fr-F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14" name="Rectangle à coins arrondis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à coins arrondis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r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extLst/>
          </a:lstStyle>
          <a:p>
            <a:fld id="{C09296C9-D1F3-4BE7-8703-CA2C8BA781C9}" type="datetime1">
              <a:rPr lang="fr-FR" smtClean="0"/>
              <a:pPr/>
              <a:t>13/11/2023</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948A2A9D-921F-4AF4-857E-F26907433488}" type="slidenum">
              <a:rPr lang="fr-FR" smtClean="0"/>
              <a:pPr/>
              <a:t>‹N°›</a:t>
            </a:fld>
            <a:endParaRPr lang="fr-F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78024F3B-A453-439F-8F45-2500E0AACCAE}" type="datetime1">
              <a:rPr lang="fr-FR" smtClean="0"/>
              <a:pPr/>
              <a:t>13/11/2023</a:t>
            </a:fld>
            <a:endParaRPr lang="fr-FR"/>
          </a:p>
        </p:txBody>
      </p:sp>
      <p:sp>
        <p:nvSpPr>
          <p:cNvPr id="6" name="Espace réservé du pied de page 5"/>
          <p:cNvSpPr>
            <a:spLocks noGrp="1"/>
          </p:cNvSpPr>
          <p:nvPr>
            <p:ph type="ftr" sz="quarter" idx="11"/>
          </p:nvPr>
        </p:nvSpPr>
        <p:spPr/>
        <p:txBody>
          <a:bodyPr/>
          <a:lstStyle>
            <a:extLst/>
          </a:lstStyle>
          <a:p>
            <a:endParaRPr lang="fr-FR"/>
          </a:p>
        </p:txBody>
      </p:sp>
      <p:sp>
        <p:nvSpPr>
          <p:cNvPr id="7" name="Espace réservé du numéro de diapositive 6"/>
          <p:cNvSpPr>
            <a:spLocks noGrp="1"/>
          </p:cNvSpPr>
          <p:nvPr>
            <p:ph type="sldNum" sz="quarter" idx="12"/>
          </p:nvPr>
        </p:nvSpPr>
        <p:spPr/>
        <p:txBody>
          <a:bodyPr/>
          <a:lstStyle>
            <a:extLst/>
          </a:lstStyle>
          <a:p>
            <a:fld id="{948A2A9D-921F-4AF4-857E-F26907433488}" type="slidenum">
              <a:rPr lang="fr-FR" smtClean="0"/>
              <a:pPr/>
              <a:t>‹N°›</a:t>
            </a:fld>
            <a:endParaRPr lang="fr-F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502920" y="4983480"/>
            <a:ext cx="8183880" cy="1051560"/>
          </a:xfrm>
        </p:spPr>
        <p:txBody>
          <a:bodyPr anchor="b"/>
          <a:lstStyle>
            <a:lvl1pPr>
              <a:defRPr b="1"/>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extLst/>
          </a:lstStyle>
          <a:p>
            <a:fld id="{B14E2A2E-BC34-436E-83EC-0CA68D1A774E}" type="datetime1">
              <a:rPr lang="fr-FR" smtClean="0"/>
              <a:pPr/>
              <a:t>13/11/2023</a:t>
            </a:fld>
            <a:endParaRPr lang="fr-FR"/>
          </a:p>
        </p:txBody>
      </p:sp>
      <p:sp>
        <p:nvSpPr>
          <p:cNvPr id="8" name="Espace réservé du pied de page 7"/>
          <p:cNvSpPr>
            <a:spLocks noGrp="1"/>
          </p:cNvSpPr>
          <p:nvPr>
            <p:ph type="ftr" sz="quarter" idx="11"/>
          </p:nvPr>
        </p:nvSpPr>
        <p:spPr/>
        <p:txBody>
          <a:bodyPr/>
          <a:lstStyle>
            <a:extLst/>
          </a:lstStyle>
          <a:p>
            <a:endParaRPr lang="fr-FR"/>
          </a:p>
        </p:txBody>
      </p:sp>
      <p:sp>
        <p:nvSpPr>
          <p:cNvPr id="9" name="Espace réservé du numéro de diapositive 8"/>
          <p:cNvSpPr>
            <a:spLocks noGrp="1"/>
          </p:cNvSpPr>
          <p:nvPr>
            <p:ph type="sldNum" sz="quarter" idx="12"/>
          </p:nvPr>
        </p:nvSpPr>
        <p:spPr/>
        <p:txBody>
          <a:bodyPr/>
          <a:lstStyle>
            <a:extLst/>
          </a:lstStyle>
          <a:p>
            <a:fld id="{948A2A9D-921F-4AF4-857E-F26907433488}" type="slidenum">
              <a:rPr lang="fr-FR" smtClean="0"/>
              <a:pPr/>
              <a:t>‹N°›</a:t>
            </a:fld>
            <a:endParaRPr lang="fr-F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extLst/>
          </a:lstStyle>
          <a:p>
            <a:fld id="{C8EB8C4A-EB13-47BF-9FF1-54BC9B1E9655}" type="datetime1">
              <a:rPr lang="fr-FR" smtClean="0"/>
              <a:pPr/>
              <a:t>13/11/2023</a:t>
            </a:fld>
            <a:endParaRPr lang="fr-FR"/>
          </a:p>
        </p:txBody>
      </p:sp>
      <p:sp>
        <p:nvSpPr>
          <p:cNvPr id="4" name="Espace réservé du pied de page 3"/>
          <p:cNvSpPr>
            <a:spLocks noGrp="1"/>
          </p:cNvSpPr>
          <p:nvPr>
            <p:ph type="ftr" sz="quarter" idx="11"/>
          </p:nvPr>
        </p:nvSpPr>
        <p:spPr/>
        <p:txBody>
          <a:bodyPr/>
          <a:lstStyle>
            <a:extLst/>
          </a:lstStyle>
          <a:p>
            <a:endParaRPr lang="fr-FR"/>
          </a:p>
        </p:txBody>
      </p:sp>
      <p:sp>
        <p:nvSpPr>
          <p:cNvPr id="5" name="Espace réservé du numéro de diapositive 4"/>
          <p:cNvSpPr>
            <a:spLocks noGrp="1"/>
          </p:cNvSpPr>
          <p:nvPr>
            <p:ph type="sldNum" sz="quarter" idx="12"/>
          </p:nvPr>
        </p:nvSpPr>
        <p:spPr/>
        <p:txBody>
          <a:bodyPr/>
          <a:lstStyle>
            <a:extLst/>
          </a:lstStyle>
          <a:p>
            <a:fld id="{948A2A9D-921F-4AF4-857E-F26907433488}" type="slidenum">
              <a:rPr lang="fr-FR" smtClean="0"/>
              <a:pPr/>
              <a:t>‹N°›</a:t>
            </a:fld>
            <a:endParaRPr lang="fr-F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7" name="Rectangle à coins arrondis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Espace réservé de la date 1"/>
          <p:cNvSpPr>
            <a:spLocks noGrp="1"/>
          </p:cNvSpPr>
          <p:nvPr>
            <p:ph type="dt" sz="half" idx="10"/>
          </p:nvPr>
        </p:nvSpPr>
        <p:spPr/>
        <p:txBody>
          <a:bodyPr/>
          <a:lstStyle>
            <a:extLst/>
          </a:lstStyle>
          <a:p>
            <a:fld id="{D21DD207-0BDB-4A15-A406-75C4EA27B8B5}" type="datetime1">
              <a:rPr lang="fr-FR" smtClean="0"/>
              <a:pPr/>
              <a:t>13/11/2023</a:t>
            </a:fld>
            <a:endParaRPr lang="fr-FR"/>
          </a:p>
        </p:txBody>
      </p:sp>
      <p:sp>
        <p:nvSpPr>
          <p:cNvPr id="3" name="Espace réservé du pied de page 2"/>
          <p:cNvSpPr>
            <a:spLocks noGrp="1"/>
          </p:cNvSpPr>
          <p:nvPr>
            <p:ph type="ftr" sz="quarter" idx="11"/>
          </p:nvPr>
        </p:nvSpPr>
        <p:spPr/>
        <p:txBody>
          <a:bodyPr/>
          <a:lstStyle>
            <a:extLst/>
          </a:lstStyle>
          <a:p>
            <a:endParaRPr lang="fr-FR"/>
          </a:p>
        </p:txBody>
      </p:sp>
      <p:sp>
        <p:nvSpPr>
          <p:cNvPr id="4" name="Espace réservé du numéro de diapositive 3"/>
          <p:cNvSpPr>
            <a:spLocks noGrp="1"/>
          </p:cNvSpPr>
          <p:nvPr>
            <p:ph type="sldNum" sz="quarter" idx="12"/>
          </p:nvPr>
        </p:nvSpPr>
        <p:spPr/>
        <p:txBody>
          <a:bodyPr/>
          <a:lstStyle>
            <a:extLst/>
          </a:lstStyle>
          <a:p>
            <a:fld id="{948A2A9D-921F-4AF4-857E-F26907433488}"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grpSp>
        <p:nvGrpSpPr>
          <p:cNvPr id="4" name="Group 23"/>
          <p:cNvGrpSpPr>
            <a:grpSpLocks/>
          </p:cNvGrpSpPr>
          <p:nvPr/>
        </p:nvGrpSpPr>
        <p:grpSpPr bwMode="auto">
          <a:xfrm>
            <a:off x="2208213" y="1331913"/>
            <a:ext cx="6481762" cy="144462"/>
            <a:chOff x="2214546" y="1427612"/>
            <a:chExt cx="6482858" cy="144000"/>
          </a:xfrm>
        </p:grpSpPr>
        <p:sp>
          <p:nvSpPr>
            <p:cNvPr id="5" name="Chevron 4"/>
            <p:cNvSpPr/>
            <p:nvPr userDrawn="1"/>
          </p:nvSpPr>
          <p:spPr>
            <a:xfrm flipH="1">
              <a:off x="8643420" y="1427612"/>
              <a:ext cx="53984" cy="144000"/>
            </a:xfrm>
            <a:prstGeom prst="chevron">
              <a:avLst>
                <a:gd name="adj" fmla="val 50000"/>
              </a:avLst>
            </a:prstGeom>
            <a:gradFill flip="none" rotWithShape="1">
              <a:gsLst>
                <a:gs pos="0">
                  <a:schemeClr val="accent1">
                    <a:alpha val="20000"/>
                  </a:schemeClr>
                </a:gs>
                <a:gs pos="100000">
                  <a:schemeClr val="accent1">
                    <a:alpha val="15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sp>
          <p:nvSpPr>
            <p:cNvPr id="6" name="Rectangle 5"/>
            <p:cNvSpPr/>
            <p:nvPr userDrawn="1"/>
          </p:nvSpPr>
          <p:spPr>
            <a:xfrm>
              <a:off x="2214546" y="1490909"/>
              <a:ext cx="6428874" cy="17406"/>
            </a:xfrm>
            <a:prstGeom prst="rect">
              <a:avLst/>
            </a:prstGeom>
            <a:gradFill flip="none" rotWithShape="1">
              <a:gsLst>
                <a:gs pos="0">
                  <a:schemeClr val="accent1">
                    <a:alpha val="20000"/>
                  </a:schemeClr>
                </a:gs>
                <a:gs pos="100000">
                  <a:schemeClr val="accent1">
                    <a:alpha val="4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
        <p:nvSpPr>
          <p:cNvPr id="2" name="Title 1"/>
          <p:cNvSpPr>
            <a:spLocks noGrp="1"/>
          </p:cNvSpPr>
          <p:nvPr>
            <p:ph type="title"/>
          </p:nvPr>
        </p:nvSpPr>
        <p:spPr/>
        <p:txBody>
          <a:bodyPr/>
          <a:lstStyle/>
          <a:p>
            <a:r>
              <a:rPr lang="fr-FR" smtClean="0"/>
              <a:t>Cliquez pour modifier le style du titre</a:t>
            </a:r>
            <a:endParaRPr lang="en-US"/>
          </a:p>
        </p:txBody>
      </p:sp>
      <p:sp>
        <p:nvSpPr>
          <p:cNvPr id="3" name="Content Placeholder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Date Placeholder 3"/>
          <p:cNvSpPr>
            <a:spLocks noGrp="1"/>
          </p:cNvSpPr>
          <p:nvPr>
            <p:ph type="dt" sz="half" idx="10"/>
          </p:nvPr>
        </p:nvSpPr>
        <p:spPr/>
        <p:txBody>
          <a:bodyPr/>
          <a:lstStyle>
            <a:lvl1pPr>
              <a:defRPr/>
            </a:lvl1pPr>
          </a:lstStyle>
          <a:p>
            <a:fld id="{30E656F4-F982-47EB-809F-6A4A258A6772}" type="datetimeFigureOut">
              <a:rPr lang="fr-FR" smtClean="0"/>
              <a:pPr/>
              <a:t>13/11/2023</a:t>
            </a:fld>
            <a:endParaRPr lang="fr-FR"/>
          </a:p>
        </p:txBody>
      </p:sp>
      <p:sp>
        <p:nvSpPr>
          <p:cNvPr id="8" name="Footer Placeholder 4"/>
          <p:cNvSpPr>
            <a:spLocks noGrp="1"/>
          </p:cNvSpPr>
          <p:nvPr>
            <p:ph type="ftr" sz="quarter" idx="11"/>
          </p:nvPr>
        </p:nvSpPr>
        <p:spPr/>
        <p:txBody>
          <a:bodyPr/>
          <a:lstStyle>
            <a:lvl1pPr>
              <a:defRPr/>
            </a:lvl1pPr>
          </a:lstStyle>
          <a:p>
            <a:endParaRPr lang="fr-FR"/>
          </a:p>
        </p:txBody>
      </p:sp>
      <p:sp>
        <p:nvSpPr>
          <p:cNvPr id="9" name="Slide Number Placeholder 5"/>
          <p:cNvSpPr>
            <a:spLocks noGrp="1"/>
          </p:cNvSpPr>
          <p:nvPr>
            <p:ph type="sldNum" sz="quarter" idx="12"/>
          </p:nvPr>
        </p:nvSpPr>
        <p:spPr/>
        <p:txBody>
          <a:bodyPr/>
          <a:lstStyle>
            <a:lvl1pPr>
              <a:defRPr/>
            </a:lvl1pPr>
          </a:lstStyle>
          <a:p>
            <a:fld id="{D24BD862-8596-49CC-BB1A-4BD6D770A9BC}" type="slidenum">
              <a:rPr lang="fr-FR" smtClean="0"/>
              <a:pPr/>
              <a:t>‹N°›</a:t>
            </a:fld>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3FF24D9B-3E3D-4D7A-A6A4-4E68016DFA05}" type="datetime1">
              <a:rPr lang="fr-FR" smtClean="0"/>
              <a:pPr/>
              <a:t>13/11/2023</a:t>
            </a:fld>
            <a:endParaRPr lang="fr-FR"/>
          </a:p>
        </p:txBody>
      </p:sp>
      <p:sp>
        <p:nvSpPr>
          <p:cNvPr id="6" name="Espace réservé du pied de page 5"/>
          <p:cNvSpPr>
            <a:spLocks noGrp="1"/>
          </p:cNvSpPr>
          <p:nvPr>
            <p:ph type="ftr" sz="quarter" idx="11"/>
          </p:nvPr>
        </p:nvSpPr>
        <p:spPr/>
        <p:txBody>
          <a:bodyPr/>
          <a:lstStyle>
            <a:extLst/>
          </a:lstStyle>
          <a:p>
            <a:endParaRPr lang="fr-FR"/>
          </a:p>
        </p:txBody>
      </p:sp>
      <p:sp>
        <p:nvSpPr>
          <p:cNvPr id="7" name="Espace réservé du numéro de diapositive 6"/>
          <p:cNvSpPr>
            <a:spLocks noGrp="1"/>
          </p:cNvSpPr>
          <p:nvPr>
            <p:ph type="sldNum" sz="quarter" idx="12"/>
          </p:nvPr>
        </p:nvSpPr>
        <p:spPr/>
        <p:txBody>
          <a:bodyPr/>
          <a:lstStyle>
            <a:extLst/>
          </a:lstStyle>
          <a:p>
            <a:fld id="{948A2A9D-921F-4AF4-857E-F26907433488}" type="slidenum">
              <a:rPr lang="fr-FR" smtClean="0"/>
              <a:pPr/>
              <a:t>‹N°›</a:t>
            </a:fld>
            <a:endParaRPr lang="fr-F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15" name="Rectangle à coins arrondis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Arrondir un rectangle à un seul coin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r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fr-FR" smtClean="0"/>
              <a:t>Cliquez pour modifier le style du titre</a:t>
            </a:r>
            <a:endParaRPr kumimoji="0" lang="en-US"/>
          </a:p>
        </p:txBody>
      </p:sp>
      <p:sp>
        <p:nvSpPr>
          <p:cNvPr id="4" name="Espace réservé du texte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AEE4A5C2-142C-409A-9909-A239309DC712}" type="datetime1">
              <a:rPr lang="fr-FR" smtClean="0"/>
              <a:pPr/>
              <a:t>13/11/2023</a:t>
            </a:fld>
            <a:endParaRPr lang="fr-FR"/>
          </a:p>
        </p:txBody>
      </p:sp>
      <p:sp>
        <p:nvSpPr>
          <p:cNvPr id="6" name="Espace réservé du pied de page 5"/>
          <p:cNvSpPr>
            <a:spLocks noGrp="1"/>
          </p:cNvSpPr>
          <p:nvPr>
            <p:ph type="ftr" sz="quarter" idx="11"/>
          </p:nvPr>
        </p:nvSpPr>
        <p:spPr/>
        <p:txBody>
          <a:bodyPr/>
          <a:lstStyle>
            <a:extLst/>
          </a:lstStyle>
          <a:p>
            <a:endParaRPr lang="fr-FR"/>
          </a:p>
        </p:txBody>
      </p:sp>
      <p:sp>
        <p:nvSpPr>
          <p:cNvPr id="7" name="Espace réservé du numéro de diapositive 6"/>
          <p:cNvSpPr>
            <a:spLocks noGrp="1"/>
          </p:cNvSpPr>
          <p:nvPr>
            <p:ph type="sldNum" sz="quarter" idx="12"/>
          </p:nvPr>
        </p:nvSpPr>
        <p:spPr/>
        <p:txBody>
          <a:bodyPr/>
          <a:lstStyle>
            <a:extLst/>
          </a:lstStyle>
          <a:p>
            <a:fld id="{948A2A9D-921F-4AF4-857E-F26907433488}" type="slidenum">
              <a:rPr lang="fr-FR" smtClean="0"/>
              <a:pPr/>
              <a:t>‹N°›</a:t>
            </a:fld>
            <a:endParaRPr lang="fr-FR"/>
          </a:p>
        </p:txBody>
      </p:sp>
      <p:sp>
        <p:nvSpPr>
          <p:cNvPr id="3" name="Espace réservé pour une image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fr-FR" smtClean="0"/>
              <a:t>Cliquez sur l'icône pour ajouter une image</a:t>
            </a:r>
            <a:endParaRPr kumimoji="0"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502920" y="4983480"/>
            <a:ext cx="8183880" cy="1051560"/>
          </a:xfrm>
        </p:spPr>
        <p:txBody>
          <a:bodyPr/>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502920" y="530352"/>
            <a:ext cx="8183880" cy="4187952"/>
          </a:xfrm>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95A46247-2773-4FBE-A71D-4C3AB4F95449}" type="datetime1">
              <a:rPr lang="fr-FR" smtClean="0"/>
              <a:pPr/>
              <a:t>13/11/2023</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948A2A9D-921F-4AF4-857E-F26907433488}" type="slidenum">
              <a:rPr lang="fr-FR" smtClean="0"/>
              <a:pPr/>
              <a:t>‹N°›</a:t>
            </a:fld>
            <a:endParaRPr lang="fr-F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533404"/>
            <a:ext cx="1981200" cy="5257799"/>
          </a:xfrm>
        </p:spPr>
        <p:txBody>
          <a:bodyPr vert="eaVert"/>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533400" y="533402"/>
            <a:ext cx="5943600" cy="5257801"/>
          </a:xfrm>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69EB796A-17DC-467B-9706-30075A83B67F}" type="datetime1">
              <a:rPr lang="fr-FR" smtClean="0"/>
              <a:pPr/>
              <a:t>13/11/2023</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948A2A9D-921F-4AF4-857E-F26907433488}"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722313" y="3286113"/>
            <a:ext cx="7772400" cy="1362075"/>
          </a:xfrm>
        </p:spPr>
        <p:txBody>
          <a:bodyPr anchor="t"/>
          <a:lstStyle>
            <a:lvl1pPr algn="r">
              <a:defRPr sz="4000" b="0" cap="all">
                <a:gradFill flip="none" rotWithShape="1">
                  <a:gsLst>
                    <a:gs pos="0">
                      <a:schemeClr val="accent2"/>
                    </a:gs>
                    <a:gs pos="45000">
                      <a:schemeClr val="accent2">
                        <a:tint val="60000"/>
                      </a:schemeClr>
                    </a:gs>
                    <a:gs pos="90000">
                      <a:schemeClr val="accent2">
                        <a:tint val="40000"/>
                      </a:schemeClr>
                    </a:gs>
                    <a:gs pos="100000">
                      <a:schemeClr val="accent2">
                        <a:tint val="20000"/>
                      </a:schemeClr>
                    </a:gs>
                  </a:gsLst>
                  <a:lin ang="16200000" scaled="1"/>
                  <a:tileRect/>
                </a:gradFill>
              </a:defRPr>
            </a:lvl1pPr>
          </a:lstStyle>
          <a:p>
            <a:r>
              <a:rPr lang="fr-FR" smtClean="0"/>
              <a:t>Cliquez pour modifier le style du titre</a:t>
            </a:r>
            <a:endParaRPr lang="en-US"/>
          </a:p>
        </p:txBody>
      </p:sp>
      <p:sp>
        <p:nvSpPr>
          <p:cNvPr id="3" name="Text Placeholder 2"/>
          <p:cNvSpPr>
            <a:spLocks noGrp="1"/>
          </p:cNvSpPr>
          <p:nvPr>
            <p:ph type="body" idx="1"/>
          </p:nvPr>
        </p:nvSpPr>
        <p:spPr>
          <a:xfrm>
            <a:off x="722313" y="1785926"/>
            <a:ext cx="7772400" cy="1500187"/>
          </a:xfrm>
        </p:spPr>
        <p:txBody>
          <a:bodyPr anchor="b"/>
          <a:lstStyle>
            <a:lvl1pPr marL="0" indent="0" algn="r">
              <a:buNone/>
              <a:defRPr sz="2000">
                <a:solidFill>
                  <a:schemeClr val="tx1">
                    <a:tint val="75000"/>
                  </a:schemeClr>
                </a:solidFill>
              </a:defRPr>
            </a:lvl1pPr>
            <a:lvl2pPr marL="457200" indent="0" algn="r">
              <a:buNone/>
              <a:defRPr sz="1800">
                <a:solidFill>
                  <a:schemeClr val="tx1">
                    <a:tint val="75000"/>
                  </a:schemeClr>
                </a:solidFill>
              </a:defRPr>
            </a:lvl2pPr>
            <a:lvl3pPr marL="914400" indent="0" algn="r">
              <a:buNone/>
              <a:defRPr sz="1600">
                <a:solidFill>
                  <a:schemeClr val="tx1">
                    <a:tint val="75000"/>
                  </a:schemeClr>
                </a:solidFill>
              </a:defRPr>
            </a:lvl3pPr>
            <a:lvl4pPr marL="1371600" indent="0" algn="r">
              <a:buNone/>
              <a:defRPr sz="1400">
                <a:solidFill>
                  <a:schemeClr val="tx1">
                    <a:tint val="75000"/>
                  </a:schemeClr>
                </a:solidFill>
              </a:defRPr>
            </a:lvl4pPr>
            <a:lvl5pPr marL="1828800" indent="0" algn="r">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lvl1pPr>
              <a:defRPr/>
            </a:lvl1pPr>
          </a:lstStyle>
          <a:p>
            <a:fld id="{30E656F4-F982-47EB-809F-6A4A258A6772}" type="datetimeFigureOut">
              <a:rPr lang="fr-FR" smtClean="0"/>
              <a:pPr/>
              <a:t>13/11/2023</a:t>
            </a:fld>
            <a:endParaRPr lang="fr-FR"/>
          </a:p>
        </p:txBody>
      </p:sp>
      <p:sp>
        <p:nvSpPr>
          <p:cNvPr id="5" name="Footer Placeholder 4"/>
          <p:cNvSpPr>
            <a:spLocks noGrp="1"/>
          </p:cNvSpPr>
          <p:nvPr>
            <p:ph type="ftr" sz="quarter" idx="11"/>
          </p:nvPr>
        </p:nvSpPr>
        <p:spPr/>
        <p:txBody>
          <a:bodyPr/>
          <a:lstStyle>
            <a:lvl1pPr>
              <a:defRPr/>
            </a:lvl1pPr>
          </a:lstStyle>
          <a:p>
            <a:endParaRPr lang="fr-FR"/>
          </a:p>
        </p:txBody>
      </p:sp>
      <p:sp>
        <p:nvSpPr>
          <p:cNvPr id="6" name="Slide Number Placeholder 5"/>
          <p:cNvSpPr>
            <a:spLocks noGrp="1"/>
          </p:cNvSpPr>
          <p:nvPr>
            <p:ph type="sldNum" sz="quarter" idx="12"/>
          </p:nvPr>
        </p:nvSpPr>
        <p:spPr/>
        <p:txBody>
          <a:bodyPr/>
          <a:lstStyle>
            <a:lvl1pPr>
              <a:defRPr/>
            </a:lvl1pPr>
          </a:lstStyle>
          <a:p>
            <a:fld id="{D24BD862-8596-49CC-BB1A-4BD6D770A9BC}" type="slidenum">
              <a:rPr lang="fr-FR" smtClean="0"/>
              <a:pPr/>
              <a:t>‹N°›</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grpSp>
        <p:nvGrpSpPr>
          <p:cNvPr id="5" name="Group 7"/>
          <p:cNvGrpSpPr>
            <a:grpSpLocks/>
          </p:cNvGrpSpPr>
          <p:nvPr/>
        </p:nvGrpSpPr>
        <p:grpSpPr bwMode="auto">
          <a:xfrm>
            <a:off x="2208213" y="1331913"/>
            <a:ext cx="6481762" cy="144462"/>
            <a:chOff x="2214546" y="1427612"/>
            <a:chExt cx="6482858" cy="144000"/>
          </a:xfrm>
        </p:grpSpPr>
        <p:sp>
          <p:nvSpPr>
            <p:cNvPr id="6" name="Chevron 5"/>
            <p:cNvSpPr/>
            <p:nvPr userDrawn="1"/>
          </p:nvSpPr>
          <p:spPr>
            <a:xfrm flipH="1">
              <a:off x="8643420" y="1427612"/>
              <a:ext cx="53984" cy="144000"/>
            </a:xfrm>
            <a:prstGeom prst="chevron">
              <a:avLst>
                <a:gd name="adj" fmla="val 50000"/>
              </a:avLst>
            </a:prstGeom>
            <a:gradFill flip="none" rotWithShape="1">
              <a:gsLst>
                <a:gs pos="0">
                  <a:schemeClr val="accent1">
                    <a:alpha val="20000"/>
                  </a:schemeClr>
                </a:gs>
                <a:gs pos="100000">
                  <a:schemeClr val="accent1">
                    <a:alpha val="15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sp>
          <p:nvSpPr>
            <p:cNvPr id="7" name="Rectangle 6"/>
            <p:cNvSpPr/>
            <p:nvPr userDrawn="1"/>
          </p:nvSpPr>
          <p:spPr>
            <a:xfrm>
              <a:off x="2214546" y="1490909"/>
              <a:ext cx="6428874" cy="17406"/>
            </a:xfrm>
            <a:prstGeom prst="rect">
              <a:avLst/>
            </a:prstGeom>
            <a:gradFill flip="none" rotWithShape="1">
              <a:gsLst>
                <a:gs pos="0">
                  <a:schemeClr val="accent1">
                    <a:alpha val="20000"/>
                  </a:schemeClr>
                </a:gs>
                <a:gs pos="100000">
                  <a:schemeClr val="accent1">
                    <a:alpha val="4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
        <p:nvSpPr>
          <p:cNvPr id="2" name="Title 1"/>
          <p:cNvSpPr>
            <a:spLocks noGrp="1"/>
          </p:cNvSpPr>
          <p:nvPr>
            <p:ph type="title"/>
          </p:nvPr>
        </p:nvSpPr>
        <p:spPr/>
        <p:txBody>
          <a:bodyPr/>
          <a:lstStyle/>
          <a:p>
            <a:r>
              <a:rPr lang="fr-FR" smtClean="0"/>
              <a:t>Cliquez pour modifier le style du titre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8" name="Date Placeholder 4"/>
          <p:cNvSpPr>
            <a:spLocks noGrp="1"/>
          </p:cNvSpPr>
          <p:nvPr>
            <p:ph type="dt" sz="half" idx="10"/>
          </p:nvPr>
        </p:nvSpPr>
        <p:spPr/>
        <p:txBody>
          <a:bodyPr/>
          <a:lstStyle>
            <a:lvl1pPr>
              <a:defRPr/>
            </a:lvl1pPr>
          </a:lstStyle>
          <a:p>
            <a:fld id="{30E656F4-F982-47EB-809F-6A4A258A6772}" type="datetimeFigureOut">
              <a:rPr lang="fr-FR" smtClean="0"/>
              <a:pPr/>
              <a:t>13/11/2023</a:t>
            </a:fld>
            <a:endParaRPr lang="fr-FR"/>
          </a:p>
        </p:txBody>
      </p:sp>
      <p:sp>
        <p:nvSpPr>
          <p:cNvPr id="9" name="Footer Placeholder 5"/>
          <p:cNvSpPr>
            <a:spLocks noGrp="1"/>
          </p:cNvSpPr>
          <p:nvPr>
            <p:ph type="ftr" sz="quarter" idx="11"/>
          </p:nvPr>
        </p:nvSpPr>
        <p:spPr/>
        <p:txBody>
          <a:bodyPr/>
          <a:lstStyle>
            <a:lvl1pPr>
              <a:defRPr/>
            </a:lvl1pPr>
          </a:lstStyle>
          <a:p>
            <a:endParaRPr lang="fr-FR"/>
          </a:p>
        </p:txBody>
      </p:sp>
      <p:sp>
        <p:nvSpPr>
          <p:cNvPr id="10" name="Slide Number Placeholder 6"/>
          <p:cNvSpPr>
            <a:spLocks noGrp="1"/>
          </p:cNvSpPr>
          <p:nvPr>
            <p:ph type="sldNum" sz="quarter" idx="12"/>
          </p:nvPr>
        </p:nvSpPr>
        <p:spPr/>
        <p:txBody>
          <a:bodyPr/>
          <a:lstStyle>
            <a:lvl1pPr>
              <a:defRPr/>
            </a:lvl1pPr>
          </a:lstStyle>
          <a:p>
            <a:fld id="{D24BD862-8596-49CC-BB1A-4BD6D770A9BC}"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grpSp>
        <p:nvGrpSpPr>
          <p:cNvPr id="7" name="Group 9"/>
          <p:cNvGrpSpPr>
            <a:grpSpLocks/>
          </p:cNvGrpSpPr>
          <p:nvPr/>
        </p:nvGrpSpPr>
        <p:grpSpPr bwMode="auto">
          <a:xfrm>
            <a:off x="2208213" y="1331913"/>
            <a:ext cx="6481762" cy="144462"/>
            <a:chOff x="2214546" y="1427612"/>
            <a:chExt cx="6482858" cy="144000"/>
          </a:xfrm>
        </p:grpSpPr>
        <p:sp>
          <p:nvSpPr>
            <p:cNvPr id="8" name="Chevron 7"/>
            <p:cNvSpPr/>
            <p:nvPr userDrawn="1"/>
          </p:nvSpPr>
          <p:spPr>
            <a:xfrm flipH="1">
              <a:off x="8643420" y="1427612"/>
              <a:ext cx="53984" cy="144000"/>
            </a:xfrm>
            <a:prstGeom prst="chevron">
              <a:avLst>
                <a:gd name="adj" fmla="val 50000"/>
              </a:avLst>
            </a:prstGeom>
            <a:gradFill flip="none" rotWithShape="1">
              <a:gsLst>
                <a:gs pos="0">
                  <a:schemeClr val="accent1">
                    <a:alpha val="20000"/>
                  </a:schemeClr>
                </a:gs>
                <a:gs pos="100000">
                  <a:schemeClr val="accent1">
                    <a:alpha val="15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sp>
          <p:nvSpPr>
            <p:cNvPr id="9" name="Rectangle 8"/>
            <p:cNvSpPr/>
            <p:nvPr userDrawn="1"/>
          </p:nvSpPr>
          <p:spPr>
            <a:xfrm>
              <a:off x="2214546" y="1490909"/>
              <a:ext cx="6428874" cy="17406"/>
            </a:xfrm>
            <a:prstGeom prst="rect">
              <a:avLst/>
            </a:prstGeom>
            <a:gradFill flip="none" rotWithShape="1">
              <a:gsLst>
                <a:gs pos="0">
                  <a:schemeClr val="accent1">
                    <a:alpha val="20000"/>
                  </a:schemeClr>
                </a:gs>
                <a:gs pos="100000">
                  <a:schemeClr val="accent1">
                    <a:alpha val="4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
        <p:nvSpPr>
          <p:cNvPr id="2" name="Title 1"/>
          <p:cNvSpPr>
            <a:spLocks noGrp="1"/>
          </p:cNvSpPr>
          <p:nvPr>
            <p:ph type="title"/>
          </p:nvPr>
        </p:nvSpPr>
        <p:spPr/>
        <p:txBody>
          <a:bodyPr/>
          <a:lstStyle>
            <a:lvl1pPr>
              <a:defRPr/>
            </a:lvl1pPr>
          </a:lstStyle>
          <a:p>
            <a:r>
              <a:rPr lang="fr-FR" smtClean="0"/>
              <a:t>Cliquez pour modifier le style du titre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10" name="Date Placeholder 6"/>
          <p:cNvSpPr>
            <a:spLocks noGrp="1"/>
          </p:cNvSpPr>
          <p:nvPr>
            <p:ph type="dt" sz="half" idx="10"/>
          </p:nvPr>
        </p:nvSpPr>
        <p:spPr/>
        <p:txBody>
          <a:bodyPr/>
          <a:lstStyle>
            <a:lvl1pPr>
              <a:defRPr/>
            </a:lvl1pPr>
          </a:lstStyle>
          <a:p>
            <a:fld id="{30E656F4-F982-47EB-809F-6A4A258A6772}" type="datetimeFigureOut">
              <a:rPr lang="fr-FR" smtClean="0"/>
              <a:pPr/>
              <a:t>13/11/2023</a:t>
            </a:fld>
            <a:endParaRPr lang="fr-FR"/>
          </a:p>
        </p:txBody>
      </p:sp>
      <p:sp>
        <p:nvSpPr>
          <p:cNvPr id="11" name="Footer Placeholder 7"/>
          <p:cNvSpPr>
            <a:spLocks noGrp="1"/>
          </p:cNvSpPr>
          <p:nvPr>
            <p:ph type="ftr" sz="quarter" idx="11"/>
          </p:nvPr>
        </p:nvSpPr>
        <p:spPr/>
        <p:txBody>
          <a:bodyPr/>
          <a:lstStyle>
            <a:lvl1pPr>
              <a:defRPr/>
            </a:lvl1pPr>
          </a:lstStyle>
          <a:p>
            <a:endParaRPr lang="fr-FR"/>
          </a:p>
        </p:txBody>
      </p:sp>
      <p:sp>
        <p:nvSpPr>
          <p:cNvPr id="12" name="Slide Number Placeholder 8"/>
          <p:cNvSpPr>
            <a:spLocks noGrp="1"/>
          </p:cNvSpPr>
          <p:nvPr>
            <p:ph type="sldNum" sz="quarter" idx="12"/>
          </p:nvPr>
        </p:nvSpPr>
        <p:spPr/>
        <p:txBody>
          <a:bodyPr/>
          <a:lstStyle>
            <a:lvl1pPr>
              <a:defRPr/>
            </a:lvl1pPr>
          </a:lstStyle>
          <a:p>
            <a:fld id="{D24BD862-8596-49CC-BB1A-4BD6D770A9BC}"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grpSp>
        <p:nvGrpSpPr>
          <p:cNvPr id="3" name="Group 5"/>
          <p:cNvGrpSpPr>
            <a:grpSpLocks/>
          </p:cNvGrpSpPr>
          <p:nvPr/>
        </p:nvGrpSpPr>
        <p:grpSpPr bwMode="auto">
          <a:xfrm>
            <a:off x="2208213" y="1331913"/>
            <a:ext cx="6481762" cy="144462"/>
            <a:chOff x="2214546" y="1427612"/>
            <a:chExt cx="6482858" cy="144000"/>
          </a:xfrm>
        </p:grpSpPr>
        <p:sp>
          <p:nvSpPr>
            <p:cNvPr id="4" name="Chevron 3"/>
            <p:cNvSpPr/>
            <p:nvPr userDrawn="1"/>
          </p:nvSpPr>
          <p:spPr>
            <a:xfrm flipH="1">
              <a:off x="8643420" y="1427612"/>
              <a:ext cx="53984" cy="144000"/>
            </a:xfrm>
            <a:prstGeom prst="chevron">
              <a:avLst>
                <a:gd name="adj" fmla="val 50000"/>
              </a:avLst>
            </a:prstGeom>
            <a:gradFill flip="none" rotWithShape="1">
              <a:gsLst>
                <a:gs pos="0">
                  <a:schemeClr val="accent1">
                    <a:alpha val="20000"/>
                  </a:schemeClr>
                </a:gs>
                <a:gs pos="100000">
                  <a:schemeClr val="accent1">
                    <a:alpha val="15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sp>
          <p:nvSpPr>
            <p:cNvPr id="5" name="Rectangle 4"/>
            <p:cNvSpPr/>
            <p:nvPr userDrawn="1"/>
          </p:nvSpPr>
          <p:spPr>
            <a:xfrm>
              <a:off x="2214546" y="1490909"/>
              <a:ext cx="6428874" cy="17406"/>
            </a:xfrm>
            <a:prstGeom prst="rect">
              <a:avLst/>
            </a:prstGeom>
            <a:gradFill flip="none" rotWithShape="1">
              <a:gsLst>
                <a:gs pos="0">
                  <a:schemeClr val="accent1">
                    <a:alpha val="20000"/>
                  </a:schemeClr>
                </a:gs>
                <a:gs pos="100000">
                  <a:schemeClr val="accent1">
                    <a:alpha val="4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
        <p:nvSpPr>
          <p:cNvPr id="2" name="Title 1"/>
          <p:cNvSpPr>
            <a:spLocks noGrp="1"/>
          </p:cNvSpPr>
          <p:nvPr>
            <p:ph type="title"/>
          </p:nvPr>
        </p:nvSpPr>
        <p:spPr/>
        <p:txBody>
          <a:bodyPr/>
          <a:lstStyle/>
          <a:p>
            <a:r>
              <a:rPr lang="fr-FR" smtClean="0"/>
              <a:t>Cliquez pour modifier le style du titre</a:t>
            </a:r>
            <a:endParaRPr lang="en-US"/>
          </a:p>
        </p:txBody>
      </p:sp>
      <p:sp>
        <p:nvSpPr>
          <p:cNvPr id="6" name="Date Placeholder 2"/>
          <p:cNvSpPr>
            <a:spLocks noGrp="1"/>
          </p:cNvSpPr>
          <p:nvPr>
            <p:ph type="dt" sz="half" idx="10"/>
          </p:nvPr>
        </p:nvSpPr>
        <p:spPr/>
        <p:txBody>
          <a:bodyPr/>
          <a:lstStyle>
            <a:lvl1pPr>
              <a:defRPr/>
            </a:lvl1pPr>
          </a:lstStyle>
          <a:p>
            <a:fld id="{30E656F4-F982-47EB-809F-6A4A258A6772}" type="datetimeFigureOut">
              <a:rPr lang="fr-FR" smtClean="0"/>
              <a:pPr/>
              <a:t>13/11/2023</a:t>
            </a:fld>
            <a:endParaRPr lang="fr-FR"/>
          </a:p>
        </p:txBody>
      </p:sp>
      <p:sp>
        <p:nvSpPr>
          <p:cNvPr id="7" name="Footer Placeholder 3"/>
          <p:cNvSpPr>
            <a:spLocks noGrp="1"/>
          </p:cNvSpPr>
          <p:nvPr>
            <p:ph type="ftr" sz="quarter" idx="11"/>
          </p:nvPr>
        </p:nvSpPr>
        <p:spPr/>
        <p:txBody>
          <a:bodyPr/>
          <a:lstStyle>
            <a:lvl1pPr>
              <a:defRPr/>
            </a:lvl1pPr>
          </a:lstStyle>
          <a:p>
            <a:endParaRPr lang="fr-FR"/>
          </a:p>
        </p:txBody>
      </p:sp>
      <p:sp>
        <p:nvSpPr>
          <p:cNvPr id="8" name="Slide Number Placeholder 4"/>
          <p:cNvSpPr>
            <a:spLocks noGrp="1"/>
          </p:cNvSpPr>
          <p:nvPr>
            <p:ph type="sldNum" sz="quarter" idx="12"/>
          </p:nvPr>
        </p:nvSpPr>
        <p:spPr/>
        <p:txBody>
          <a:bodyPr/>
          <a:lstStyle>
            <a:lvl1pPr>
              <a:defRPr/>
            </a:lvl1pPr>
          </a:lstStyle>
          <a:p>
            <a:fld id="{D24BD862-8596-49CC-BB1A-4BD6D770A9BC}"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30E656F4-F982-47EB-809F-6A4A258A6772}" type="datetimeFigureOut">
              <a:rPr lang="fr-FR" smtClean="0"/>
              <a:pPr/>
              <a:t>13/11/2023</a:t>
            </a:fld>
            <a:endParaRPr lang="fr-FR"/>
          </a:p>
        </p:txBody>
      </p:sp>
      <p:sp>
        <p:nvSpPr>
          <p:cNvPr id="3" name="Footer Placeholder 4"/>
          <p:cNvSpPr>
            <a:spLocks noGrp="1"/>
          </p:cNvSpPr>
          <p:nvPr>
            <p:ph type="ftr" sz="quarter" idx="11"/>
          </p:nvPr>
        </p:nvSpPr>
        <p:spPr/>
        <p:txBody>
          <a:bodyPr/>
          <a:lstStyle>
            <a:lvl1pPr>
              <a:defRPr/>
            </a:lvl1pPr>
          </a:lstStyle>
          <a:p>
            <a:endParaRPr lang="fr-FR"/>
          </a:p>
        </p:txBody>
      </p:sp>
      <p:sp>
        <p:nvSpPr>
          <p:cNvPr id="4" name="Slide Number Placeholder 5"/>
          <p:cNvSpPr>
            <a:spLocks noGrp="1"/>
          </p:cNvSpPr>
          <p:nvPr>
            <p:ph type="sldNum" sz="quarter" idx="12"/>
          </p:nvPr>
        </p:nvSpPr>
        <p:spPr/>
        <p:txBody>
          <a:bodyPr/>
          <a:lstStyle>
            <a:lvl1pPr>
              <a:defRPr/>
            </a:lvl1pPr>
          </a:lstStyle>
          <a:p>
            <a:fld id="{D24BD862-8596-49CC-BB1A-4BD6D770A9BC}"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3580745" y="285728"/>
            <a:ext cx="5106055" cy="1162050"/>
          </a:xfrm>
        </p:spPr>
        <p:txBody>
          <a:bodyPr/>
          <a:lstStyle>
            <a:lvl1pPr algn="ctr">
              <a:defRPr sz="3200" b="0" kern="1200" cap="all">
                <a:ln w="11430"/>
                <a:gradFill flip="none" rotWithShape="1">
                  <a:gsLst>
                    <a:gs pos="0">
                      <a:schemeClr val="accent2"/>
                    </a:gs>
                    <a:gs pos="45000">
                      <a:schemeClr val="accent2">
                        <a:tint val="60000"/>
                      </a:schemeClr>
                    </a:gs>
                    <a:gs pos="90000">
                      <a:schemeClr val="accent2">
                        <a:tint val="40000"/>
                      </a:schemeClr>
                    </a:gs>
                    <a:gs pos="100000">
                      <a:schemeClr val="accent2">
                        <a:tint val="20000"/>
                      </a:schemeClr>
                    </a:gs>
                  </a:gsLst>
                  <a:lin ang="16200000" scaled="1"/>
                  <a:tileRect/>
                </a:gradFill>
                <a:effectLst>
                  <a:outerShdw blurRad="44450" dist="41910" dir="3600000" algn="tl">
                    <a:srgbClr val="000000">
                      <a:alpha val="50000"/>
                    </a:srgbClr>
                  </a:outerShdw>
                </a:effectLst>
                <a:latin typeface="+mj-lt"/>
                <a:ea typeface="+mj-ea"/>
                <a:cs typeface="+mj-cs"/>
              </a:defRPr>
            </a:lvl1pPr>
          </a:lstStyle>
          <a:p>
            <a:r>
              <a:rPr lang="fr-FR" smtClean="0"/>
              <a:t>Cliquez pour modifier le style du titre</a:t>
            </a:r>
            <a:endParaRPr lang="en-US"/>
          </a:p>
        </p:txBody>
      </p:sp>
      <p:sp>
        <p:nvSpPr>
          <p:cNvPr id="3" name="Content Placeholder 2"/>
          <p:cNvSpPr>
            <a:spLocks noGrp="1"/>
          </p:cNvSpPr>
          <p:nvPr>
            <p:ph idx="1"/>
          </p:nvPr>
        </p:nvSpPr>
        <p:spPr>
          <a:xfrm>
            <a:off x="3575050" y="1446218"/>
            <a:ext cx="5111750" cy="467967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Text Placeholder 3"/>
          <p:cNvSpPr>
            <a:spLocks noGrp="1"/>
          </p:cNvSpPr>
          <p:nvPr>
            <p:ph type="body" sz="half" idx="2"/>
          </p:nvPr>
        </p:nvSpPr>
        <p:spPr>
          <a:xfrm>
            <a:off x="457201" y="285729"/>
            <a:ext cx="3008313" cy="5840435"/>
          </a:xfrm>
        </p:spPr>
        <p:txBody>
          <a:bodyPr anchor="b"/>
          <a:lstStyle>
            <a:lvl1pPr marL="0" indent="0">
              <a:spcAft>
                <a:spcPts val="0"/>
              </a:spcAft>
              <a:buNone/>
              <a:defRPr sz="1400"/>
            </a:lvl1pPr>
            <a:lvl2pPr marL="457200" indent="0">
              <a:spcAft>
                <a:spcPts val="0"/>
              </a:spcAft>
              <a:buNone/>
              <a:defRPr sz="1200"/>
            </a:lvl2pPr>
            <a:lvl3pPr marL="914400" indent="0">
              <a:spcAft>
                <a:spcPts val="0"/>
              </a:spcAft>
              <a:buNone/>
              <a:defRPr sz="1000"/>
            </a:lvl3pPr>
            <a:lvl4pPr marL="1371600" indent="0">
              <a:spcAft>
                <a:spcPts val="0"/>
              </a:spcAft>
              <a:buNone/>
              <a:defRPr sz="900"/>
            </a:lvl4pPr>
            <a:lvl5pPr marL="1828800" indent="0">
              <a:spcAft>
                <a:spcPts val="0"/>
              </a:spcAft>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Date Placeholder 3"/>
          <p:cNvSpPr>
            <a:spLocks noGrp="1"/>
          </p:cNvSpPr>
          <p:nvPr>
            <p:ph type="dt" sz="half" idx="10"/>
          </p:nvPr>
        </p:nvSpPr>
        <p:spPr/>
        <p:txBody>
          <a:bodyPr/>
          <a:lstStyle>
            <a:lvl1pPr>
              <a:defRPr/>
            </a:lvl1pPr>
          </a:lstStyle>
          <a:p>
            <a:fld id="{30E656F4-F982-47EB-809F-6A4A258A6772}" type="datetimeFigureOut">
              <a:rPr lang="fr-FR" smtClean="0"/>
              <a:pPr/>
              <a:t>13/11/2023</a:t>
            </a:fld>
            <a:endParaRPr lang="fr-FR"/>
          </a:p>
        </p:txBody>
      </p:sp>
      <p:sp>
        <p:nvSpPr>
          <p:cNvPr id="6" name="Footer Placeholder 4"/>
          <p:cNvSpPr>
            <a:spLocks noGrp="1"/>
          </p:cNvSpPr>
          <p:nvPr>
            <p:ph type="ftr" sz="quarter" idx="11"/>
          </p:nvPr>
        </p:nvSpPr>
        <p:spPr/>
        <p:txBody>
          <a:bodyPr/>
          <a:lstStyle>
            <a:lvl1pPr>
              <a:defRPr/>
            </a:lvl1pPr>
          </a:lstStyle>
          <a:p>
            <a:endParaRPr lang="fr-FR"/>
          </a:p>
        </p:txBody>
      </p:sp>
      <p:sp>
        <p:nvSpPr>
          <p:cNvPr id="7" name="Slide Number Placeholder 5"/>
          <p:cNvSpPr>
            <a:spLocks noGrp="1"/>
          </p:cNvSpPr>
          <p:nvPr>
            <p:ph type="sldNum" sz="quarter" idx="12"/>
          </p:nvPr>
        </p:nvSpPr>
        <p:spPr/>
        <p:txBody>
          <a:bodyPr/>
          <a:lstStyle>
            <a:lvl1pPr>
              <a:defRPr/>
            </a:lvl1pPr>
          </a:lstStyle>
          <a:p>
            <a:fld id="{D24BD862-8596-49CC-BB1A-4BD6D770A9BC}"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7715272" y="615868"/>
            <a:ext cx="928694" cy="5813528"/>
          </a:xfrm>
        </p:spPr>
        <p:txBody>
          <a:bodyPr vert="eaVert"/>
          <a:lstStyle>
            <a:lvl1pPr algn="l">
              <a:defRPr sz="2800" b="0" kern="1200" cap="all">
                <a:ln w="11430"/>
                <a:gradFill flip="none" rotWithShape="1">
                  <a:gsLst>
                    <a:gs pos="0">
                      <a:schemeClr val="accent2"/>
                    </a:gs>
                    <a:gs pos="45000">
                      <a:schemeClr val="accent2">
                        <a:tint val="60000"/>
                      </a:schemeClr>
                    </a:gs>
                    <a:gs pos="90000">
                      <a:schemeClr val="accent2">
                        <a:tint val="40000"/>
                      </a:schemeClr>
                    </a:gs>
                    <a:gs pos="100000">
                      <a:schemeClr val="accent2">
                        <a:tint val="20000"/>
                      </a:schemeClr>
                    </a:gs>
                  </a:gsLst>
                  <a:lin ang="16200000" scaled="1"/>
                  <a:tileRect/>
                </a:gradFill>
                <a:effectLst>
                  <a:outerShdw blurRad="44450" dist="41910" dir="18600000" algn="tl">
                    <a:srgbClr val="000000">
                      <a:alpha val="50000"/>
                    </a:srgbClr>
                  </a:outerShdw>
                </a:effectLst>
                <a:latin typeface="+mj-lt"/>
                <a:ea typeface="+mj-ea"/>
                <a:cs typeface="+mj-cs"/>
              </a:defRPr>
            </a:lvl1pPr>
          </a:lstStyle>
          <a:p>
            <a:r>
              <a:rPr lang="fr-FR" smtClean="0"/>
              <a:t>Cliquez pour modifier le style du titre</a:t>
            </a:r>
            <a:endParaRPr lang="en-US"/>
          </a:p>
        </p:txBody>
      </p:sp>
      <p:sp>
        <p:nvSpPr>
          <p:cNvPr id="3" name="Picture Placeholder 2"/>
          <p:cNvSpPr>
            <a:spLocks noGrp="1"/>
          </p:cNvSpPr>
          <p:nvPr>
            <p:ph type="pic" idx="1"/>
          </p:nvPr>
        </p:nvSpPr>
        <p:spPr>
          <a:xfrm>
            <a:off x="714348" y="612777"/>
            <a:ext cx="6858048" cy="4745051"/>
          </a:xfrm>
          <a:ln w="38100" cap="flat" cmpd="sng" algn="ctr">
            <a:gradFill flip="none" rotWithShape="1">
              <a:gsLst>
                <a:gs pos="0">
                  <a:srgbClr val="000082"/>
                </a:gs>
                <a:gs pos="30000">
                  <a:srgbClr val="66008F"/>
                </a:gs>
                <a:gs pos="64999">
                  <a:srgbClr val="BA0066"/>
                </a:gs>
                <a:gs pos="89999">
                  <a:srgbClr val="FF0000"/>
                </a:gs>
                <a:gs pos="100000">
                  <a:srgbClr val="FF8200"/>
                </a:gs>
              </a:gsLst>
              <a:path path="rect">
                <a:fillToRect l="100000" t="100000"/>
              </a:path>
              <a:tileRect r="-100000" b="-100000"/>
            </a:gradFill>
            <a:prstDash val="solid"/>
          </a:ln>
          <a:effectLst>
            <a:outerShdw blurRad="38100" dist="50800" dir="5400000" algn="tl" rotWithShape="0">
              <a:srgbClr val="000000">
                <a:alpha val="50000"/>
              </a:srgbClr>
            </a:outerShdw>
          </a:effectLst>
        </p:spPr>
        <p:style>
          <a:lnRef idx="2">
            <a:schemeClr val="accent1"/>
          </a:lnRef>
          <a:fillRef idx="1">
            <a:schemeClr val="lt1"/>
          </a:fillRef>
          <a:effectRef idx="0">
            <a:schemeClr val="accent1"/>
          </a:effectRef>
          <a:fontRef idx="minor">
            <a:schemeClr val="dk1"/>
          </a:fontRef>
        </p:style>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endParaRPr lang="en-US" noProof="0"/>
          </a:p>
        </p:txBody>
      </p:sp>
      <p:sp>
        <p:nvSpPr>
          <p:cNvPr id="4" name="Text Placeholder 3"/>
          <p:cNvSpPr>
            <a:spLocks noGrp="1"/>
          </p:cNvSpPr>
          <p:nvPr>
            <p:ph type="body" sz="half" idx="2"/>
          </p:nvPr>
        </p:nvSpPr>
        <p:spPr>
          <a:xfrm>
            <a:off x="714348" y="5500702"/>
            <a:ext cx="6858048" cy="92869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Date Placeholder 4"/>
          <p:cNvSpPr>
            <a:spLocks noGrp="1"/>
          </p:cNvSpPr>
          <p:nvPr>
            <p:ph type="dt" sz="half" idx="10"/>
          </p:nvPr>
        </p:nvSpPr>
        <p:spPr/>
        <p:txBody>
          <a:bodyPr/>
          <a:lstStyle>
            <a:lvl1pPr>
              <a:defRPr/>
            </a:lvl1pPr>
          </a:lstStyle>
          <a:p>
            <a:fld id="{30E656F4-F982-47EB-809F-6A4A258A6772}" type="datetimeFigureOut">
              <a:rPr lang="fr-FR" smtClean="0"/>
              <a:pPr/>
              <a:t>13/11/2023</a:t>
            </a:fld>
            <a:endParaRPr lang="fr-FR"/>
          </a:p>
        </p:txBody>
      </p:sp>
      <p:sp>
        <p:nvSpPr>
          <p:cNvPr id="6" name="Footer Placeholder 5"/>
          <p:cNvSpPr>
            <a:spLocks noGrp="1"/>
          </p:cNvSpPr>
          <p:nvPr>
            <p:ph type="ftr" sz="quarter" idx="11"/>
          </p:nvPr>
        </p:nvSpPr>
        <p:spPr/>
        <p:txBody>
          <a:bodyPr/>
          <a:lstStyle>
            <a:lvl1pPr>
              <a:defRPr/>
            </a:lvl1pPr>
          </a:lstStyle>
          <a:p>
            <a:endParaRPr lang="fr-FR"/>
          </a:p>
        </p:txBody>
      </p:sp>
      <p:sp>
        <p:nvSpPr>
          <p:cNvPr id="7" name="Slide Number Placeholder 6"/>
          <p:cNvSpPr>
            <a:spLocks noGrp="1"/>
          </p:cNvSpPr>
          <p:nvPr>
            <p:ph type="sldNum" sz="quarter" idx="12"/>
          </p:nvPr>
        </p:nvSpPr>
        <p:spPr/>
        <p:txBody>
          <a:bodyPr/>
          <a:lstStyle>
            <a:lvl1pPr>
              <a:defRPr/>
            </a:lvl1pPr>
          </a:lstStyle>
          <a:p>
            <a:fld id="{D24BD862-8596-49CC-BB1A-4BD6D770A9BC}" type="slidenum">
              <a:rPr lang="fr-FR" smtClean="0"/>
              <a:pPr/>
              <a:t>‹N°›</a:t>
            </a:fld>
            <a:endParaRPr lang="fr-FR"/>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50000"/>
            <a:alpha val="6000"/>
          </a:schemeClr>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blipFill>
            <a:blip r:embed="rId14" cstate="print">
              <a:alphaModFix amt="30000"/>
              <a:duotone>
                <a:schemeClr val="accent1"/>
                <a:srgbClr val="FFFFFF"/>
              </a:duotone>
            </a:blip>
            <a:tile tx="0" ty="0" sx="100000" sy="100000" flip="none" algn="tl"/>
          </a:blipFill>
          <a:ln w="25400" cap="flat" cmpd="sng" algn="ctr">
            <a:noFill/>
            <a:prstDash val="solid"/>
          </a:ln>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nvGrpSpPr>
          <p:cNvPr id="3" name="Group 17"/>
          <p:cNvGrpSpPr>
            <a:grpSpLocks/>
          </p:cNvGrpSpPr>
          <p:nvPr/>
        </p:nvGrpSpPr>
        <p:grpSpPr bwMode="auto">
          <a:xfrm>
            <a:off x="0" y="6570663"/>
            <a:ext cx="9144000" cy="287337"/>
            <a:chOff x="0" y="6353387"/>
            <a:chExt cx="9144000" cy="361763"/>
          </a:xfrm>
        </p:grpSpPr>
        <p:grpSp>
          <p:nvGrpSpPr>
            <p:cNvPr id="8" name="Group 16"/>
            <p:cNvGrpSpPr>
              <a:grpSpLocks/>
            </p:cNvGrpSpPr>
            <p:nvPr/>
          </p:nvGrpSpPr>
          <p:grpSpPr bwMode="auto">
            <a:xfrm>
              <a:off x="0" y="6353387"/>
              <a:ext cx="8756597" cy="360000"/>
              <a:chOff x="1" y="6353387"/>
              <a:chExt cx="8756597" cy="360000"/>
            </a:xfrm>
          </p:grpSpPr>
          <p:sp>
            <p:nvSpPr>
              <p:cNvPr id="10" name="Freeform 9"/>
              <p:cNvSpPr/>
              <p:nvPr userDrawn="1"/>
            </p:nvSpPr>
            <p:spPr>
              <a:xfrm>
                <a:off x="1" y="6533387"/>
                <a:ext cx="8756597" cy="180000"/>
              </a:xfrm>
              <a:custGeom>
                <a:avLst/>
                <a:gdLst/>
                <a:ahLst/>
                <a:cxnLst/>
                <a:rect l="0" t="0" r="0" b="0"/>
                <a:pathLst>
                  <a:path w="7867650" h="177288">
                    <a:moveTo>
                      <a:pt x="7867650" y="177288"/>
                    </a:moveTo>
                    <a:lnTo>
                      <a:pt x="0" y="171450"/>
                    </a:lnTo>
                    <a:lnTo>
                      <a:pt x="0" y="0"/>
                    </a:lnTo>
                    <a:lnTo>
                      <a:pt x="7753350" y="0"/>
                    </a:lnTo>
                    <a:close/>
                  </a:path>
                </a:pathLst>
              </a:custGeom>
              <a:gradFill flip="none" rotWithShape="1">
                <a:gsLst>
                  <a:gs pos="25000">
                    <a:schemeClr val="accent1">
                      <a:shade val="50000"/>
                      <a:alpha val="75000"/>
                    </a:schemeClr>
                  </a:gs>
                  <a:gs pos="100000">
                    <a:schemeClr val="accent1">
                      <a:tint val="40000"/>
                      <a:alpha val="50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1" name="Freeform 10"/>
              <p:cNvSpPr/>
              <p:nvPr userDrawn="1"/>
            </p:nvSpPr>
            <p:spPr>
              <a:xfrm flipV="1">
                <a:off x="1" y="6353387"/>
                <a:ext cx="8756597" cy="180000"/>
              </a:xfrm>
              <a:custGeom>
                <a:avLst/>
                <a:gdLst/>
                <a:ahLst/>
                <a:cxnLst/>
                <a:rect l="0" t="0" r="0" b="0"/>
                <a:pathLst>
                  <a:path w="7867650" h="177288">
                    <a:moveTo>
                      <a:pt x="7867650" y="177288"/>
                    </a:moveTo>
                    <a:lnTo>
                      <a:pt x="0" y="171450"/>
                    </a:lnTo>
                    <a:lnTo>
                      <a:pt x="0" y="0"/>
                    </a:lnTo>
                    <a:lnTo>
                      <a:pt x="7753350" y="0"/>
                    </a:lnTo>
                    <a:close/>
                  </a:path>
                </a:pathLst>
              </a:custGeom>
              <a:gradFill flip="none" rotWithShape="1">
                <a:gsLst>
                  <a:gs pos="25000">
                    <a:schemeClr val="accent1">
                      <a:shade val="75000"/>
                      <a:alpha val="75000"/>
                    </a:schemeClr>
                  </a:gs>
                  <a:gs pos="100000">
                    <a:schemeClr val="accent1">
                      <a:tint val="40000"/>
                      <a:alpha val="50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nvGrpSpPr>
            <p:cNvPr id="9" name="Group 15"/>
            <p:cNvGrpSpPr>
              <a:grpSpLocks/>
            </p:cNvGrpSpPr>
            <p:nvPr/>
          </p:nvGrpSpPr>
          <p:grpSpPr bwMode="auto">
            <a:xfrm>
              <a:off x="8640700" y="6354583"/>
              <a:ext cx="503300" cy="360567"/>
              <a:chOff x="8640700" y="6354583"/>
              <a:chExt cx="503300" cy="360567"/>
            </a:xfrm>
          </p:grpSpPr>
          <p:sp>
            <p:nvSpPr>
              <p:cNvPr id="12" name="Chevron 11"/>
              <p:cNvSpPr/>
              <p:nvPr userDrawn="1"/>
            </p:nvSpPr>
            <p:spPr>
              <a:xfrm flipH="1">
                <a:off x="8640763" y="6355385"/>
                <a:ext cx="249237" cy="359765"/>
              </a:xfrm>
              <a:prstGeom prst="chevron">
                <a:avLst>
                  <a:gd name="adj" fmla="val 50000"/>
                </a:avLst>
              </a:prstGeom>
              <a:gradFill flip="none" rotWithShape="1">
                <a:gsLst>
                  <a:gs pos="0">
                    <a:schemeClr val="accent1">
                      <a:alpha val="60000"/>
                    </a:schemeClr>
                  </a:gs>
                  <a:gs pos="100000">
                    <a:schemeClr val="accent1"/>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sp>
            <p:nvSpPr>
              <p:cNvPr id="13" name="Chevron 12"/>
              <p:cNvSpPr/>
              <p:nvPr userDrawn="1"/>
            </p:nvSpPr>
            <p:spPr>
              <a:xfrm flipH="1">
                <a:off x="8767763" y="6355385"/>
                <a:ext cx="249237" cy="359765"/>
              </a:xfrm>
              <a:prstGeom prst="chevron">
                <a:avLst>
                  <a:gd name="adj" fmla="val 50000"/>
                </a:avLst>
              </a:prstGeom>
              <a:gradFill flip="none" rotWithShape="1">
                <a:gsLst>
                  <a:gs pos="0">
                    <a:schemeClr val="accent1"/>
                  </a:gs>
                  <a:gs pos="100000">
                    <a:schemeClr val="accent1">
                      <a:shade val="75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sp>
            <p:nvSpPr>
              <p:cNvPr id="14" name="Chevron 13"/>
              <p:cNvSpPr/>
              <p:nvPr userDrawn="1"/>
            </p:nvSpPr>
            <p:spPr>
              <a:xfrm flipH="1">
                <a:off x="8894763" y="6355385"/>
                <a:ext cx="249237" cy="359765"/>
              </a:xfrm>
              <a:prstGeom prst="chevron">
                <a:avLst>
                  <a:gd name="adj" fmla="val 50000"/>
                </a:avLst>
              </a:prstGeom>
              <a:gradFill flip="none" rotWithShape="1">
                <a:gsLst>
                  <a:gs pos="0">
                    <a:schemeClr val="accent1">
                      <a:shade val="75000"/>
                    </a:schemeClr>
                  </a:gs>
                  <a:gs pos="100000">
                    <a:schemeClr val="accent1">
                      <a:shade val="50000"/>
                      <a:shade val="20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grpSp>
      </p:grpSp>
      <p:sp>
        <p:nvSpPr>
          <p:cNvPr id="2" name="Title Placeholder 1"/>
          <p:cNvSpPr>
            <a:spLocks noGrp="1"/>
          </p:cNvSpPr>
          <p:nvPr>
            <p:ph type="title"/>
          </p:nvPr>
        </p:nvSpPr>
        <p:spPr>
          <a:xfrm>
            <a:off x="457200" y="274638"/>
            <a:ext cx="8229600" cy="1143000"/>
          </a:xfrm>
          <a:prstGeom prst="rect">
            <a:avLst/>
          </a:prstGeom>
        </p:spPr>
        <p:txBody>
          <a:bodyPr vert="horz" rtlCol="0" anchor="ctr">
            <a:normAutofit/>
            <a:scene3d>
              <a:camera prst="orthographicFront"/>
              <a:lightRig rig="threePt" dir="tl">
                <a:rot lat="0" lon="0" rev="7200000"/>
              </a:lightRig>
            </a:scene3d>
            <a:sp3d contourW="6350">
              <a:contourClr>
                <a:schemeClr val="accent1"/>
              </a:contourClr>
            </a:sp3d>
          </a:bodyPr>
          <a:lstStyle/>
          <a:p>
            <a:r>
              <a:rPr lang="fr-FR" smtClean="0"/>
              <a:t>Cliquez pour modifier le style du titre</a:t>
            </a:r>
            <a:endParaRPr lang="en-US"/>
          </a:p>
        </p:txBody>
      </p:sp>
      <p:sp>
        <p:nvSpPr>
          <p:cNvPr id="102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smtClean="0"/>
          </a:p>
        </p:txBody>
      </p:sp>
      <p:sp>
        <p:nvSpPr>
          <p:cNvPr id="4" name="Date Placeholder 3"/>
          <p:cNvSpPr>
            <a:spLocks noGrp="1"/>
          </p:cNvSpPr>
          <p:nvPr>
            <p:ph type="dt" sz="half" idx="2"/>
          </p:nvPr>
        </p:nvSpPr>
        <p:spPr>
          <a:xfrm>
            <a:off x="0" y="6570663"/>
            <a:ext cx="1643063" cy="287337"/>
          </a:xfrm>
          <a:prstGeom prst="rect">
            <a:avLst/>
          </a:prstGeom>
        </p:spPr>
        <p:txBody>
          <a:bodyPr vert="horz" rtlCol="0" anchor="ctr"/>
          <a:lstStyle>
            <a:lvl1pPr algn="l" eaLnBrk="1" fontAlgn="auto" latinLnBrk="0" hangingPunct="1">
              <a:spcBef>
                <a:spcPts val="0"/>
              </a:spcBef>
              <a:spcAft>
                <a:spcPts val="0"/>
              </a:spcAft>
              <a:defRPr kumimoji="0" sz="1200">
                <a:solidFill>
                  <a:schemeClr val="tx1">
                    <a:tint val="75000"/>
                  </a:schemeClr>
                </a:solidFill>
                <a:latin typeface="+mn-lt"/>
                <a:cs typeface="+mn-cs"/>
              </a:defRPr>
            </a:lvl1pPr>
          </a:lstStyle>
          <a:p>
            <a:fld id="{30E656F4-F982-47EB-809F-6A4A258A6772}" type="datetimeFigureOut">
              <a:rPr lang="fr-FR" smtClean="0"/>
              <a:pPr/>
              <a:t>13/11/2023</a:t>
            </a:fld>
            <a:endParaRPr lang="fr-FR"/>
          </a:p>
        </p:txBody>
      </p:sp>
      <p:sp>
        <p:nvSpPr>
          <p:cNvPr id="5" name="Footer Placeholder 4"/>
          <p:cNvSpPr>
            <a:spLocks noGrp="1"/>
          </p:cNvSpPr>
          <p:nvPr>
            <p:ph type="ftr" sz="quarter" idx="3"/>
          </p:nvPr>
        </p:nvSpPr>
        <p:spPr>
          <a:xfrm>
            <a:off x="1643063" y="6570663"/>
            <a:ext cx="4214812" cy="287337"/>
          </a:xfrm>
          <a:prstGeom prst="rect">
            <a:avLst/>
          </a:prstGeom>
        </p:spPr>
        <p:txBody>
          <a:bodyPr vert="horz" rtlCol="0" anchor="ctr"/>
          <a:lstStyle>
            <a:lvl1pPr algn="l" eaLnBrk="1" fontAlgn="auto" latinLnBrk="0" hangingPunct="1">
              <a:spcBef>
                <a:spcPts val="0"/>
              </a:spcBef>
              <a:spcAft>
                <a:spcPts val="0"/>
              </a:spcAft>
              <a:defRPr kumimoji="0" sz="1200">
                <a:solidFill>
                  <a:schemeClr val="tx1">
                    <a:tint val="85000"/>
                  </a:schemeClr>
                </a:solidFill>
                <a:latin typeface="+mn-lt"/>
                <a:cs typeface="+mn-cs"/>
              </a:defRPr>
            </a:lvl1pPr>
          </a:lstStyle>
          <a:p>
            <a:endParaRPr lang="fr-FR"/>
          </a:p>
        </p:txBody>
      </p:sp>
      <p:sp>
        <p:nvSpPr>
          <p:cNvPr id="6" name="Slide Number Placeholder 5"/>
          <p:cNvSpPr>
            <a:spLocks noGrp="1"/>
          </p:cNvSpPr>
          <p:nvPr>
            <p:ph type="sldNum" sz="quarter" idx="4"/>
          </p:nvPr>
        </p:nvSpPr>
        <p:spPr>
          <a:xfrm>
            <a:off x="8572500" y="6570663"/>
            <a:ext cx="571500" cy="287337"/>
          </a:xfrm>
          <a:prstGeom prst="rect">
            <a:avLst/>
          </a:prstGeom>
        </p:spPr>
        <p:txBody>
          <a:bodyPr vert="horz" rtlCol="0" anchor="ctr"/>
          <a:lstStyle>
            <a:lvl1pPr algn="ctr" eaLnBrk="1" fontAlgn="auto" latinLnBrk="0" hangingPunct="1">
              <a:spcBef>
                <a:spcPts val="0"/>
              </a:spcBef>
              <a:spcAft>
                <a:spcPts val="0"/>
              </a:spcAft>
              <a:defRPr kumimoji="0" sz="1200">
                <a:solidFill>
                  <a:schemeClr val="tx1">
                    <a:tint val="95000"/>
                  </a:schemeClr>
                </a:solidFill>
                <a:latin typeface="+mn-lt"/>
                <a:cs typeface="+mn-cs"/>
              </a:defRPr>
            </a:lvl1pPr>
          </a:lstStyle>
          <a:p>
            <a:fld id="{D24BD862-8596-49CC-BB1A-4BD6D770A9BC}"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rtl="0" eaLnBrk="1" fontAlgn="base" hangingPunct="1">
        <a:spcBef>
          <a:spcPct val="0"/>
        </a:spcBef>
        <a:spcAft>
          <a:spcPct val="0"/>
        </a:spcAft>
        <a:defRPr lang="zh-CN" altLang="en-US" sz="4400" b="1" kern="1200" dirty="0">
          <a:ln w="11430"/>
          <a:gradFill flip="none" rotWithShape="1">
            <a:gsLst>
              <a:gs pos="0">
                <a:schemeClr val="accent2"/>
              </a:gs>
              <a:gs pos="45000">
                <a:schemeClr val="accent2">
                  <a:tint val="60000"/>
                </a:schemeClr>
              </a:gs>
              <a:gs pos="90000">
                <a:schemeClr val="accent2">
                  <a:tint val="40000"/>
                </a:schemeClr>
              </a:gs>
              <a:gs pos="100000">
                <a:schemeClr val="accent2">
                  <a:tint val="20000"/>
                </a:schemeClr>
              </a:gs>
            </a:gsLst>
            <a:lin ang="5400000" scaled="1"/>
            <a:tileRect/>
          </a:gradFill>
          <a:effectLst>
            <a:outerShdw blurRad="44450" dist="41910" dir="3600000" algn="tl">
              <a:srgbClr val="000000">
                <a:alpha val="50000"/>
              </a:srgbClr>
            </a:outerShdw>
          </a:effectLst>
          <a:latin typeface="+mj-lt"/>
          <a:ea typeface="+mj-ea"/>
          <a:cs typeface="+mj-cs"/>
        </a:defRPr>
      </a:lvl1pPr>
      <a:lvl2pPr algn="ctr" rtl="0" eaLnBrk="1" fontAlgn="base" hangingPunct="1">
        <a:spcBef>
          <a:spcPct val="0"/>
        </a:spcBef>
        <a:spcAft>
          <a:spcPct val="0"/>
        </a:spcAft>
        <a:defRPr sz="4400" b="1">
          <a:solidFill>
            <a:schemeClr val="tx1"/>
          </a:solidFill>
          <a:latin typeface="Book Antiqua" pitchFamily="18" charset="0"/>
        </a:defRPr>
      </a:lvl2pPr>
      <a:lvl3pPr algn="ctr" rtl="0" eaLnBrk="1" fontAlgn="base" hangingPunct="1">
        <a:spcBef>
          <a:spcPct val="0"/>
        </a:spcBef>
        <a:spcAft>
          <a:spcPct val="0"/>
        </a:spcAft>
        <a:defRPr sz="4400" b="1">
          <a:solidFill>
            <a:schemeClr val="tx1"/>
          </a:solidFill>
          <a:latin typeface="Book Antiqua" pitchFamily="18" charset="0"/>
        </a:defRPr>
      </a:lvl3pPr>
      <a:lvl4pPr algn="ctr" rtl="0" eaLnBrk="1" fontAlgn="base" hangingPunct="1">
        <a:spcBef>
          <a:spcPct val="0"/>
        </a:spcBef>
        <a:spcAft>
          <a:spcPct val="0"/>
        </a:spcAft>
        <a:defRPr sz="4400" b="1">
          <a:solidFill>
            <a:schemeClr val="tx1"/>
          </a:solidFill>
          <a:latin typeface="Book Antiqua" pitchFamily="18" charset="0"/>
        </a:defRPr>
      </a:lvl4pPr>
      <a:lvl5pPr algn="ctr" rtl="0" eaLnBrk="1" fontAlgn="base" hangingPunct="1">
        <a:spcBef>
          <a:spcPct val="0"/>
        </a:spcBef>
        <a:spcAft>
          <a:spcPct val="0"/>
        </a:spcAft>
        <a:defRPr sz="4400" b="1">
          <a:solidFill>
            <a:schemeClr val="tx1"/>
          </a:solidFill>
          <a:latin typeface="Book Antiqua" pitchFamily="18" charset="0"/>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342900" indent="-342900" algn="l" rtl="0" eaLnBrk="1" fontAlgn="base" hangingPunct="1">
        <a:spcBef>
          <a:spcPct val="20000"/>
        </a:spcBef>
        <a:spcAft>
          <a:spcPct val="0"/>
        </a:spcAft>
        <a:buClr>
          <a:schemeClr val="tx2"/>
        </a:buClr>
        <a:buSzPct val="50000"/>
        <a:buFont typeface="Wingdings 2" pitchFamily="18" charset="2"/>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2"/>
        </a:buClr>
        <a:buSzPct val="60000"/>
        <a:buFont typeface="Wingdings 2" pitchFamily="18" charset="2"/>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tx2"/>
        </a:buClr>
        <a:buSzPct val="60000"/>
        <a:buFont typeface="Wingdings 2" pitchFamily="18" charset="2"/>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lr>
          <a:schemeClr val="tx2"/>
        </a:buClr>
        <a:buSzPct val="60000"/>
        <a:buFont typeface="Wingdings 2" pitchFamily="18" charset="2"/>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lr>
          <a:schemeClr val="tx2"/>
        </a:buClr>
        <a:buSzPct val="60000"/>
        <a:buFont typeface="Wingdings 2" pitchFamily="18" charset="2"/>
        <a:buChar char=""/>
        <a:defRPr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7" name="Rectangle à coins arrondis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à coins arrondis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Espace réservé du titre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fr-FR" smtClean="0"/>
              <a:t>Cliquez pour modifier le style du titre</a:t>
            </a:r>
            <a:endParaRPr kumimoji="0" lang="en-US"/>
          </a:p>
        </p:txBody>
      </p:sp>
      <p:sp>
        <p:nvSpPr>
          <p:cNvPr id="4" name="Espace réservé du texte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25" name="Espace réservé de la date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7F9D8F3E-6AF2-412C-A49C-3A52F168B7F5}" type="datetime1">
              <a:rPr lang="fr-FR" smtClean="0"/>
              <a:pPr/>
              <a:t>13/11/2023</a:t>
            </a:fld>
            <a:endParaRPr lang="fr-FR"/>
          </a:p>
        </p:txBody>
      </p:sp>
      <p:sp>
        <p:nvSpPr>
          <p:cNvPr id="18" name="Espace réservé du pied de page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fr-FR"/>
          </a:p>
        </p:txBody>
      </p:sp>
      <p:sp>
        <p:nvSpPr>
          <p:cNvPr id="5" name="Espace réservé du numéro de diapositive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948A2A9D-921F-4AF4-857E-F26907433488}"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sldNum="0" hdr="0" ftr="0" dt="0"/>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hyperlink" Target="https://www.google.fr/url?sa=i&amp;url=https://www.aquaportail.com/definition-9855-glande-sublinguale.html&amp;psig=AOvVaw3eEVsI66FrdSi_FTsNngKj&amp;ust=1632839182617000&amp;source=images&amp;cd=vfe&amp;ved=0CAYQjRxqFwoTCIDFoq-un_MCFQAAAAAdAAAAABAD" TargetMode="External"/><Relationship Id="rId3" Type="http://schemas.openxmlformats.org/officeDocument/2006/relationships/image" Target="../media/image6.jpeg"/><Relationship Id="rId7" Type="http://schemas.openxmlformats.org/officeDocument/2006/relationships/image" Target="../media/image8.jpeg"/><Relationship Id="rId2" Type="http://schemas.openxmlformats.org/officeDocument/2006/relationships/hyperlink" Target="https://www.google.fr/url?sa=i&amp;url=https://www.aquaportail.com/definition-10825-estomac.html&amp;psig=AOvVaw0E8niWBC-hC7Otgfuq5qEu&amp;ust=1632838560225000&amp;source=images&amp;cd=vfe&amp;ved=0CAYQjRxqFwoTCODNq_arn_MCFQAAAAAdAAAAABAQ" TargetMode="External"/><Relationship Id="rId1" Type="http://schemas.openxmlformats.org/officeDocument/2006/relationships/slideLayout" Target="../slideLayouts/slideLayout1.xml"/><Relationship Id="rId6" Type="http://schemas.openxmlformats.org/officeDocument/2006/relationships/hyperlink" Target="https://www.google.fr/url?sa=i&amp;url=https://www.alamyimages.fr/photos-images/les-villosit%C3%A9s-de-l'intestin.html&amp;psig=AOvVaw2fUfPAOuGs-G3NeChK-lKQ&amp;ust=1632838982109000&amp;source=images&amp;cd=vfe&amp;ved=0CAYQjRxqFwoTCOCs0r2tn_MCFQAAAAAdAAAAABAJ" TargetMode="External"/><Relationship Id="rId5" Type="http://schemas.openxmlformats.org/officeDocument/2006/relationships/image" Target="../media/image7.jpeg"/><Relationship Id="rId4" Type="http://schemas.openxmlformats.org/officeDocument/2006/relationships/hyperlink" Target="https://www.google.fr/url?sa=i&amp;url=https://www.dooloo.fr/comprendre-ma-douleur/pathologies/87-intestin-irritable&amp;psig=AOvVaw2Juh1076bevLvclvdgzB3R&amp;ust=1632838848836000&amp;source=images&amp;cd=vfe&amp;ved=0CAYQjRxqFwoTCOiD3Iutn_MCFQAAAAAdAAAAABAD" TargetMode="External"/><Relationship Id="rId9" Type="http://schemas.openxmlformats.org/officeDocument/2006/relationships/image" Target="../media/image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5.png"/><Relationship Id="rId2" Type="http://schemas.openxmlformats.org/officeDocument/2006/relationships/hyperlink" Target="https://patrice-hardouin.canoprof.fr/eleve/HR/1_STHR/nutrition_humaine_eleve/res/biologie-absorplipide.jpg" TargetMode="External"/><Relationship Id="rId1" Type="http://schemas.openxmlformats.org/officeDocument/2006/relationships/slideLayout" Target="../slideLayouts/slideLayout2.xml"/><Relationship Id="rId6" Type="http://schemas.openxmlformats.org/officeDocument/2006/relationships/hyperlink" Target="https://patrice-hardouin.canoprof.fr/eleve/HR/1_STHR/nutrition_humaine_eleve/res/reabsorption_eau.png" TargetMode="External"/><Relationship Id="rId5" Type="http://schemas.openxmlformats.org/officeDocument/2006/relationships/image" Target="../media/image14.png"/><Relationship Id="rId4" Type="http://schemas.openxmlformats.org/officeDocument/2006/relationships/hyperlink" Target="https://patrice-hardouin.canoprof.fr/eleve/HR/1_STHR/nutrition_humaine_eleve/res/transport_vitamines.png"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6200384" y="5916792"/>
            <a:ext cx="2692096" cy="646331"/>
          </a:xfrm>
          <a:prstGeom prst="rect">
            <a:avLst/>
          </a:prstGeom>
          <a:noFill/>
        </p:spPr>
        <p:txBody>
          <a:bodyPr wrap="square" rtlCol="0">
            <a:spAutoFit/>
          </a:bodyPr>
          <a:lstStyle/>
          <a:p>
            <a:r>
              <a:rPr lang="fr-FR" b="1" dirty="0" smtClean="0"/>
              <a:t>Dr. BELKACEM </a:t>
            </a:r>
            <a:r>
              <a:rPr lang="fr-FR" b="1" dirty="0" err="1" smtClean="0"/>
              <a:t>Nacéra</a:t>
            </a:r>
            <a:endParaRPr lang="fr-FR" b="1" dirty="0" smtClean="0"/>
          </a:p>
          <a:p>
            <a:r>
              <a:rPr lang="fr-FR" b="1" dirty="0" smtClean="0"/>
              <a:t>b_nacera511@yahoo.fr</a:t>
            </a:r>
            <a:endParaRPr lang="fr-FR" b="1" dirty="0"/>
          </a:p>
        </p:txBody>
      </p:sp>
      <p:sp>
        <p:nvSpPr>
          <p:cNvPr id="5" name="ZoneTexte 4"/>
          <p:cNvSpPr txBox="1"/>
          <p:nvPr/>
        </p:nvSpPr>
        <p:spPr>
          <a:xfrm>
            <a:off x="395536" y="1628800"/>
            <a:ext cx="8208912" cy="2308324"/>
          </a:xfrm>
          <a:prstGeom prst="rect">
            <a:avLst/>
          </a:prstGeom>
          <a:noFill/>
        </p:spPr>
        <p:txBody>
          <a:bodyPr wrap="square" rtlCol="0">
            <a:spAutoFit/>
          </a:bodyPr>
          <a:lstStyle/>
          <a:p>
            <a:pPr algn="ctr"/>
            <a:r>
              <a:rPr lang="fr-FR" sz="7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Physiologie des grandes fonctions</a:t>
            </a:r>
            <a:endParaRPr lang="fr-FR" sz="7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6" name="ZoneTexte 5"/>
          <p:cNvSpPr txBox="1"/>
          <p:nvPr/>
        </p:nvSpPr>
        <p:spPr>
          <a:xfrm>
            <a:off x="395536" y="4005064"/>
            <a:ext cx="8424936" cy="707886"/>
          </a:xfrm>
          <a:prstGeom prst="rect">
            <a:avLst/>
          </a:prstGeom>
          <a:noFill/>
        </p:spPr>
        <p:txBody>
          <a:bodyPr wrap="square" rtlCol="0">
            <a:spAutoFit/>
          </a:bodyPr>
          <a:lstStyle/>
          <a:p>
            <a:pPr algn="ctr"/>
            <a:r>
              <a:rPr lang="fr-FR"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4. La digestion et l’absorption</a:t>
            </a:r>
            <a:endParaRPr lang="fr-FR"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7" name="ZoneTexte 6"/>
          <p:cNvSpPr txBox="1"/>
          <p:nvPr/>
        </p:nvSpPr>
        <p:spPr>
          <a:xfrm>
            <a:off x="0" y="0"/>
            <a:ext cx="7632848" cy="1200329"/>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b="1" dirty="0" smtClean="0"/>
              <a:t>Université </a:t>
            </a:r>
            <a:r>
              <a:rPr lang="fr-FR" b="1" dirty="0" err="1" smtClean="0"/>
              <a:t>Aboubekr</a:t>
            </a:r>
            <a:r>
              <a:rPr lang="fr-FR" b="1" dirty="0" smtClean="0"/>
              <a:t> </a:t>
            </a:r>
            <a:r>
              <a:rPr lang="fr-FR" b="1" dirty="0" err="1" smtClean="0"/>
              <a:t>Belkaïd</a:t>
            </a:r>
            <a:r>
              <a:rPr lang="fr-FR" b="1" dirty="0" smtClean="0"/>
              <a:t>-Tlemcen-</a:t>
            </a:r>
          </a:p>
          <a:p>
            <a:r>
              <a:rPr lang="fr-FR" b="1" dirty="0" smtClean="0"/>
              <a:t>Faculté SNV-STU</a:t>
            </a:r>
          </a:p>
          <a:p>
            <a:r>
              <a:rPr lang="fr-FR" b="1" dirty="0" smtClean="0"/>
              <a:t>Département de Biologie</a:t>
            </a:r>
          </a:p>
          <a:p>
            <a:r>
              <a:rPr lang="fr-FR" b="1" dirty="0" smtClean="0"/>
              <a:t>Master 1: Biochimie Appliquée</a:t>
            </a:r>
            <a:endParaRPr lang="fr-FR"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800" y="873294"/>
            <a:ext cx="8676456" cy="2123658"/>
          </a:xfrm>
          <a:prstGeom prst="rect">
            <a:avLst/>
          </a:prstGeom>
        </p:spPr>
        <p:txBody>
          <a:bodyPr wrap="square">
            <a:spAutoFit/>
          </a:bodyPr>
          <a:lstStyle/>
          <a:p>
            <a:pPr lvl="1" algn="just">
              <a:lnSpc>
                <a:spcPct val="150000"/>
              </a:lnSpc>
              <a:buFont typeface="Wingdings" pitchFamily="2" charset="2"/>
              <a:buChar char="q"/>
            </a:pPr>
            <a:r>
              <a:rPr lang="fr-FR" sz="2200" b="1" dirty="0" smtClean="0">
                <a:solidFill>
                  <a:schemeClr val="bg2">
                    <a:lumMod val="50000"/>
                  </a:schemeClr>
                </a:solidFill>
                <a:latin typeface="Book Antiqua" pitchFamily="18" charset="0"/>
              </a:rPr>
              <a:t>	La digestion chimique: </a:t>
            </a:r>
            <a:r>
              <a:rPr lang="fr-FR" sz="2200" dirty="0" smtClean="0"/>
              <a:t>assurée par les sucs gastriques et les enzymes tels que l'amylase (produite par la salive), l'acide chlorhydrique (</a:t>
            </a:r>
            <a:r>
              <a:rPr lang="fr-FR" sz="2200" dirty="0" err="1" smtClean="0"/>
              <a:t>HCl</a:t>
            </a:r>
            <a:r>
              <a:rPr lang="fr-FR" sz="2200" smtClean="0"/>
              <a:t> produit </a:t>
            </a:r>
            <a:r>
              <a:rPr lang="fr-FR" sz="2200" dirty="0" smtClean="0"/>
              <a:t>par l'estomac) ou la bile (sécrétée par le foie), qui sert à digérer les graisses.</a:t>
            </a:r>
            <a:endParaRPr lang="fr-FR" sz="2200" b="1" dirty="0">
              <a:solidFill>
                <a:schemeClr val="bg2">
                  <a:lumMod val="50000"/>
                </a:schemeClr>
              </a:solidFill>
              <a:latin typeface="Book Antiqua" pitchFamily="18" charset="0"/>
            </a:endParaRPr>
          </a:p>
        </p:txBody>
      </p:sp>
      <p:sp>
        <p:nvSpPr>
          <p:cNvPr id="6" name="Rectangle 5"/>
          <p:cNvSpPr/>
          <p:nvPr/>
        </p:nvSpPr>
        <p:spPr>
          <a:xfrm>
            <a:off x="827584" y="3068960"/>
            <a:ext cx="8316416" cy="2308324"/>
          </a:xfrm>
          <a:prstGeom prst="rect">
            <a:avLst/>
          </a:prstGeom>
        </p:spPr>
        <p:txBody>
          <a:bodyPr wrap="square">
            <a:spAutoFit/>
          </a:bodyPr>
          <a:lstStyle/>
          <a:p>
            <a:pPr>
              <a:lnSpc>
                <a:spcPct val="200000"/>
              </a:lnSpc>
            </a:pPr>
            <a:r>
              <a:rPr lang="fr-FR" b="1" dirty="0" smtClean="0"/>
              <a:t>Ce mécanisme permet de: </a:t>
            </a:r>
          </a:p>
          <a:p>
            <a:pPr lvl="1">
              <a:lnSpc>
                <a:spcPct val="200000"/>
              </a:lnSpc>
              <a:buFont typeface="Arial" pitchFamily="34" charset="0"/>
              <a:buChar char="•"/>
            </a:pPr>
            <a:r>
              <a:rPr lang="fr-FR" b="1" dirty="0" smtClean="0"/>
              <a:t>Convertir les glucides complexes en sucres simples (glucose, fructose…)</a:t>
            </a:r>
            <a:r>
              <a:rPr lang="fr-FR" dirty="0" smtClean="0"/>
              <a:t> </a:t>
            </a:r>
            <a:endParaRPr lang="fr-FR" b="1" dirty="0" smtClean="0"/>
          </a:p>
          <a:p>
            <a:pPr lvl="1">
              <a:lnSpc>
                <a:spcPct val="200000"/>
              </a:lnSpc>
              <a:buFont typeface="Arial" pitchFamily="34" charset="0"/>
              <a:buChar char="•"/>
            </a:pPr>
            <a:r>
              <a:rPr lang="fr-FR" b="1" dirty="0" smtClean="0"/>
              <a:t>Fragmenter les protéines en acides aminés</a:t>
            </a:r>
          </a:p>
          <a:p>
            <a:pPr lvl="1">
              <a:lnSpc>
                <a:spcPct val="200000"/>
              </a:lnSpc>
              <a:buFont typeface="Arial" pitchFamily="34" charset="0"/>
              <a:buChar char="•"/>
            </a:pPr>
            <a:r>
              <a:rPr lang="fr-FR" b="1" dirty="0" smtClean="0"/>
              <a:t>Convertir les lipides en acide gras et glycérol. </a:t>
            </a:r>
          </a:p>
        </p:txBody>
      </p:sp>
      <p:sp>
        <p:nvSpPr>
          <p:cNvPr id="5" name="Rectangle 1"/>
          <p:cNvSpPr>
            <a:spLocks noChangeArrowheads="1"/>
          </p:cNvSpPr>
          <p:nvPr/>
        </p:nvSpPr>
        <p:spPr bwMode="auto">
          <a:xfrm>
            <a:off x="-7532" y="40944"/>
            <a:ext cx="9119804"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ctr"/>
            <a:r>
              <a:rPr lang="fr-FR" sz="20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Digestion et absorption</a:t>
            </a:r>
            <a:endParaRPr lang="fr-FR" sz="2000" b="1" u="sng"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Estomac : définition et explications">
            <a:hlinkClick r:id="rId2"/>
          </p:cNvPr>
          <p:cNvPicPr>
            <a:picLocks noChangeAspect="1" noChangeArrowheads="1"/>
          </p:cNvPicPr>
          <p:nvPr/>
        </p:nvPicPr>
        <p:blipFill>
          <a:blip r:embed="rId3" cstate="print"/>
          <a:srcRect/>
          <a:stretch>
            <a:fillRect/>
          </a:stretch>
        </p:blipFill>
        <p:spPr bwMode="auto">
          <a:xfrm>
            <a:off x="4932039" y="476672"/>
            <a:ext cx="3780000" cy="285626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124" name="Picture 4" descr="Dooloo : mieux comprendre le syndrome de l&amp;#39;intestin irritable (SII)">
            <a:hlinkClick r:id="rId4"/>
          </p:cNvPr>
          <p:cNvPicPr>
            <a:picLocks noChangeAspect="1" noChangeArrowheads="1"/>
          </p:cNvPicPr>
          <p:nvPr/>
        </p:nvPicPr>
        <p:blipFill>
          <a:blip r:embed="rId5" cstate="print"/>
          <a:srcRect/>
          <a:stretch>
            <a:fillRect/>
          </a:stretch>
        </p:blipFill>
        <p:spPr bwMode="auto">
          <a:xfrm>
            <a:off x="251520" y="3645024"/>
            <a:ext cx="3816424" cy="280831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126" name="Picture 6" descr="Les Villosités De L&amp;#39;intestin Banque d&amp;#39;image et photos - Alamy">
            <a:hlinkClick r:id="rId6"/>
          </p:cNvPr>
          <p:cNvPicPr>
            <a:picLocks noChangeAspect="1" noChangeArrowheads="1"/>
          </p:cNvPicPr>
          <p:nvPr/>
        </p:nvPicPr>
        <p:blipFill>
          <a:blip r:embed="rId7" cstate="print"/>
          <a:srcRect b="6783"/>
          <a:stretch>
            <a:fillRect/>
          </a:stretch>
        </p:blipFill>
        <p:spPr bwMode="auto">
          <a:xfrm>
            <a:off x="5004048" y="3573016"/>
            <a:ext cx="3779912" cy="28803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128" name="Picture 8" descr="Glande sublinguale : définition et explications">
            <a:hlinkClick r:id="rId8"/>
          </p:cNvPr>
          <p:cNvPicPr>
            <a:picLocks noChangeAspect="1" noChangeArrowheads="1"/>
          </p:cNvPicPr>
          <p:nvPr/>
        </p:nvPicPr>
        <p:blipFill>
          <a:blip r:embed="rId9" cstate="print"/>
          <a:srcRect/>
          <a:stretch>
            <a:fillRect/>
          </a:stretch>
        </p:blipFill>
        <p:spPr bwMode="auto">
          <a:xfrm>
            <a:off x="179512" y="430208"/>
            <a:ext cx="3888432" cy="28990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Rectangle 1"/>
          <p:cNvSpPr>
            <a:spLocks noChangeArrowheads="1"/>
          </p:cNvSpPr>
          <p:nvPr/>
        </p:nvSpPr>
        <p:spPr bwMode="auto">
          <a:xfrm>
            <a:off x="-7532" y="40944"/>
            <a:ext cx="9119804"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ctr"/>
            <a:r>
              <a:rPr lang="fr-FR" sz="20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Digestion et absorption</a:t>
            </a:r>
            <a:endParaRPr lang="fr-FR" sz="2000" b="1" u="sng"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51520" y="2919752"/>
            <a:ext cx="8604448" cy="1754326"/>
          </a:xfrm>
          <a:prstGeom prst="rect">
            <a:avLst/>
          </a:prstGeom>
        </p:spPr>
        <p:txBody>
          <a:bodyPr wrap="square">
            <a:spAutoFit/>
          </a:bodyPr>
          <a:lstStyle/>
          <a:p>
            <a:pPr algn="just">
              <a:lnSpc>
                <a:spcPct val="150000"/>
              </a:lnSpc>
              <a:buFont typeface="Wingdings" pitchFamily="2" charset="2"/>
              <a:buChar char="Ø"/>
            </a:pPr>
            <a:r>
              <a:rPr lang="fr-FR" b="1" dirty="0" smtClean="0"/>
              <a:t>L’estomac peut stocker jusqu’à environ un litre d’aliments qui y sont transformés par les sécrétions gastriques. Ces sécrétions, produites par les glandes gastriques, contiennent de l’acide chlorhydrique et des enzymes digestives (notamment la pepsine, nécessaire à la digestion des protéines). </a:t>
            </a:r>
            <a:endParaRPr lang="fr-FR" b="1" dirty="0"/>
          </a:p>
        </p:txBody>
      </p:sp>
      <p:sp>
        <p:nvSpPr>
          <p:cNvPr id="10" name="Rectangle 9"/>
          <p:cNvSpPr/>
          <p:nvPr/>
        </p:nvSpPr>
        <p:spPr>
          <a:xfrm>
            <a:off x="251520" y="4829136"/>
            <a:ext cx="8352928" cy="1702967"/>
          </a:xfrm>
          <a:prstGeom prst="rect">
            <a:avLst/>
          </a:prstGeom>
        </p:spPr>
        <p:txBody>
          <a:bodyPr wrap="square">
            <a:spAutoFit/>
          </a:bodyPr>
          <a:lstStyle/>
          <a:p>
            <a:pPr algn="just">
              <a:lnSpc>
                <a:spcPct val="150000"/>
              </a:lnSpc>
              <a:buFont typeface="Wingdings" pitchFamily="2" charset="2"/>
              <a:buChar char="Ø"/>
            </a:pPr>
            <a:r>
              <a:rPr lang="fr-FR" b="1" dirty="0" smtClean="0"/>
              <a:t>De petites ondes, (</a:t>
            </a:r>
            <a:r>
              <a:rPr lang="fr-FR" b="1" dirty="0" smtClean="0">
                <a:sym typeface="Symbol"/>
              </a:rPr>
              <a:t></a:t>
            </a:r>
            <a:r>
              <a:rPr lang="fr-FR" b="1" dirty="0" smtClean="0"/>
              <a:t>toutes les 20 sec.) par les couches musculaires, permettent le mixage des aliments avec les sécrétions et poussent le mélange obtenu, le chyme, vers la partie inférieure de l’estomac; le chyme passe dans la première partie de l’intestin grêle, le duodénum, par un sphincter, le pylore.</a:t>
            </a:r>
          </a:p>
        </p:txBody>
      </p:sp>
      <p:sp>
        <p:nvSpPr>
          <p:cNvPr id="7" name="Rectangle 6"/>
          <p:cNvSpPr/>
          <p:nvPr/>
        </p:nvSpPr>
        <p:spPr>
          <a:xfrm>
            <a:off x="255876" y="1196752"/>
            <a:ext cx="8636604" cy="1702967"/>
          </a:xfrm>
          <a:prstGeom prst="rect">
            <a:avLst/>
          </a:prstGeom>
        </p:spPr>
        <p:txBody>
          <a:bodyPr wrap="square">
            <a:spAutoFit/>
          </a:bodyPr>
          <a:lstStyle/>
          <a:p>
            <a:pPr algn="just">
              <a:lnSpc>
                <a:spcPct val="150000"/>
              </a:lnSpc>
              <a:buFont typeface="Wingdings" pitchFamily="2" charset="2"/>
              <a:buChar char="Ø"/>
            </a:pPr>
            <a:r>
              <a:rPr lang="fr-FR" b="1" dirty="0" smtClean="0"/>
              <a:t>Dans l’estomac, les aliments subissent des modifications permettant leur absorption ultérieure par l’intestin grêle: la digestion gastrique assure leur stockage et le broyage mécanique, leur stérilisation partielle et la dégradation de certaines protéines. </a:t>
            </a:r>
          </a:p>
        </p:txBody>
      </p:sp>
      <p:sp>
        <p:nvSpPr>
          <p:cNvPr id="11" name="Rectangle 10"/>
          <p:cNvSpPr/>
          <p:nvPr/>
        </p:nvSpPr>
        <p:spPr>
          <a:xfrm>
            <a:off x="179512" y="476672"/>
            <a:ext cx="5695085" cy="646331"/>
          </a:xfrm>
          <a:prstGeom prst="rect">
            <a:avLst/>
          </a:prstGeom>
        </p:spPr>
        <p:txBody>
          <a:bodyPr wrap="none">
            <a:spAutoFit/>
          </a:bodyPr>
          <a:lstStyle/>
          <a:p>
            <a:r>
              <a:rPr lang="fr-FR" sz="3600" b="1" dirty="0" smtClean="0">
                <a:solidFill>
                  <a:srgbClr val="C00000"/>
                </a:solidFill>
              </a:rPr>
              <a:t>6. L’absorption intestinale</a:t>
            </a:r>
            <a:endParaRPr lang="fr-FR" sz="3600" b="1" dirty="0">
              <a:solidFill>
                <a:srgbClr val="C00000"/>
              </a:solidFill>
            </a:endParaRPr>
          </a:p>
        </p:txBody>
      </p:sp>
      <p:sp>
        <p:nvSpPr>
          <p:cNvPr id="8" name="Rectangle 1"/>
          <p:cNvSpPr>
            <a:spLocks noChangeArrowheads="1"/>
          </p:cNvSpPr>
          <p:nvPr/>
        </p:nvSpPr>
        <p:spPr bwMode="auto">
          <a:xfrm>
            <a:off x="-7532" y="40944"/>
            <a:ext cx="9119804"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ctr"/>
            <a:r>
              <a:rPr lang="fr-FR" sz="20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Digestion et absorption</a:t>
            </a:r>
            <a:endParaRPr lang="fr-FR" sz="2000" b="1" u="sng"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6512" y="2276872"/>
            <a:ext cx="5436096" cy="4195957"/>
          </a:xfrm>
          <a:prstGeom prst="rect">
            <a:avLst/>
          </a:prstGeom>
        </p:spPr>
        <p:txBody>
          <a:bodyPr wrap="square">
            <a:spAutoFit/>
          </a:bodyPr>
          <a:lstStyle/>
          <a:p>
            <a:pPr algn="just">
              <a:lnSpc>
                <a:spcPct val="150000"/>
              </a:lnSpc>
            </a:pPr>
            <a:r>
              <a:rPr lang="fr-FR" b="1" dirty="0" smtClean="0"/>
              <a:t>	L'intestin grêle,  a un rôle prépondérant dans l'absorption. C'est là que sont absorbés l'eau et les électrolytes, mais aussi les nutriments et les vitamines. </a:t>
            </a:r>
          </a:p>
          <a:p>
            <a:pPr algn="just">
              <a:lnSpc>
                <a:spcPct val="150000"/>
              </a:lnSpc>
            </a:pPr>
            <a:r>
              <a:rPr lang="fr-FR" b="1" dirty="0" smtClean="0"/>
              <a:t>Dans l'intestin grêle proximal (</a:t>
            </a:r>
            <a:r>
              <a:rPr lang="fr-FR" b="1" dirty="0" smtClean="0">
                <a:solidFill>
                  <a:schemeClr val="bg2">
                    <a:lumMod val="50000"/>
                  </a:schemeClr>
                </a:solidFill>
              </a:rPr>
              <a:t>jéjunum</a:t>
            </a:r>
            <a:r>
              <a:rPr lang="fr-FR" b="1" dirty="0" smtClean="0"/>
              <a:t>) sont absorbés les protéines, les lipides et les glucides, mais aussi le calcium, le fer et les vitamines liposolubles ; </a:t>
            </a:r>
          </a:p>
          <a:p>
            <a:pPr algn="just">
              <a:lnSpc>
                <a:spcPct val="150000"/>
              </a:lnSpc>
            </a:pPr>
            <a:r>
              <a:rPr lang="fr-FR" b="1" dirty="0" smtClean="0"/>
              <a:t>Dans l'intestin grêle distal (</a:t>
            </a:r>
            <a:r>
              <a:rPr lang="fr-FR" b="1" dirty="0" smtClean="0">
                <a:solidFill>
                  <a:schemeClr val="bg2">
                    <a:lumMod val="50000"/>
                  </a:schemeClr>
                </a:solidFill>
              </a:rPr>
              <a:t>iléon</a:t>
            </a:r>
            <a:r>
              <a:rPr lang="fr-FR" b="1" dirty="0" smtClean="0"/>
              <a:t>) sont absorbés la vitamine B12 et les sels biliaires.</a:t>
            </a:r>
            <a:endParaRPr lang="fr-FR" b="1" dirty="0"/>
          </a:p>
        </p:txBody>
      </p:sp>
      <p:grpSp>
        <p:nvGrpSpPr>
          <p:cNvPr id="13" name="Groupe 12"/>
          <p:cNvGrpSpPr/>
          <p:nvPr/>
        </p:nvGrpSpPr>
        <p:grpSpPr>
          <a:xfrm>
            <a:off x="5292080" y="980728"/>
            <a:ext cx="3556960" cy="5040560"/>
            <a:chOff x="5724128" y="1170720"/>
            <a:chExt cx="3124912" cy="5040560"/>
          </a:xfrm>
        </p:grpSpPr>
        <p:pic>
          <p:nvPicPr>
            <p:cNvPr id="8194" name="Picture 2" descr="https://img-3.journaldesfemmes.com/uA4QD2rtT9Ui7MJxv8eHWS4w65c=/440x/ea55e05d8d104f5994edeffe2a2a89f9/ccm-faq/erAc50QJ-intestin-grele.png"/>
            <p:cNvPicPr>
              <a:picLocks noChangeAspect="1" noChangeArrowheads="1"/>
            </p:cNvPicPr>
            <p:nvPr/>
          </p:nvPicPr>
          <p:blipFill>
            <a:blip r:embed="rId2" cstate="print"/>
            <a:srcRect/>
            <a:stretch>
              <a:fillRect/>
            </a:stretch>
          </p:blipFill>
          <p:spPr bwMode="auto">
            <a:xfrm>
              <a:off x="5789208" y="1170720"/>
              <a:ext cx="3059832" cy="5040560"/>
            </a:xfrm>
            <a:prstGeom prst="rect">
              <a:avLst/>
            </a:prstGeom>
            <a:noFill/>
          </p:spPr>
        </p:pic>
        <p:sp>
          <p:nvSpPr>
            <p:cNvPr id="8" name="ZoneTexte 7"/>
            <p:cNvSpPr txBox="1"/>
            <p:nvPr/>
          </p:nvSpPr>
          <p:spPr>
            <a:xfrm>
              <a:off x="5724128" y="2420888"/>
              <a:ext cx="936104" cy="261610"/>
            </a:xfrm>
            <a:prstGeom prst="rect">
              <a:avLst/>
            </a:prstGeom>
            <a:noFill/>
          </p:spPr>
          <p:txBody>
            <a:bodyPr wrap="square" rtlCol="0">
              <a:spAutoFit/>
            </a:bodyPr>
            <a:lstStyle/>
            <a:p>
              <a:r>
                <a:rPr lang="fr-FR" sz="1100" dirty="0" smtClean="0"/>
                <a:t>Pylore </a:t>
              </a:r>
              <a:endParaRPr lang="fr-FR" sz="1100" dirty="0"/>
            </a:p>
          </p:txBody>
        </p:sp>
        <p:cxnSp>
          <p:nvCxnSpPr>
            <p:cNvPr id="10" name="Connecteur droit avec flèche 9"/>
            <p:cNvCxnSpPr/>
            <p:nvPr/>
          </p:nvCxnSpPr>
          <p:spPr>
            <a:xfrm>
              <a:off x="6372200" y="2636912"/>
              <a:ext cx="792088" cy="504056"/>
            </a:xfrm>
            <a:prstGeom prst="straightConnector1">
              <a:avLst/>
            </a:prstGeom>
            <a:ln w="3175">
              <a:tailEnd type="arrow"/>
            </a:ln>
          </p:spPr>
          <p:style>
            <a:lnRef idx="3">
              <a:schemeClr val="dk1"/>
            </a:lnRef>
            <a:fillRef idx="0">
              <a:schemeClr val="dk1"/>
            </a:fillRef>
            <a:effectRef idx="2">
              <a:schemeClr val="dk1"/>
            </a:effectRef>
            <a:fontRef idx="minor">
              <a:schemeClr val="tx1"/>
            </a:fontRef>
          </p:style>
        </p:cxnSp>
      </p:grpSp>
      <p:sp>
        <p:nvSpPr>
          <p:cNvPr id="11" name="Rectangle 10"/>
          <p:cNvSpPr/>
          <p:nvPr/>
        </p:nvSpPr>
        <p:spPr>
          <a:xfrm>
            <a:off x="0" y="476672"/>
            <a:ext cx="5148064" cy="1754326"/>
          </a:xfrm>
          <a:prstGeom prst="rect">
            <a:avLst/>
          </a:prstGeom>
        </p:spPr>
        <p:txBody>
          <a:bodyPr wrap="square">
            <a:spAutoFit/>
          </a:bodyPr>
          <a:lstStyle/>
          <a:p>
            <a:pPr algn="just">
              <a:lnSpc>
                <a:spcPct val="150000"/>
              </a:lnSpc>
            </a:pPr>
            <a:r>
              <a:rPr lang="fr-FR" b="1" dirty="0" smtClean="0"/>
              <a:t>	L’absorption </a:t>
            </a:r>
            <a:r>
              <a:rPr lang="fr-FR" b="1" dirty="0" smtClean="0"/>
              <a:t>intestinale est le passage des nutriments à travers la paroi intestinale, depuis la cavité de l'intestin jusque dans le sang (ou dans la lymphe).</a:t>
            </a:r>
          </a:p>
        </p:txBody>
      </p:sp>
      <p:sp>
        <p:nvSpPr>
          <p:cNvPr id="14" name="Rectangle 1"/>
          <p:cNvSpPr>
            <a:spLocks noChangeArrowheads="1"/>
          </p:cNvSpPr>
          <p:nvPr/>
        </p:nvSpPr>
        <p:spPr bwMode="auto">
          <a:xfrm>
            <a:off x="-7532" y="40944"/>
            <a:ext cx="9119804"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ctr"/>
            <a:r>
              <a:rPr lang="fr-FR" sz="20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Digestion et absorption</a:t>
            </a:r>
            <a:endParaRPr lang="fr-FR" sz="2000" b="1" u="sng"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1560" y="692696"/>
            <a:ext cx="7884368" cy="4611455"/>
          </a:xfrm>
          <a:prstGeom prst="rect">
            <a:avLst/>
          </a:prstGeom>
        </p:spPr>
        <p:txBody>
          <a:bodyPr wrap="square">
            <a:spAutoFit/>
          </a:bodyPr>
          <a:lstStyle/>
          <a:p>
            <a:pPr algn="just">
              <a:lnSpc>
                <a:spcPct val="150000"/>
              </a:lnSpc>
            </a:pPr>
            <a:endParaRPr lang="fr-FR" b="1" dirty="0" smtClean="0"/>
          </a:p>
          <a:p>
            <a:pPr algn="just">
              <a:lnSpc>
                <a:spcPct val="150000"/>
              </a:lnSpc>
              <a:buFont typeface="Wingdings" pitchFamily="2" charset="2"/>
              <a:buChar char="Ø"/>
            </a:pPr>
            <a:r>
              <a:rPr lang="fr-FR" b="1" dirty="0" smtClean="0"/>
              <a:t>Dans l’intestin grêle (duodénum, jéjunum, iléon), la digestion se poursuit par la réduction des glucides en sucres simples à l’aides des enzymes </a:t>
            </a:r>
            <a:r>
              <a:rPr lang="fr-FR" b="1" dirty="0" err="1" smtClean="0"/>
              <a:t>hydrolysantes</a:t>
            </a:r>
            <a:r>
              <a:rPr lang="fr-FR" b="1" dirty="0" smtClean="0"/>
              <a:t> (</a:t>
            </a:r>
            <a:r>
              <a:rPr lang="fr-FR" b="1" dirty="0" err="1" smtClean="0"/>
              <a:t>glucosidases</a:t>
            </a:r>
            <a:r>
              <a:rPr lang="fr-FR" b="1" dirty="0" smtClean="0"/>
              <a:t>, amylase…), des lipides en </a:t>
            </a:r>
            <a:r>
              <a:rPr lang="fr-FR" b="1" dirty="0" err="1" smtClean="0"/>
              <a:t>monoglycérides</a:t>
            </a:r>
            <a:r>
              <a:rPr lang="fr-FR" b="1" dirty="0" smtClean="0"/>
              <a:t> et en acides gras, des protéines en acides aminés ou en peptides. Pour ce faire, l’intestin de grêle a besoin des sécrétions du pancréas et de la bile.</a:t>
            </a:r>
          </a:p>
          <a:p>
            <a:pPr algn="just">
              <a:lnSpc>
                <a:spcPct val="150000"/>
              </a:lnSpc>
              <a:buFont typeface="Wingdings" pitchFamily="2" charset="2"/>
              <a:buChar char="Ø"/>
            </a:pPr>
            <a:endParaRPr lang="fr-FR" b="1" dirty="0" smtClean="0"/>
          </a:p>
          <a:p>
            <a:pPr algn="just">
              <a:lnSpc>
                <a:spcPct val="150000"/>
              </a:lnSpc>
              <a:buFont typeface="Wingdings" pitchFamily="2" charset="2"/>
              <a:buChar char="Ø"/>
            </a:pPr>
            <a:r>
              <a:rPr lang="fr-FR" b="1" dirty="0" smtClean="0"/>
              <a:t>La sécrétion pancréatique est riche en enzymes nécessaires à la digestion des protéines, glucides et lipides, tandis que la sécrétion biliaire joue un rôle important dans la digestion des lipides.</a:t>
            </a:r>
          </a:p>
        </p:txBody>
      </p:sp>
      <p:sp>
        <p:nvSpPr>
          <p:cNvPr id="6" name="Rectangle 1"/>
          <p:cNvSpPr>
            <a:spLocks noChangeArrowheads="1"/>
          </p:cNvSpPr>
          <p:nvPr/>
        </p:nvSpPr>
        <p:spPr bwMode="auto">
          <a:xfrm>
            <a:off x="-7532" y="40944"/>
            <a:ext cx="9119804"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ctr"/>
            <a:r>
              <a:rPr lang="fr-FR" sz="20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Digestion et absorption</a:t>
            </a:r>
            <a:endParaRPr lang="fr-FR" sz="2000" b="1" u="sng"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67544" y="620688"/>
            <a:ext cx="7974632" cy="4662815"/>
          </a:xfrm>
          <a:prstGeom prst="rect">
            <a:avLst/>
          </a:prstGeom>
        </p:spPr>
        <p:txBody>
          <a:bodyPr wrap="square">
            <a:spAutoFit/>
          </a:bodyPr>
          <a:lstStyle/>
          <a:p>
            <a:pPr algn="just">
              <a:lnSpc>
                <a:spcPct val="150000"/>
              </a:lnSpc>
              <a:buFont typeface="Wingdings" pitchFamily="2" charset="2"/>
              <a:buChar char="Ø"/>
            </a:pPr>
            <a:r>
              <a:rPr lang="fr-FR" b="1" dirty="0" smtClean="0"/>
              <a:t>Pour </a:t>
            </a:r>
            <a:r>
              <a:rPr lang="fr-FR" b="1" dirty="0" smtClean="0"/>
              <a:t>être absorbées, les protéines doivent être décomposées en acides aminés (protéase). </a:t>
            </a:r>
            <a:endParaRPr lang="fr-FR" b="1" dirty="0" smtClean="0"/>
          </a:p>
          <a:p>
            <a:pPr algn="just">
              <a:lnSpc>
                <a:spcPct val="150000"/>
              </a:lnSpc>
              <a:buFont typeface="Wingdings" pitchFamily="2" charset="2"/>
              <a:buChar char="Ø"/>
            </a:pPr>
            <a:r>
              <a:rPr lang="fr-FR" b="1" dirty="0" smtClean="0"/>
              <a:t>Les </a:t>
            </a:r>
            <a:r>
              <a:rPr lang="fr-FR" b="1" dirty="0" smtClean="0"/>
              <a:t>lipides sont absorbés sous forme d’acides gras simples par les cellules intestinales, dans lesquelles ils sont fixés sous forme de triglycérides (trois acides gras sur une molécule de glycérol) avant de passer dans le sang sous forme de minuscules gouttelettes, les </a:t>
            </a:r>
            <a:r>
              <a:rPr lang="fr-FR" b="1" dirty="0" err="1" smtClean="0"/>
              <a:t>chylomicrons</a:t>
            </a:r>
            <a:r>
              <a:rPr lang="fr-FR" b="1" dirty="0" smtClean="0"/>
              <a:t>. </a:t>
            </a:r>
            <a:endParaRPr lang="fr-FR" b="1" dirty="0" smtClean="0"/>
          </a:p>
          <a:p>
            <a:pPr algn="just">
              <a:lnSpc>
                <a:spcPct val="150000"/>
              </a:lnSpc>
              <a:buFont typeface="Wingdings" pitchFamily="2" charset="2"/>
              <a:buChar char="Ø"/>
            </a:pPr>
            <a:r>
              <a:rPr lang="fr-FR" b="1" dirty="0" smtClean="0"/>
              <a:t>Les </a:t>
            </a:r>
            <a:r>
              <a:rPr lang="fr-FR" b="1" dirty="0" smtClean="0"/>
              <a:t>glucides passent dans les cellules intestinales sous forme de sucres simples, le glucose étant déversé directement dans le sang, le galactose, le mannose et en grande partie le fructose y sont transformés en glucose avant leur passage dans le sang. </a:t>
            </a:r>
            <a:endParaRPr lang="fr-FR" b="1" dirty="0"/>
          </a:p>
        </p:txBody>
      </p:sp>
      <p:sp>
        <p:nvSpPr>
          <p:cNvPr id="4" name="Rectangle 1"/>
          <p:cNvSpPr>
            <a:spLocks noChangeArrowheads="1"/>
          </p:cNvSpPr>
          <p:nvPr/>
        </p:nvSpPr>
        <p:spPr bwMode="auto">
          <a:xfrm>
            <a:off x="-7532" y="40944"/>
            <a:ext cx="9119804"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ctr"/>
            <a:r>
              <a:rPr lang="fr-FR" sz="20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Digestion et absorption</a:t>
            </a:r>
            <a:endParaRPr lang="fr-FR" sz="2000" b="1" u="sng"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DG_31_PICT.jpg"/>
          <p:cNvPicPr>
            <a:picLocks noChangeAspect="1" noChangeArrowheads="1"/>
          </p:cNvPicPr>
          <p:nvPr/>
        </p:nvPicPr>
        <p:blipFill>
          <a:blip r:embed="rId2" cstate="print"/>
          <a:srcRect/>
          <a:stretch>
            <a:fillRect/>
          </a:stretch>
        </p:blipFill>
        <p:spPr bwMode="auto">
          <a:xfrm>
            <a:off x="683568" y="1124744"/>
            <a:ext cx="8028384" cy="4759052"/>
          </a:xfrm>
          <a:prstGeom prst="rect">
            <a:avLst/>
          </a:prstGeom>
          <a:noFill/>
        </p:spPr>
      </p:pic>
      <p:sp>
        <p:nvSpPr>
          <p:cNvPr id="6" name="ZoneTexte 5"/>
          <p:cNvSpPr txBox="1"/>
          <p:nvPr/>
        </p:nvSpPr>
        <p:spPr>
          <a:xfrm>
            <a:off x="1691680" y="6021288"/>
            <a:ext cx="6264696"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2000" b="1" dirty="0" smtClean="0"/>
              <a:t>Schéma général de l’absorption</a:t>
            </a:r>
            <a:endParaRPr lang="fr-FR" sz="2000" b="1" dirty="0"/>
          </a:p>
        </p:txBody>
      </p:sp>
      <p:sp>
        <p:nvSpPr>
          <p:cNvPr id="7" name="Rectangle 1"/>
          <p:cNvSpPr>
            <a:spLocks noChangeArrowheads="1"/>
          </p:cNvSpPr>
          <p:nvPr/>
        </p:nvSpPr>
        <p:spPr bwMode="auto">
          <a:xfrm>
            <a:off x="-7532" y="40944"/>
            <a:ext cx="9119804"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ctr"/>
            <a:r>
              <a:rPr lang="fr-FR" sz="20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Digestion et absorption</a:t>
            </a:r>
            <a:endParaRPr lang="fr-FR" sz="2000" b="1" u="sng"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p:cNvPicPr>
            <a:picLocks noChangeAspect="1" noChangeArrowheads="1"/>
          </p:cNvPicPr>
          <p:nvPr/>
        </p:nvPicPr>
        <p:blipFill>
          <a:blip r:embed="rId2" cstate="print"/>
          <a:srcRect b="7183"/>
          <a:stretch>
            <a:fillRect/>
          </a:stretch>
        </p:blipFill>
        <p:spPr bwMode="auto">
          <a:xfrm>
            <a:off x="405134" y="476672"/>
            <a:ext cx="8415338" cy="5256584"/>
          </a:xfrm>
          <a:prstGeom prst="rect">
            <a:avLst/>
          </a:prstGeom>
          <a:noFill/>
          <a:ln w="9525">
            <a:noFill/>
            <a:miter lim="800000"/>
            <a:headEnd/>
            <a:tailEnd/>
          </a:ln>
        </p:spPr>
      </p:pic>
      <p:sp>
        <p:nvSpPr>
          <p:cNvPr id="4" name="Rectangle 1"/>
          <p:cNvSpPr>
            <a:spLocks noChangeArrowheads="1"/>
          </p:cNvSpPr>
          <p:nvPr/>
        </p:nvSpPr>
        <p:spPr bwMode="auto">
          <a:xfrm>
            <a:off x="-7532" y="40944"/>
            <a:ext cx="9119804"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ctr"/>
            <a:r>
              <a:rPr lang="fr-FR" sz="20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Digestion et absorption</a:t>
            </a:r>
            <a:endParaRPr lang="fr-FR" sz="2000" b="1" u="sng"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5" name="ZoneTexte 4"/>
          <p:cNvSpPr txBox="1"/>
          <p:nvPr/>
        </p:nvSpPr>
        <p:spPr>
          <a:xfrm>
            <a:off x="1691680" y="6021288"/>
            <a:ext cx="6264696"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2000" b="1" dirty="0" smtClean="0"/>
              <a:t>Schéma explicatif de l’absorption des glucides </a:t>
            </a:r>
            <a:endParaRPr lang="fr-FR" sz="2000"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patrice-hardouin.canoprof.fr/eleve/HR/1_STHR/nutrition_humaine_eleve/res/biologie-absorplipide_1.jpg">
            <a:hlinkClick r:id="rId2" tooltip="zoomer sur cette image"/>
          </p:cNvPr>
          <p:cNvPicPr>
            <a:picLocks noChangeAspect="1" noChangeArrowheads="1"/>
          </p:cNvPicPr>
          <p:nvPr/>
        </p:nvPicPr>
        <p:blipFill>
          <a:blip r:embed="rId3" cstate="print"/>
          <a:srcRect/>
          <a:stretch>
            <a:fillRect/>
          </a:stretch>
        </p:blipFill>
        <p:spPr bwMode="auto">
          <a:xfrm>
            <a:off x="251520" y="404664"/>
            <a:ext cx="4032448" cy="547260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4034" name="Picture 2" descr="https://patrice-hardouin.canoprof.fr/eleve/HR/1_STHR/nutrition_humaine_eleve/res/transport_vitamines_1.png">
            <a:hlinkClick r:id="rId4" tooltip="zoomer sur cette image"/>
          </p:cNvPr>
          <p:cNvPicPr>
            <a:picLocks noChangeAspect="1" noChangeArrowheads="1"/>
          </p:cNvPicPr>
          <p:nvPr/>
        </p:nvPicPr>
        <p:blipFill>
          <a:blip r:embed="rId5" cstate="print"/>
          <a:srcRect/>
          <a:stretch>
            <a:fillRect/>
          </a:stretch>
        </p:blipFill>
        <p:spPr bwMode="auto">
          <a:xfrm>
            <a:off x="5076056" y="441840"/>
            <a:ext cx="3810000" cy="266429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4036" name="Picture 4" descr="Réabsorption du Na+ et de l'H2O dans l'intestin (modèle)">
            <a:hlinkClick r:id="rId6" tooltip="zoomer sur cette image"/>
          </p:cNvPr>
          <p:cNvPicPr>
            <a:picLocks noChangeAspect="1" noChangeArrowheads="1"/>
          </p:cNvPicPr>
          <p:nvPr/>
        </p:nvPicPr>
        <p:blipFill>
          <a:blip r:embed="rId7" cstate="print"/>
          <a:srcRect/>
          <a:stretch>
            <a:fillRect/>
          </a:stretch>
        </p:blipFill>
        <p:spPr bwMode="auto">
          <a:xfrm>
            <a:off x="5076056" y="3284984"/>
            <a:ext cx="3810000" cy="266429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Rectangle 1"/>
          <p:cNvSpPr>
            <a:spLocks noChangeArrowheads="1"/>
          </p:cNvSpPr>
          <p:nvPr/>
        </p:nvSpPr>
        <p:spPr bwMode="auto">
          <a:xfrm>
            <a:off x="-7532" y="40944"/>
            <a:ext cx="9119804"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ctr"/>
            <a:r>
              <a:rPr lang="fr-FR" sz="20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Digestion et absorption</a:t>
            </a:r>
            <a:endParaRPr lang="fr-FR" sz="2000" b="1" u="sng"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7" name="ZoneTexte 6"/>
          <p:cNvSpPr txBox="1"/>
          <p:nvPr/>
        </p:nvSpPr>
        <p:spPr>
          <a:xfrm>
            <a:off x="35496" y="6125234"/>
            <a:ext cx="885698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2000" b="1" dirty="0" smtClean="0"/>
              <a:t>Schéma explicatif de l’absorption des lipides , vitamines et eau</a:t>
            </a:r>
            <a:endParaRPr lang="fr-FR" sz="2000"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55576" y="620688"/>
            <a:ext cx="7776864" cy="5632311"/>
          </a:xfrm>
          <a:prstGeom prst="rect">
            <a:avLst/>
          </a:prstGeom>
        </p:spPr>
        <p:txBody>
          <a:bodyPr wrap="square">
            <a:spAutoFit/>
          </a:bodyPr>
          <a:lstStyle/>
          <a:p>
            <a:pPr algn="just">
              <a:lnSpc>
                <a:spcPct val="200000"/>
              </a:lnSpc>
            </a:pPr>
            <a:r>
              <a:rPr lang="fr-FR" b="1" dirty="0" smtClean="0"/>
              <a:t>Mesure de l'absorption intestinale</a:t>
            </a:r>
          </a:p>
          <a:p>
            <a:pPr algn="just">
              <a:lnSpc>
                <a:spcPct val="200000"/>
              </a:lnSpc>
            </a:pPr>
            <a:r>
              <a:rPr lang="fr-FR" dirty="0" smtClean="0"/>
              <a:t>La capacité d'absorption intestinale est évaluée par différents tests biologiques dont les principaux sont :</a:t>
            </a:r>
          </a:p>
          <a:p>
            <a:pPr algn="just">
              <a:lnSpc>
                <a:spcPct val="200000"/>
              </a:lnSpc>
            </a:pPr>
            <a:r>
              <a:rPr lang="fr-FR" dirty="0" smtClean="0"/>
              <a:t>— la </a:t>
            </a:r>
            <a:r>
              <a:rPr lang="fr-FR" dirty="0" err="1" smtClean="0"/>
              <a:t>stéatorrhée</a:t>
            </a:r>
            <a:r>
              <a:rPr lang="fr-FR" dirty="0" smtClean="0"/>
              <a:t> (dosage des graisses dans les selles) ;</a:t>
            </a:r>
          </a:p>
          <a:p>
            <a:pPr algn="just">
              <a:lnSpc>
                <a:spcPct val="200000"/>
              </a:lnSpc>
            </a:pPr>
            <a:r>
              <a:rPr lang="fr-FR" dirty="0" smtClean="0"/>
              <a:t>— le test au D-xylose, qui étudie la capacité d'absorption du jéjunum ;</a:t>
            </a:r>
          </a:p>
          <a:p>
            <a:pPr algn="just">
              <a:lnSpc>
                <a:spcPct val="200000"/>
              </a:lnSpc>
            </a:pPr>
            <a:r>
              <a:rPr lang="fr-FR" dirty="0" smtClean="0"/>
              <a:t>— le test de Schilling, qui étudie la capacité d'absorption de l'iléon.</a:t>
            </a:r>
          </a:p>
          <a:p>
            <a:pPr algn="just">
              <a:lnSpc>
                <a:spcPct val="200000"/>
              </a:lnSpc>
            </a:pPr>
            <a:r>
              <a:rPr lang="fr-FR" dirty="0" smtClean="0"/>
              <a:t>Il est également possible d'évaluer pour chaque nutriment un coefficient d'utilisation digestive (C.U.D.), qui correspond à la quantité absorbée par rapport à la quantité totale ingérée. Le C.U.D. permet d'apprécier la digestibilité des aliments.</a:t>
            </a:r>
            <a:endParaRPr lang="fr-FR" dirty="0"/>
          </a:p>
        </p:txBody>
      </p:sp>
      <p:sp>
        <p:nvSpPr>
          <p:cNvPr id="4" name="Rectangle 1"/>
          <p:cNvSpPr>
            <a:spLocks noChangeArrowheads="1"/>
          </p:cNvSpPr>
          <p:nvPr/>
        </p:nvSpPr>
        <p:spPr bwMode="auto">
          <a:xfrm>
            <a:off x="-7532" y="40944"/>
            <a:ext cx="9119804"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ctr"/>
            <a:r>
              <a:rPr lang="fr-FR" sz="20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Digestion et absorption</a:t>
            </a:r>
            <a:endParaRPr lang="fr-FR" sz="2000" b="1" u="sng"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5536" y="1556792"/>
            <a:ext cx="8352928" cy="3831818"/>
          </a:xfrm>
          <a:prstGeom prst="rect">
            <a:avLst/>
          </a:prstGeom>
        </p:spPr>
        <p:txBody>
          <a:bodyPr wrap="square">
            <a:spAutoFit/>
          </a:bodyPr>
          <a:lstStyle/>
          <a:p>
            <a:pPr algn="just">
              <a:lnSpc>
                <a:spcPct val="150000"/>
              </a:lnSpc>
              <a:buFont typeface="Wingdings" pitchFamily="2" charset="2"/>
              <a:buChar char="Ø"/>
            </a:pPr>
            <a:r>
              <a:rPr lang="fr-FR" b="1" dirty="0" smtClean="0"/>
              <a:t>La digestion est la transformation des aliments en substances et molécules assimilables par l'organisme. </a:t>
            </a:r>
          </a:p>
          <a:p>
            <a:pPr algn="just">
              <a:lnSpc>
                <a:spcPct val="150000"/>
              </a:lnSpc>
              <a:buFont typeface="Wingdings" pitchFamily="2" charset="2"/>
              <a:buChar char="Ø"/>
            </a:pPr>
            <a:endParaRPr lang="fr-FR" b="1" dirty="0" smtClean="0"/>
          </a:p>
          <a:p>
            <a:pPr algn="just">
              <a:lnSpc>
                <a:spcPct val="150000"/>
              </a:lnSpc>
              <a:buFont typeface="Wingdings" pitchFamily="2" charset="2"/>
              <a:buChar char="Ø"/>
            </a:pPr>
            <a:r>
              <a:rPr lang="fr-FR" b="1" dirty="0" smtClean="0"/>
              <a:t>Au cours de la digestion, les molécules complexes sont transformées par le </a:t>
            </a:r>
            <a:r>
              <a:rPr lang="fr-FR" b="1" dirty="0" smtClean="0"/>
              <a:t>l’appareil digestif </a:t>
            </a:r>
            <a:r>
              <a:rPr lang="fr-FR" b="1" dirty="0" smtClean="0"/>
              <a:t>en éléments plus simples (nutriments).</a:t>
            </a:r>
          </a:p>
          <a:p>
            <a:pPr algn="just">
              <a:lnSpc>
                <a:spcPct val="150000"/>
              </a:lnSpc>
            </a:pPr>
            <a:endParaRPr lang="fr-FR" b="1" dirty="0" smtClean="0"/>
          </a:p>
          <a:p>
            <a:pPr algn="just">
              <a:lnSpc>
                <a:spcPct val="150000"/>
              </a:lnSpc>
              <a:buFont typeface="Wingdings" pitchFamily="2" charset="2"/>
              <a:buChar char="Ø"/>
            </a:pPr>
            <a:r>
              <a:rPr lang="fr-FR" b="1" dirty="0" smtClean="0"/>
              <a:t>Ces nutriments sont distribués dans l’organisme via la circulation sanguine ou le système lymphatique.</a:t>
            </a:r>
          </a:p>
          <a:p>
            <a:pPr algn="just">
              <a:lnSpc>
                <a:spcPct val="150000"/>
              </a:lnSpc>
              <a:buFont typeface="Wingdings" pitchFamily="2" charset="2"/>
              <a:buChar char="Ø"/>
            </a:pPr>
            <a:endParaRPr lang="fr-FR" b="1" dirty="0"/>
          </a:p>
        </p:txBody>
      </p:sp>
      <p:sp>
        <p:nvSpPr>
          <p:cNvPr id="5" name="Rectangle 1"/>
          <p:cNvSpPr>
            <a:spLocks noChangeArrowheads="1"/>
          </p:cNvSpPr>
          <p:nvPr/>
        </p:nvSpPr>
        <p:spPr bwMode="auto">
          <a:xfrm>
            <a:off x="-7532" y="40944"/>
            <a:ext cx="9119804"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ctr"/>
            <a:r>
              <a:rPr lang="fr-FR" sz="20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Digestion et absorption</a:t>
            </a:r>
            <a:endParaRPr lang="fr-FR" sz="2000" b="1" u="sng"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6" name="Rectangle 5"/>
          <p:cNvSpPr/>
          <p:nvPr/>
        </p:nvSpPr>
        <p:spPr>
          <a:xfrm>
            <a:off x="205544" y="548680"/>
            <a:ext cx="4150432" cy="584775"/>
          </a:xfrm>
          <a:prstGeom prst="rect">
            <a:avLst/>
          </a:prstGeom>
        </p:spPr>
        <p:txBody>
          <a:bodyPr wrap="square">
            <a:spAutoFit/>
          </a:bodyPr>
          <a:lstStyle/>
          <a:p>
            <a:r>
              <a:rPr lang="fr-FR" sz="3200" b="1" dirty="0" smtClean="0">
                <a:solidFill>
                  <a:srgbClr val="C00000"/>
                </a:solidFill>
              </a:rPr>
              <a:t>1. Définition</a:t>
            </a:r>
            <a:endParaRPr lang="fr-FR" sz="3200" b="1" dirty="0">
              <a:solidFill>
                <a:srgbClr val="C0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10508" r="35332"/>
          <a:stretch>
            <a:fillRect/>
          </a:stretch>
        </p:blipFill>
        <p:spPr bwMode="auto">
          <a:xfrm>
            <a:off x="4732452" y="1412776"/>
            <a:ext cx="3352945" cy="5064646"/>
          </a:xfrm>
          <a:prstGeom prst="rect">
            <a:avLst/>
          </a:prstGeom>
          <a:noFill/>
          <a:ln w="9525">
            <a:noFill/>
            <a:miter lim="800000"/>
            <a:headEnd/>
            <a:tailEnd/>
          </a:ln>
        </p:spPr>
      </p:pic>
      <p:grpSp>
        <p:nvGrpSpPr>
          <p:cNvPr id="13" name="Groupe 12"/>
          <p:cNvGrpSpPr/>
          <p:nvPr/>
        </p:nvGrpSpPr>
        <p:grpSpPr>
          <a:xfrm>
            <a:off x="3005288" y="2348880"/>
            <a:ext cx="6105411" cy="3995787"/>
            <a:chOff x="487296" y="1615784"/>
            <a:chExt cx="6293760" cy="4734332"/>
          </a:xfrm>
        </p:grpSpPr>
        <p:sp>
          <p:nvSpPr>
            <p:cNvPr id="5" name="ZoneTexte 4"/>
            <p:cNvSpPr txBox="1"/>
            <p:nvPr/>
          </p:nvSpPr>
          <p:spPr>
            <a:xfrm>
              <a:off x="487296" y="1615784"/>
              <a:ext cx="1908000" cy="43200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fr-FR" sz="2000" b="1" dirty="0" smtClean="0">
                  <a:solidFill>
                    <a:schemeClr val="bg2">
                      <a:lumMod val="50000"/>
                    </a:schemeClr>
                  </a:solidFill>
                </a:rPr>
                <a:t>Cavité buccale </a:t>
              </a:r>
              <a:endParaRPr lang="fr-FR" sz="2000" b="1" dirty="0">
                <a:solidFill>
                  <a:schemeClr val="bg2">
                    <a:lumMod val="50000"/>
                  </a:schemeClr>
                </a:solidFill>
              </a:endParaRPr>
            </a:p>
          </p:txBody>
        </p:sp>
        <p:sp>
          <p:nvSpPr>
            <p:cNvPr id="6" name="ZoneTexte 5"/>
            <p:cNvSpPr txBox="1"/>
            <p:nvPr/>
          </p:nvSpPr>
          <p:spPr>
            <a:xfrm>
              <a:off x="5148174" y="1868225"/>
              <a:ext cx="1484423" cy="46919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fr-FR" sz="2000" b="1" dirty="0" smtClean="0">
                  <a:solidFill>
                    <a:schemeClr val="bg2">
                      <a:lumMod val="50000"/>
                    </a:schemeClr>
                  </a:solidFill>
                </a:rPr>
                <a:t>Œsophage           </a:t>
              </a:r>
              <a:endParaRPr lang="fr-FR" sz="2000" b="1" dirty="0">
                <a:solidFill>
                  <a:schemeClr val="bg2">
                    <a:lumMod val="50000"/>
                  </a:schemeClr>
                </a:solidFill>
              </a:endParaRPr>
            </a:p>
          </p:txBody>
        </p:sp>
        <p:sp>
          <p:nvSpPr>
            <p:cNvPr id="7" name="ZoneTexte 6"/>
            <p:cNvSpPr txBox="1"/>
            <p:nvPr/>
          </p:nvSpPr>
          <p:spPr>
            <a:xfrm>
              <a:off x="5488895" y="3358724"/>
              <a:ext cx="1261760" cy="46919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fr-FR" sz="2000" b="1" dirty="0" smtClean="0">
                  <a:solidFill>
                    <a:schemeClr val="bg2">
                      <a:lumMod val="50000"/>
                    </a:schemeClr>
                  </a:solidFill>
                </a:rPr>
                <a:t>Estomac   </a:t>
              </a:r>
              <a:endParaRPr lang="fr-FR" sz="2000" b="1" dirty="0">
                <a:solidFill>
                  <a:schemeClr val="bg2">
                    <a:lumMod val="50000"/>
                  </a:schemeClr>
                </a:solidFill>
              </a:endParaRPr>
            </a:p>
          </p:txBody>
        </p:sp>
        <p:sp>
          <p:nvSpPr>
            <p:cNvPr id="8" name="ZoneTexte 7"/>
            <p:cNvSpPr txBox="1"/>
            <p:nvPr/>
          </p:nvSpPr>
          <p:spPr>
            <a:xfrm>
              <a:off x="5296633" y="4796022"/>
              <a:ext cx="1484423" cy="47406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fr-FR" sz="2000" b="1" dirty="0" smtClean="0">
                  <a:solidFill>
                    <a:schemeClr val="bg2">
                      <a:lumMod val="50000"/>
                    </a:schemeClr>
                  </a:solidFill>
                </a:rPr>
                <a:t>Intestins</a:t>
              </a:r>
              <a:endParaRPr lang="fr-FR" sz="2000" b="1" dirty="0">
                <a:solidFill>
                  <a:schemeClr val="bg2">
                    <a:lumMod val="50000"/>
                  </a:schemeClr>
                </a:solidFill>
              </a:endParaRPr>
            </a:p>
          </p:txBody>
        </p:sp>
        <p:sp>
          <p:nvSpPr>
            <p:cNvPr id="9" name="ZoneTexte 8"/>
            <p:cNvSpPr txBox="1"/>
            <p:nvPr/>
          </p:nvSpPr>
          <p:spPr>
            <a:xfrm>
              <a:off x="1335647" y="3035893"/>
              <a:ext cx="1008111" cy="40011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fr-FR" sz="2000" b="1" dirty="0" smtClean="0">
                  <a:solidFill>
                    <a:srgbClr val="C00000"/>
                  </a:solidFill>
                </a:rPr>
                <a:t>Foie</a:t>
              </a:r>
              <a:endParaRPr lang="fr-FR" sz="2000" b="1" dirty="0">
                <a:solidFill>
                  <a:srgbClr val="C00000"/>
                </a:solidFill>
              </a:endParaRPr>
            </a:p>
          </p:txBody>
        </p:sp>
        <p:sp>
          <p:nvSpPr>
            <p:cNvPr id="10" name="ZoneTexte 9"/>
            <p:cNvSpPr txBox="1"/>
            <p:nvPr/>
          </p:nvSpPr>
          <p:spPr>
            <a:xfrm>
              <a:off x="5264844" y="4165614"/>
              <a:ext cx="1512167" cy="40011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fr-FR" sz="2000" b="1" dirty="0" smtClean="0">
                  <a:solidFill>
                    <a:srgbClr val="C00000"/>
                  </a:solidFill>
                </a:rPr>
                <a:t>Pancréas</a:t>
              </a:r>
              <a:endParaRPr lang="fr-FR" sz="2000" b="1" dirty="0">
                <a:solidFill>
                  <a:srgbClr val="C00000"/>
                </a:solidFill>
              </a:endParaRPr>
            </a:p>
          </p:txBody>
        </p:sp>
        <p:sp>
          <p:nvSpPr>
            <p:cNvPr id="11" name="ZoneTexte 10"/>
            <p:cNvSpPr txBox="1"/>
            <p:nvPr/>
          </p:nvSpPr>
          <p:spPr>
            <a:xfrm>
              <a:off x="577098" y="4342427"/>
              <a:ext cx="2195735" cy="40011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fr-FR" sz="2000" b="1" dirty="0" smtClean="0">
                  <a:solidFill>
                    <a:srgbClr val="C00000"/>
                  </a:solidFill>
                </a:rPr>
                <a:t>Vésicule biliaire</a:t>
              </a:r>
              <a:endParaRPr lang="fr-FR" sz="2000" b="1" dirty="0">
                <a:solidFill>
                  <a:srgbClr val="C00000"/>
                </a:solidFill>
              </a:endParaRPr>
            </a:p>
          </p:txBody>
        </p:sp>
        <p:sp>
          <p:nvSpPr>
            <p:cNvPr id="12" name="ZoneTexte 11"/>
            <p:cNvSpPr txBox="1"/>
            <p:nvPr/>
          </p:nvSpPr>
          <p:spPr>
            <a:xfrm>
              <a:off x="5348124" y="5950006"/>
              <a:ext cx="1008111" cy="40011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fr-FR" sz="2000" b="1" dirty="0" smtClean="0">
                  <a:solidFill>
                    <a:schemeClr val="bg2">
                      <a:lumMod val="50000"/>
                    </a:schemeClr>
                  </a:solidFill>
                </a:rPr>
                <a:t>Anus    </a:t>
              </a:r>
              <a:endParaRPr lang="fr-FR" sz="2000" b="1" dirty="0">
                <a:solidFill>
                  <a:schemeClr val="bg2">
                    <a:lumMod val="50000"/>
                  </a:schemeClr>
                </a:solidFill>
              </a:endParaRPr>
            </a:p>
          </p:txBody>
        </p:sp>
      </p:grpSp>
      <p:sp>
        <p:nvSpPr>
          <p:cNvPr id="16" name="Rectangle 15"/>
          <p:cNvSpPr/>
          <p:nvPr/>
        </p:nvSpPr>
        <p:spPr>
          <a:xfrm>
            <a:off x="329616" y="404664"/>
            <a:ext cx="4150432" cy="584775"/>
          </a:xfrm>
          <a:prstGeom prst="rect">
            <a:avLst/>
          </a:prstGeom>
        </p:spPr>
        <p:txBody>
          <a:bodyPr wrap="square">
            <a:spAutoFit/>
          </a:bodyPr>
          <a:lstStyle/>
          <a:p>
            <a:r>
              <a:rPr lang="fr-FR" sz="3200" b="1" dirty="0" smtClean="0">
                <a:solidFill>
                  <a:srgbClr val="C00000"/>
                </a:solidFill>
              </a:rPr>
              <a:t>2. L'appareil digestif</a:t>
            </a:r>
            <a:endParaRPr lang="fr-FR" sz="3200" b="1" dirty="0">
              <a:solidFill>
                <a:srgbClr val="C00000"/>
              </a:solidFill>
            </a:endParaRPr>
          </a:p>
        </p:txBody>
      </p:sp>
      <p:sp>
        <p:nvSpPr>
          <p:cNvPr id="18" name="Rectangle 17"/>
          <p:cNvSpPr/>
          <p:nvPr/>
        </p:nvSpPr>
        <p:spPr>
          <a:xfrm>
            <a:off x="35496" y="988264"/>
            <a:ext cx="4776056" cy="1754326"/>
          </a:xfrm>
          <a:prstGeom prst="rect">
            <a:avLst/>
          </a:prstGeom>
        </p:spPr>
        <p:txBody>
          <a:bodyPr wrap="square">
            <a:spAutoFit/>
          </a:bodyPr>
          <a:lstStyle/>
          <a:p>
            <a:pPr lvl="0" algn="just" fontAlgn="base">
              <a:lnSpc>
                <a:spcPct val="150000"/>
              </a:lnSpc>
              <a:spcBef>
                <a:spcPct val="0"/>
              </a:spcBef>
              <a:spcAft>
                <a:spcPct val="0"/>
              </a:spcAft>
              <a:buFont typeface="Wingdings" pitchFamily="2" charset="2"/>
              <a:buChar char="Ø"/>
            </a:pPr>
            <a:r>
              <a:rPr lang="fr-FR" b="1" dirty="0" smtClean="0">
                <a:latin typeface="Book Antiqua" pitchFamily="18" charset="0"/>
                <a:ea typeface="Calibri" pitchFamily="34" charset="0"/>
                <a:cs typeface="Arial" pitchFamily="34" charset="0"/>
              </a:rPr>
              <a:t>Est un ensemble d’organes dont la fonction est la transformation des aliments, en nutriments facilement absorbés dans l'organisme.</a:t>
            </a:r>
            <a:endParaRPr lang="fr-FR" b="1" dirty="0" smtClean="0">
              <a:latin typeface="Book Antiqua" pitchFamily="18" charset="0"/>
              <a:cs typeface="Arial" pitchFamily="34" charset="0"/>
            </a:endParaRPr>
          </a:p>
        </p:txBody>
      </p:sp>
      <p:sp>
        <p:nvSpPr>
          <p:cNvPr id="17" name="Rectangle 1"/>
          <p:cNvSpPr>
            <a:spLocks noChangeArrowheads="1"/>
          </p:cNvSpPr>
          <p:nvPr/>
        </p:nvSpPr>
        <p:spPr bwMode="auto">
          <a:xfrm>
            <a:off x="-7532" y="40944"/>
            <a:ext cx="9119804"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ctr"/>
            <a:r>
              <a:rPr lang="fr-FR" sz="20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Digestion et absorption</a:t>
            </a:r>
            <a:endParaRPr lang="fr-FR" sz="2000" b="1" u="sng"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ChangeArrowheads="1"/>
          </p:cNvSpPr>
          <p:nvPr/>
        </p:nvSpPr>
        <p:spPr bwMode="auto">
          <a:xfrm>
            <a:off x="611560" y="764704"/>
            <a:ext cx="7704856" cy="50783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200000"/>
              </a:lnSpc>
              <a:spcBef>
                <a:spcPct val="0"/>
              </a:spcBef>
              <a:spcAft>
                <a:spcPct val="0"/>
              </a:spcAft>
              <a:buClrTx/>
              <a:buSzTx/>
              <a:buFont typeface="Wingdings" pitchFamily="2" charset="2"/>
              <a:buChar char="Ø"/>
              <a:tabLst/>
            </a:pPr>
            <a:r>
              <a:rPr kumimoji="0" lang="fr-FR" b="1" i="0" u="none" strike="noStrike" cap="none" normalizeH="0" baseline="0" dirty="0" smtClean="0">
                <a:ln>
                  <a:noFill/>
                </a:ln>
                <a:solidFill>
                  <a:schemeClr val="tx1"/>
                </a:solidFill>
                <a:effectLst/>
                <a:latin typeface="Book Antiqua" pitchFamily="18" charset="0"/>
                <a:ea typeface="Calibri" pitchFamily="34" charset="0"/>
                <a:cs typeface="Arial" pitchFamily="34" charset="0"/>
              </a:rPr>
              <a:t>Les organes de l'appareil digestif humain sont </a:t>
            </a:r>
            <a:r>
              <a:rPr kumimoji="0" lang="fr-FR" b="1" i="0" u="none" strike="noStrike" cap="none" normalizeH="0" baseline="0" dirty="0" smtClean="0">
                <a:ln>
                  <a:noFill/>
                </a:ln>
                <a:solidFill>
                  <a:srgbClr val="C00000"/>
                </a:solidFill>
                <a:effectLst/>
                <a:latin typeface="Book Antiqua" pitchFamily="18" charset="0"/>
                <a:ea typeface="Calibri" pitchFamily="34" charset="0"/>
                <a:cs typeface="Arial" pitchFamily="34" charset="0"/>
              </a:rPr>
              <a:t>la cavité buccale, l'œsophage, l'estomac et les intestins. </a:t>
            </a:r>
            <a:endParaRPr kumimoji="0" lang="fr-FR" b="1" i="0" u="none" strike="noStrike" cap="none" normalizeH="0" baseline="0" dirty="0" smtClean="0">
              <a:ln>
                <a:noFill/>
              </a:ln>
              <a:solidFill>
                <a:srgbClr val="C00000"/>
              </a:solidFill>
              <a:effectLst/>
              <a:latin typeface="Book Antiqua" pitchFamily="18" charset="0"/>
              <a:cs typeface="Arial" pitchFamily="34" charset="0"/>
            </a:endParaRPr>
          </a:p>
          <a:p>
            <a:pPr marL="0" marR="0" lvl="0" indent="0" algn="just" defTabSz="914400" rtl="0" eaLnBrk="0" fontAlgn="base" latinLnBrk="0" hangingPunct="0">
              <a:lnSpc>
                <a:spcPct val="200000"/>
              </a:lnSpc>
              <a:spcBef>
                <a:spcPct val="0"/>
              </a:spcBef>
              <a:spcAft>
                <a:spcPct val="0"/>
              </a:spcAft>
              <a:buClrTx/>
              <a:buSzTx/>
              <a:buFont typeface="Wingdings" pitchFamily="2" charset="2"/>
              <a:buChar char="Ø"/>
              <a:tabLst/>
            </a:pPr>
            <a:r>
              <a:rPr kumimoji="0" lang="fr-FR" b="1" i="0" u="none" strike="noStrike" cap="none" normalizeH="0" baseline="0" dirty="0" smtClean="0">
                <a:ln>
                  <a:noFill/>
                </a:ln>
                <a:solidFill>
                  <a:schemeClr val="tx1"/>
                </a:solidFill>
                <a:effectLst/>
                <a:latin typeface="Book Antiqua" pitchFamily="18" charset="0"/>
                <a:ea typeface="Calibri" pitchFamily="34" charset="0"/>
                <a:cs typeface="Arial" pitchFamily="34" charset="0"/>
              </a:rPr>
              <a:t>L'appareil digestif comprend également des organes annexes : </a:t>
            </a:r>
            <a:r>
              <a:rPr kumimoji="0" lang="fr-FR" b="1" i="0" u="none" strike="noStrike" cap="none" normalizeH="0" baseline="0" dirty="0" smtClean="0">
                <a:ln>
                  <a:noFill/>
                </a:ln>
                <a:solidFill>
                  <a:schemeClr val="bg2">
                    <a:lumMod val="50000"/>
                  </a:schemeClr>
                </a:solidFill>
                <a:effectLst/>
                <a:latin typeface="Book Antiqua" pitchFamily="18" charset="0"/>
                <a:ea typeface="Calibri" pitchFamily="34" charset="0"/>
                <a:cs typeface="Arial" pitchFamily="34" charset="0"/>
              </a:rPr>
              <a:t>le foie et la vésicule biliaire, le pancréas et les glandes salivaires. </a:t>
            </a:r>
          </a:p>
          <a:p>
            <a:pPr marL="0" marR="0" lvl="0" indent="0" algn="just" defTabSz="914400" rtl="0" eaLnBrk="0" fontAlgn="base" latinLnBrk="0" hangingPunct="0">
              <a:lnSpc>
                <a:spcPct val="200000"/>
              </a:lnSpc>
              <a:spcBef>
                <a:spcPct val="0"/>
              </a:spcBef>
              <a:spcAft>
                <a:spcPct val="0"/>
              </a:spcAft>
              <a:buClrTx/>
              <a:buSzTx/>
              <a:buFont typeface="Wingdings" pitchFamily="2" charset="2"/>
              <a:buChar char="Ø"/>
              <a:tabLst/>
            </a:pPr>
            <a:r>
              <a:rPr kumimoji="0" lang="fr-FR" b="1" i="0" u="none" strike="noStrike" cap="none" normalizeH="0" baseline="0" dirty="0" smtClean="0">
                <a:ln>
                  <a:noFill/>
                </a:ln>
                <a:solidFill>
                  <a:schemeClr val="tx1"/>
                </a:solidFill>
                <a:effectLst/>
                <a:latin typeface="Book Antiqua" pitchFamily="18" charset="0"/>
                <a:ea typeface="Calibri" pitchFamily="34" charset="0"/>
                <a:cs typeface="Arial" pitchFamily="34" charset="0"/>
              </a:rPr>
              <a:t>L'appareil digestif se compose d’un tube digestif, et de deux extrémités : la cavité buccale par laquelle les aliments sont ingérés, et le canal anal, par lequel les résidus alimentaires sont évacués. </a:t>
            </a:r>
          </a:p>
          <a:p>
            <a:pPr marL="0" marR="0" lvl="0" indent="0" algn="just" defTabSz="914400" rtl="0" eaLnBrk="0" fontAlgn="base" latinLnBrk="0" hangingPunct="0">
              <a:lnSpc>
                <a:spcPct val="200000"/>
              </a:lnSpc>
              <a:spcBef>
                <a:spcPct val="0"/>
              </a:spcBef>
              <a:spcAft>
                <a:spcPct val="0"/>
              </a:spcAft>
              <a:buClrTx/>
              <a:buSzTx/>
              <a:buFont typeface="Wingdings" pitchFamily="2" charset="2"/>
              <a:buChar char="Ø"/>
              <a:tabLst/>
            </a:pPr>
            <a:r>
              <a:rPr kumimoji="0" lang="fr-FR" b="1" i="0" u="none" strike="noStrike" cap="none" normalizeH="0" baseline="0" dirty="0" smtClean="0">
                <a:ln>
                  <a:noFill/>
                </a:ln>
                <a:solidFill>
                  <a:schemeClr val="tx1"/>
                </a:solidFill>
                <a:effectLst/>
                <a:latin typeface="Book Antiqua" pitchFamily="18" charset="0"/>
                <a:ea typeface="Calibri" pitchFamily="34" charset="0"/>
                <a:cs typeface="Arial" pitchFamily="34" charset="0"/>
              </a:rPr>
              <a:t>Le tube digestif comprend l'œsophage, l'estomac, l'intestin grêle, le gros intestin ou côlon et le rectum qui se termine par l'anus. </a:t>
            </a:r>
            <a:endParaRPr kumimoji="0" lang="fr-FR" b="1" i="0" u="none" strike="noStrike" cap="none" normalizeH="0" baseline="0" dirty="0" smtClean="0">
              <a:ln>
                <a:noFill/>
              </a:ln>
              <a:solidFill>
                <a:schemeClr val="tx1"/>
              </a:solidFill>
              <a:effectLst/>
              <a:latin typeface="Book Antiqua" pitchFamily="18" charset="0"/>
              <a:cs typeface="Arial" pitchFamily="34" charset="0"/>
            </a:endParaRPr>
          </a:p>
        </p:txBody>
      </p:sp>
      <p:sp>
        <p:nvSpPr>
          <p:cNvPr id="4" name="Rectangle 1"/>
          <p:cNvSpPr>
            <a:spLocks noChangeArrowheads="1"/>
          </p:cNvSpPr>
          <p:nvPr/>
        </p:nvSpPr>
        <p:spPr bwMode="auto">
          <a:xfrm>
            <a:off x="-7532" y="40944"/>
            <a:ext cx="9119804"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ctr"/>
            <a:r>
              <a:rPr lang="fr-FR" sz="20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Digestion et absorption</a:t>
            </a:r>
            <a:endParaRPr lang="fr-FR" sz="2000" b="1" u="sng"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05544" y="548680"/>
            <a:ext cx="6310672" cy="584775"/>
          </a:xfrm>
          <a:prstGeom prst="rect">
            <a:avLst/>
          </a:prstGeom>
        </p:spPr>
        <p:txBody>
          <a:bodyPr wrap="square">
            <a:spAutoFit/>
          </a:bodyPr>
          <a:lstStyle/>
          <a:p>
            <a:r>
              <a:rPr lang="fr-FR" sz="3200" b="1" dirty="0" smtClean="0">
                <a:solidFill>
                  <a:srgbClr val="C00000"/>
                </a:solidFill>
              </a:rPr>
              <a:t>3. Portions de tube digestif</a:t>
            </a:r>
            <a:endParaRPr lang="fr-FR" sz="3200" b="1" dirty="0">
              <a:solidFill>
                <a:srgbClr val="C00000"/>
              </a:solidFill>
            </a:endParaRPr>
          </a:p>
        </p:txBody>
      </p:sp>
      <p:sp>
        <p:nvSpPr>
          <p:cNvPr id="6" name="Rectangle 5"/>
          <p:cNvSpPr/>
          <p:nvPr/>
        </p:nvSpPr>
        <p:spPr>
          <a:xfrm>
            <a:off x="899592" y="1340768"/>
            <a:ext cx="4572000" cy="1431546"/>
          </a:xfrm>
          <a:prstGeom prst="rect">
            <a:avLst/>
          </a:prstGeom>
        </p:spPr>
        <p:txBody>
          <a:bodyPr>
            <a:spAutoFit/>
          </a:bodyPr>
          <a:lstStyle/>
          <a:p>
            <a:pPr lvl="0" eaLnBrk="0" fontAlgn="base" hangingPunct="0">
              <a:lnSpc>
                <a:spcPct val="150000"/>
              </a:lnSpc>
              <a:spcBef>
                <a:spcPct val="0"/>
              </a:spcBef>
              <a:spcAft>
                <a:spcPct val="0"/>
              </a:spcAft>
              <a:buFont typeface="Wingdings" pitchFamily="2" charset="2"/>
              <a:buChar char="Ø"/>
            </a:pPr>
            <a:r>
              <a:rPr lang="fr-FR" sz="2000" b="1" dirty="0" err="1" smtClean="0">
                <a:latin typeface="Book Antiqua" pitchFamily="18" charset="0"/>
                <a:ea typeface="Calibri" pitchFamily="34" charset="0"/>
                <a:cs typeface="Arial" pitchFamily="34" charset="0"/>
              </a:rPr>
              <a:t>Ingestive</a:t>
            </a:r>
            <a:r>
              <a:rPr lang="fr-FR" sz="2000" b="1" dirty="0" smtClean="0">
                <a:latin typeface="Book Antiqua" pitchFamily="18" charset="0"/>
                <a:ea typeface="Calibri" pitchFamily="34" charset="0"/>
                <a:cs typeface="Arial" pitchFamily="34" charset="0"/>
              </a:rPr>
              <a:t>  (bouche et œsophage)</a:t>
            </a:r>
          </a:p>
          <a:p>
            <a:pPr lvl="0" eaLnBrk="0" fontAlgn="base" hangingPunct="0">
              <a:lnSpc>
                <a:spcPct val="150000"/>
              </a:lnSpc>
              <a:spcBef>
                <a:spcPct val="0"/>
              </a:spcBef>
              <a:spcAft>
                <a:spcPct val="0"/>
              </a:spcAft>
              <a:buFont typeface="Wingdings" pitchFamily="2" charset="2"/>
              <a:buChar char="Ø"/>
            </a:pPr>
            <a:r>
              <a:rPr lang="fr-FR" sz="2000" b="1" dirty="0" smtClean="0">
                <a:latin typeface="Book Antiqua" pitchFamily="18" charset="0"/>
                <a:cs typeface="Arial" pitchFamily="34" charset="0"/>
              </a:rPr>
              <a:t>Digestive (estomac et intestins)</a:t>
            </a:r>
          </a:p>
          <a:p>
            <a:pPr lvl="0" eaLnBrk="0" fontAlgn="base" hangingPunct="0">
              <a:lnSpc>
                <a:spcPct val="150000"/>
              </a:lnSpc>
              <a:spcBef>
                <a:spcPct val="0"/>
              </a:spcBef>
              <a:spcAft>
                <a:spcPct val="0"/>
              </a:spcAft>
              <a:buFont typeface="Wingdings" pitchFamily="2" charset="2"/>
              <a:buChar char="Ø"/>
            </a:pPr>
            <a:r>
              <a:rPr lang="fr-FR" sz="2000" b="1" dirty="0" smtClean="0">
                <a:latin typeface="Book Antiqua" pitchFamily="18" charset="0"/>
                <a:cs typeface="Arial" pitchFamily="34" charset="0"/>
              </a:rPr>
              <a:t>Éjective (sigmoïde)</a:t>
            </a:r>
            <a:endParaRPr lang="fr-FR" sz="2000" dirty="0" smtClean="0">
              <a:latin typeface="Book Antiqua" pitchFamily="18" charset="0"/>
              <a:cs typeface="Arial" pitchFamily="34" charset="0"/>
            </a:endParaRPr>
          </a:p>
        </p:txBody>
      </p:sp>
      <p:sp>
        <p:nvSpPr>
          <p:cNvPr id="7" name="Rectangle 6"/>
          <p:cNvSpPr/>
          <p:nvPr/>
        </p:nvSpPr>
        <p:spPr>
          <a:xfrm>
            <a:off x="205544" y="2854677"/>
            <a:ext cx="5329151" cy="646331"/>
          </a:xfrm>
          <a:prstGeom prst="rect">
            <a:avLst/>
          </a:prstGeom>
        </p:spPr>
        <p:txBody>
          <a:bodyPr wrap="none">
            <a:spAutoFit/>
          </a:bodyPr>
          <a:lstStyle/>
          <a:p>
            <a:r>
              <a:rPr lang="fr-FR" sz="3600" b="1" dirty="0" smtClean="0">
                <a:solidFill>
                  <a:srgbClr val="C00000"/>
                </a:solidFill>
              </a:rPr>
              <a:t>4. Les glandes digestives</a:t>
            </a:r>
            <a:endParaRPr lang="fr-FR" sz="3600" b="1" dirty="0">
              <a:solidFill>
                <a:srgbClr val="C00000"/>
              </a:solidFill>
            </a:endParaRPr>
          </a:p>
        </p:txBody>
      </p:sp>
      <p:sp>
        <p:nvSpPr>
          <p:cNvPr id="8" name="ZoneTexte 7"/>
          <p:cNvSpPr txBox="1"/>
          <p:nvPr/>
        </p:nvSpPr>
        <p:spPr>
          <a:xfrm>
            <a:off x="683568" y="3573016"/>
            <a:ext cx="8063928"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fr-FR" b="1" dirty="0" smtClean="0">
                <a:solidFill>
                  <a:srgbClr val="C00000"/>
                </a:solidFill>
              </a:rPr>
              <a:t>Glandes salivaires  (salive): </a:t>
            </a:r>
            <a:r>
              <a:rPr lang="fr-FR" dirty="0" smtClean="0">
                <a:solidFill>
                  <a:schemeClr val="tx1"/>
                </a:solidFill>
              </a:rPr>
              <a:t>parotides, sublinguales, sous maxillaires</a:t>
            </a:r>
            <a:endParaRPr lang="fr-FR" dirty="0">
              <a:solidFill>
                <a:schemeClr val="tx1"/>
              </a:solidFill>
            </a:endParaRPr>
          </a:p>
        </p:txBody>
      </p:sp>
      <p:sp>
        <p:nvSpPr>
          <p:cNvPr id="9" name="ZoneTexte 8"/>
          <p:cNvSpPr txBox="1"/>
          <p:nvPr/>
        </p:nvSpPr>
        <p:spPr>
          <a:xfrm>
            <a:off x="683568" y="4140948"/>
            <a:ext cx="4140000"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fr-FR" b="1" dirty="0" smtClean="0">
                <a:solidFill>
                  <a:srgbClr val="C00000"/>
                </a:solidFill>
              </a:rPr>
              <a:t>Paroi de l’estomac (suc gastrique)</a:t>
            </a:r>
            <a:endParaRPr lang="fr-FR" b="1" dirty="0">
              <a:solidFill>
                <a:srgbClr val="C00000"/>
              </a:solidFill>
            </a:endParaRPr>
          </a:p>
        </p:txBody>
      </p:sp>
      <p:sp>
        <p:nvSpPr>
          <p:cNvPr id="10" name="ZoneTexte 9"/>
          <p:cNvSpPr txBox="1"/>
          <p:nvPr/>
        </p:nvSpPr>
        <p:spPr>
          <a:xfrm>
            <a:off x="726324" y="5221068"/>
            <a:ext cx="3600000"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fr-FR" b="1" dirty="0" smtClean="0">
                <a:solidFill>
                  <a:srgbClr val="C00000"/>
                </a:solidFill>
              </a:rPr>
              <a:t>Pancréas (Suc pancréatique) </a:t>
            </a:r>
            <a:endParaRPr lang="fr-FR" b="1" dirty="0">
              <a:solidFill>
                <a:srgbClr val="C00000"/>
              </a:solidFill>
            </a:endParaRPr>
          </a:p>
        </p:txBody>
      </p:sp>
      <p:sp>
        <p:nvSpPr>
          <p:cNvPr id="11" name="ZoneTexte 10"/>
          <p:cNvSpPr txBox="1"/>
          <p:nvPr/>
        </p:nvSpPr>
        <p:spPr>
          <a:xfrm>
            <a:off x="711576" y="5765194"/>
            <a:ext cx="2088104"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fr-FR" b="1" dirty="0" smtClean="0">
                <a:solidFill>
                  <a:srgbClr val="C00000"/>
                </a:solidFill>
              </a:rPr>
              <a:t>Foie (la bile)</a:t>
            </a:r>
            <a:endParaRPr lang="fr-FR" b="1" dirty="0">
              <a:solidFill>
                <a:srgbClr val="C00000"/>
              </a:solidFill>
            </a:endParaRPr>
          </a:p>
        </p:txBody>
      </p:sp>
      <p:sp>
        <p:nvSpPr>
          <p:cNvPr id="12" name="ZoneTexte 11"/>
          <p:cNvSpPr txBox="1"/>
          <p:nvPr/>
        </p:nvSpPr>
        <p:spPr>
          <a:xfrm>
            <a:off x="697928" y="4685074"/>
            <a:ext cx="4140000"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fr-FR" b="1" dirty="0" smtClean="0">
                <a:solidFill>
                  <a:srgbClr val="C00000"/>
                </a:solidFill>
              </a:rPr>
              <a:t>Paroi de l’intestin (suc intestinal) </a:t>
            </a:r>
            <a:endParaRPr lang="fr-FR" b="1" dirty="0">
              <a:solidFill>
                <a:srgbClr val="C00000"/>
              </a:solidFill>
            </a:endParaRPr>
          </a:p>
        </p:txBody>
      </p:sp>
      <p:sp>
        <p:nvSpPr>
          <p:cNvPr id="13" name="Rectangle 1"/>
          <p:cNvSpPr>
            <a:spLocks noChangeArrowheads="1"/>
          </p:cNvSpPr>
          <p:nvPr/>
        </p:nvSpPr>
        <p:spPr bwMode="auto">
          <a:xfrm>
            <a:off x="-7532" y="40944"/>
            <a:ext cx="9119804"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ctr"/>
            <a:r>
              <a:rPr lang="fr-FR" sz="20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Digestion et absorption</a:t>
            </a:r>
            <a:endParaRPr lang="fr-FR" sz="2000" b="1" u="sng"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323528" y="944976"/>
            <a:ext cx="3816424" cy="144655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fr-FR" sz="1600" b="1" dirty="0" smtClean="0">
                <a:solidFill>
                  <a:schemeClr val="bg2">
                    <a:lumMod val="50000"/>
                  </a:schemeClr>
                </a:solidFill>
              </a:rPr>
              <a:t>Salive</a:t>
            </a:r>
          </a:p>
          <a:p>
            <a:pPr>
              <a:lnSpc>
                <a:spcPct val="150000"/>
              </a:lnSpc>
              <a:buFont typeface="Arial" pitchFamily="34" charset="0"/>
              <a:buChar char="•"/>
            </a:pPr>
            <a:r>
              <a:rPr lang="fr-FR" sz="1600" b="1" dirty="0" smtClean="0"/>
              <a:t>Eau et sels minéraux</a:t>
            </a:r>
          </a:p>
          <a:p>
            <a:pPr>
              <a:lnSpc>
                <a:spcPct val="150000"/>
              </a:lnSpc>
              <a:buFont typeface="Arial" pitchFamily="34" charset="0"/>
              <a:buChar char="•"/>
            </a:pPr>
            <a:r>
              <a:rPr lang="fr-FR" sz="1600" b="1" dirty="0" smtClean="0"/>
              <a:t>Alpha amylase</a:t>
            </a:r>
          </a:p>
          <a:p>
            <a:pPr>
              <a:lnSpc>
                <a:spcPct val="150000"/>
              </a:lnSpc>
              <a:buFont typeface="Arial" pitchFamily="34" charset="0"/>
              <a:buChar char="•"/>
            </a:pPr>
            <a:r>
              <a:rPr lang="fr-FR" sz="1600" b="1" dirty="0" smtClean="0"/>
              <a:t>Mucine, lysozyme et </a:t>
            </a:r>
            <a:r>
              <a:rPr lang="fr-FR" sz="1600" b="1" dirty="0" err="1" smtClean="0"/>
              <a:t>Ig</a:t>
            </a:r>
            <a:r>
              <a:rPr lang="fr-FR" sz="1600" b="1" dirty="0" smtClean="0"/>
              <a:t>…</a:t>
            </a:r>
            <a:endParaRPr lang="fr-FR" sz="1600" b="1" dirty="0"/>
          </a:p>
        </p:txBody>
      </p:sp>
      <p:sp>
        <p:nvSpPr>
          <p:cNvPr id="9" name="ZoneTexte 8"/>
          <p:cNvSpPr txBox="1"/>
          <p:nvPr/>
        </p:nvSpPr>
        <p:spPr>
          <a:xfrm>
            <a:off x="4603064" y="2996952"/>
            <a:ext cx="3816424" cy="304698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fr-FR" sz="1600" b="1" dirty="0" smtClean="0">
                <a:solidFill>
                  <a:schemeClr val="bg2">
                    <a:lumMod val="50000"/>
                  </a:schemeClr>
                </a:solidFill>
              </a:rPr>
              <a:t>Suc pancréatique (1,5 à 3,5 L/24h)</a:t>
            </a:r>
          </a:p>
          <a:p>
            <a:pPr>
              <a:buFont typeface="Arial" pitchFamily="34" charset="0"/>
              <a:buChar char="•"/>
            </a:pPr>
            <a:r>
              <a:rPr lang="fr-FR" sz="1600" b="1" dirty="0" smtClean="0"/>
              <a:t>Eau et sels minéraux </a:t>
            </a:r>
          </a:p>
          <a:p>
            <a:pPr>
              <a:buFont typeface="Arial" pitchFamily="34" charset="0"/>
              <a:buChar char="•"/>
            </a:pPr>
            <a:r>
              <a:rPr lang="fr-FR" sz="1600" b="1" dirty="0" smtClean="0"/>
              <a:t>Protéines et enzymes</a:t>
            </a:r>
          </a:p>
          <a:p>
            <a:pPr lvl="1">
              <a:buFont typeface="Wingdings" pitchFamily="2" charset="2"/>
              <a:buChar char="ü"/>
            </a:pPr>
            <a:r>
              <a:rPr lang="fr-FR" sz="1600" b="1" dirty="0" smtClean="0"/>
              <a:t>Alpha amylase</a:t>
            </a:r>
          </a:p>
          <a:p>
            <a:pPr lvl="1">
              <a:buFont typeface="Wingdings" pitchFamily="2" charset="2"/>
              <a:buChar char="ü"/>
            </a:pPr>
            <a:r>
              <a:rPr lang="fr-FR" sz="1600" b="1" dirty="0" smtClean="0"/>
              <a:t>Lipase pancréatique </a:t>
            </a:r>
          </a:p>
          <a:p>
            <a:pPr lvl="1">
              <a:buFont typeface="Wingdings" pitchFamily="2" charset="2"/>
              <a:buChar char="ü"/>
            </a:pPr>
            <a:r>
              <a:rPr lang="fr-FR" sz="1600" b="1" dirty="0" err="1" smtClean="0"/>
              <a:t>Phospholipase</a:t>
            </a:r>
            <a:r>
              <a:rPr lang="fr-FR" sz="1600" b="1" dirty="0" smtClean="0"/>
              <a:t> </a:t>
            </a:r>
          </a:p>
          <a:p>
            <a:pPr lvl="1">
              <a:buFont typeface="Wingdings" pitchFamily="2" charset="2"/>
              <a:buChar char="ü"/>
            </a:pPr>
            <a:r>
              <a:rPr lang="fr-FR" sz="1600" b="1" dirty="0" smtClean="0"/>
              <a:t>Cholestérol estérase</a:t>
            </a:r>
          </a:p>
          <a:p>
            <a:pPr lvl="1">
              <a:buFont typeface="Wingdings" pitchFamily="2" charset="2"/>
              <a:buChar char="ü"/>
            </a:pPr>
            <a:r>
              <a:rPr lang="fr-FR" sz="1600" b="1" dirty="0" smtClean="0"/>
              <a:t>Nucléase</a:t>
            </a:r>
          </a:p>
          <a:p>
            <a:pPr lvl="1">
              <a:buFont typeface="Wingdings" pitchFamily="2" charset="2"/>
              <a:buChar char="ü"/>
            </a:pPr>
            <a:r>
              <a:rPr lang="fr-FR" sz="1600" b="1" dirty="0" smtClean="0"/>
              <a:t>Trypsinogène</a:t>
            </a:r>
          </a:p>
          <a:p>
            <a:pPr lvl="1">
              <a:buFont typeface="Wingdings" pitchFamily="2" charset="2"/>
              <a:buChar char="ü"/>
            </a:pPr>
            <a:r>
              <a:rPr lang="fr-FR" sz="1600" b="1" dirty="0" err="1" smtClean="0"/>
              <a:t>Chymotripsynogène</a:t>
            </a:r>
            <a:endParaRPr lang="fr-FR" sz="1600" b="1" dirty="0" smtClean="0"/>
          </a:p>
          <a:p>
            <a:pPr lvl="1">
              <a:buFont typeface="Wingdings" pitchFamily="2" charset="2"/>
              <a:buChar char="ü"/>
            </a:pPr>
            <a:r>
              <a:rPr lang="fr-FR" sz="1600" b="1" dirty="0" smtClean="0"/>
              <a:t>Peptidase </a:t>
            </a:r>
          </a:p>
          <a:p>
            <a:pPr lvl="1">
              <a:buFont typeface="Wingdings" pitchFamily="2" charset="2"/>
              <a:buChar char="ü"/>
            </a:pPr>
            <a:r>
              <a:rPr lang="fr-FR" sz="1600" b="1" dirty="0" err="1" smtClean="0"/>
              <a:t>Procarboxypeptidase</a:t>
            </a:r>
            <a:r>
              <a:rPr lang="fr-FR" sz="1600" b="1" dirty="0" smtClean="0"/>
              <a:t>…</a:t>
            </a:r>
            <a:endParaRPr lang="fr-FR" sz="1600" b="1" dirty="0"/>
          </a:p>
        </p:txBody>
      </p:sp>
      <p:sp>
        <p:nvSpPr>
          <p:cNvPr id="10" name="ZoneTexte 9"/>
          <p:cNvSpPr txBox="1"/>
          <p:nvPr/>
        </p:nvSpPr>
        <p:spPr>
          <a:xfrm>
            <a:off x="4572000" y="692696"/>
            <a:ext cx="3816424" cy="206210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fr-FR" sz="1600" b="1" dirty="0" smtClean="0">
                <a:solidFill>
                  <a:schemeClr val="bg2">
                    <a:lumMod val="50000"/>
                  </a:schemeClr>
                </a:solidFill>
              </a:rPr>
              <a:t>Suc gastrique (1,3 à 3,5 L/24h)</a:t>
            </a:r>
          </a:p>
          <a:p>
            <a:pPr>
              <a:buFont typeface="Arial" pitchFamily="34" charset="0"/>
              <a:buChar char="•"/>
            </a:pPr>
            <a:r>
              <a:rPr lang="fr-FR" sz="1600" b="1" dirty="0" smtClean="0"/>
              <a:t>Eau et sels minéraux </a:t>
            </a:r>
          </a:p>
          <a:p>
            <a:pPr>
              <a:buFont typeface="Arial" pitchFamily="34" charset="0"/>
              <a:buChar char="•"/>
            </a:pPr>
            <a:r>
              <a:rPr lang="fr-FR" sz="1600" b="1" dirty="0" smtClean="0"/>
              <a:t>Glucides</a:t>
            </a:r>
          </a:p>
          <a:p>
            <a:pPr>
              <a:buFont typeface="Arial" pitchFamily="34" charset="0"/>
              <a:buChar char="•"/>
            </a:pPr>
            <a:r>
              <a:rPr lang="fr-FR" sz="1600" b="1" dirty="0" smtClean="0"/>
              <a:t>Protéines et enzymes</a:t>
            </a:r>
          </a:p>
          <a:p>
            <a:pPr lvl="1">
              <a:buFont typeface="Wingdings" pitchFamily="2" charset="2"/>
              <a:buChar char="ü"/>
            </a:pPr>
            <a:r>
              <a:rPr lang="fr-FR" sz="1600" b="1" dirty="0" smtClean="0"/>
              <a:t>Pepsine</a:t>
            </a:r>
          </a:p>
          <a:p>
            <a:pPr lvl="1">
              <a:buFont typeface="Wingdings" pitchFamily="2" charset="2"/>
              <a:buChar char="ü"/>
            </a:pPr>
            <a:r>
              <a:rPr lang="fr-FR" sz="1600" b="1" dirty="0" smtClean="0"/>
              <a:t>Rénine</a:t>
            </a:r>
          </a:p>
          <a:p>
            <a:pPr lvl="1">
              <a:buFont typeface="Wingdings" pitchFamily="2" charset="2"/>
              <a:buChar char="ü"/>
            </a:pPr>
            <a:r>
              <a:rPr lang="fr-FR" sz="1600" b="1" dirty="0" smtClean="0"/>
              <a:t>Lipase</a:t>
            </a:r>
          </a:p>
          <a:p>
            <a:pPr lvl="1">
              <a:buFont typeface="Wingdings" pitchFamily="2" charset="2"/>
              <a:buChar char="ü"/>
            </a:pPr>
            <a:r>
              <a:rPr lang="fr-FR" sz="1600" b="1" dirty="0" smtClean="0"/>
              <a:t>Lysozyme…</a:t>
            </a:r>
            <a:endParaRPr lang="fr-FR" sz="1600" b="1" dirty="0"/>
          </a:p>
        </p:txBody>
      </p:sp>
      <p:sp>
        <p:nvSpPr>
          <p:cNvPr id="11" name="ZoneTexte 10"/>
          <p:cNvSpPr txBox="1"/>
          <p:nvPr/>
        </p:nvSpPr>
        <p:spPr>
          <a:xfrm>
            <a:off x="340944" y="2470792"/>
            <a:ext cx="4176464" cy="181588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fr-FR" sz="1600" b="1" dirty="0" smtClean="0">
                <a:solidFill>
                  <a:schemeClr val="bg2">
                    <a:lumMod val="50000"/>
                  </a:schemeClr>
                </a:solidFill>
              </a:rPr>
              <a:t>Suc intestinal</a:t>
            </a:r>
          </a:p>
          <a:p>
            <a:pPr>
              <a:buFont typeface="Arial" pitchFamily="34" charset="0"/>
              <a:buChar char="•"/>
            </a:pPr>
            <a:r>
              <a:rPr lang="fr-FR" sz="1600" b="1" dirty="0" smtClean="0"/>
              <a:t>Eau et sels minéraux</a:t>
            </a:r>
          </a:p>
          <a:p>
            <a:pPr>
              <a:buFont typeface="Arial" pitchFamily="34" charset="0"/>
              <a:buChar char="•"/>
            </a:pPr>
            <a:r>
              <a:rPr lang="fr-FR" sz="1600" b="1" dirty="0" smtClean="0"/>
              <a:t>Mucine </a:t>
            </a:r>
          </a:p>
          <a:p>
            <a:pPr>
              <a:buFont typeface="Arial" pitchFamily="34" charset="0"/>
              <a:buChar char="•"/>
            </a:pPr>
            <a:r>
              <a:rPr lang="fr-FR" sz="1600" b="1" dirty="0" smtClean="0"/>
              <a:t>Protéines et enzymes</a:t>
            </a:r>
          </a:p>
          <a:p>
            <a:pPr lvl="1">
              <a:buFont typeface="Wingdings" pitchFamily="2" charset="2"/>
              <a:buChar char="ü"/>
            </a:pPr>
            <a:r>
              <a:rPr lang="fr-FR" sz="1600" b="1" dirty="0" err="1" smtClean="0"/>
              <a:t>Peptipase</a:t>
            </a:r>
            <a:r>
              <a:rPr lang="fr-FR" sz="1600" b="1" dirty="0" smtClean="0"/>
              <a:t> </a:t>
            </a:r>
          </a:p>
          <a:p>
            <a:pPr lvl="1">
              <a:buFont typeface="Wingdings" pitchFamily="2" charset="2"/>
              <a:buChar char="ü"/>
            </a:pPr>
            <a:r>
              <a:rPr lang="fr-FR" sz="1600" b="1" dirty="0" err="1" smtClean="0"/>
              <a:t>Glycosidases</a:t>
            </a:r>
            <a:r>
              <a:rPr lang="fr-FR" sz="1600" b="1" dirty="0" smtClean="0"/>
              <a:t> (saccharase, lactase…)</a:t>
            </a:r>
          </a:p>
          <a:p>
            <a:pPr lvl="1">
              <a:buFont typeface="Wingdings" pitchFamily="2" charset="2"/>
              <a:buChar char="ü"/>
            </a:pPr>
            <a:r>
              <a:rPr lang="fr-FR" sz="1600" b="1" dirty="0" smtClean="0"/>
              <a:t>Lipases …</a:t>
            </a:r>
            <a:endParaRPr lang="fr-FR" sz="1600" b="1" dirty="0"/>
          </a:p>
        </p:txBody>
      </p:sp>
      <p:sp>
        <p:nvSpPr>
          <p:cNvPr id="12" name="Rectangle 11"/>
          <p:cNvSpPr/>
          <p:nvPr/>
        </p:nvSpPr>
        <p:spPr>
          <a:xfrm>
            <a:off x="272960" y="361376"/>
            <a:ext cx="3990451" cy="646331"/>
          </a:xfrm>
          <a:prstGeom prst="rect">
            <a:avLst/>
          </a:prstGeom>
        </p:spPr>
        <p:txBody>
          <a:bodyPr wrap="none">
            <a:spAutoFit/>
          </a:bodyPr>
          <a:lstStyle/>
          <a:p>
            <a:r>
              <a:rPr lang="fr-FR" sz="3600" b="1" dirty="0" smtClean="0">
                <a:solidFill>
                  <a:srgbClr val="C00000"/>
                </a:solidFill>
              </a:rPr>
              <a:t>4. 1. Composition </a:t>
            </a:r>
            <a:endParaRPr lang="fr-FR" sz="3600" b="1" dirty="0">
              <a:solidFill>
                <a:srgbClr val="C00000"/>
              </a:solidFill>
            </a:endParaRPr>
          </a:p>
        </p:txBody>
      </p:sp>
      <p:sp>
        <p:nvSpPr>
          <p:cNvPr id="14" name="ZoneTexte 13"/>
          <p:cNvSpPr txBox="1"/>
          <p:nvPr/>
        </p:nvSpPr>
        <p:spPr>
          <a:xfrm>
            <a:off x="337176" y="4394970"/>
            <a:ext cx="3816424" cy="181588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fr-FR" sz="1600" b="1" dirty="0" smtClean="0">
                <a:solidFill>
                  <a:schemeClr val="bg2">
                    <a:lumMod val="50000"/>
                  </a:schemeClr>
                </a:solidFill>
              </a:rPr>
              <a:t>Bile  (0,5 à 1L/24h)</a:t>
            </a:r>
          </a:p>
          <a:p>
            <a:pPr>
              <a:lnSpc>
                <a:spcPct val="150000"/>
              </a:lnSpc>
              <a:buFont typeface="Arial" pitchFamily="34" charset="0"/>
              <a:buChar char="•"/>
            </a:pPr>
            <a:r>
              <a:rPr lang="fr-FR" sz="1600" b="1" dirty="0" smtClean="0"/>
              <a:t>Eau et sels minéraux</a:t>
            </a:r>
          </a:p>
          <a:p>
            <a:pPr>
              <a:lnSpc>
                <a:spcPct val="150000"/>
              </a:lnSpc>
              <a:buFont typeface="Arial" pitchFamily="34" charset="0"/>
              <a:buChar char="•"/>
            </a:pPr>
            <a:r>
              <a:rPr lang="fr-FR" sz="1600" b="1" dirty="0" smtClean="0"/>
              <a:t>Sels biliaires</a:t>
            </a:r>
          </a:p>
          <a:p>
            <a:pPr>
              <a:lnSpc>
                <a:spcPct val="150000"/>
              </a:lnSpc>
              <a:buFont typeface="Arial" pitchFamily="34" charset="0"/>
              <a:buChar char="•"/>
            </a:pPr>
            <a:r>
              <a:rPr lang="fr-FR" sz="1600" b="1" dirty="0" smtClean="0"/>
              <a:t>Cholestérol </a:t>
            </a:r>
          </a:p>
          <a:p>
            <a:pPr>
              <a:lnSpc>
                <a:spcPct val="150000"/>
              </a:lnSpc>
              <a:buFont typeface="Arial" pitchFamily="34" charset="0"/>
              <a:buChar char="•"/>
            </a:pPr>
            <a:r>
              <a:rPr lang="fr-FR" sz="1600" b="1" dirty="0" smtClean="0"/>
              <a:t>Pigment biliaires (bilirubine)…</a:t>
            </a:r>
            <a:endParaRPr lang="fr-FR" sz="1600" b="1" dirty="0"/>
          </a:p>
        </p:txBody>
      </p:sp>
      <p:sp>
        <p:nvSpPr>
          <p:cNvPr id="13" name="Rectangle 1"/>
          <p:cNvSpPr>
            <a:spLocks noChangeArrowheads="1"/>
          </p:cNvSpPr>
          <p:nvPr/>
        </p:nvSpPr>
        <p:spPr bwMode="auto">
          <a:xfrm>
            <a:off x="-7532" y="40944"/>
            <a:ext cx="9119804"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ctr"/>
            <a:r>
              <a:rPr lang="fr-FR" sz="20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Digestion et absorption</a:t>
            </a:r>
            <a:endParaRPr lang="fr-FR" sz="2000" b="1" u="sng"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https://patrice-hardouin.canoprof.fr/eleve/HR/1_STHR/nutrition_humaine_eleve/res/enzymes.jpeg?sa=X&amp;ved=2ahUKEwiDgs7y_bDzAhUOzoUKHYNXDMIQ_B16BAgEEAI"/>
          <p:cNvPicPr>
            <a:picLocks noChangeAspect="1" noChangeArrowheads="1"/>
          </p:cNvPicPr>
          <p:nvPr/>
        </p:nvPicPr>
        <p:blipFill>
          <a:blip r:embed="rId2" cstate="print"/>
          <a:srcRect/>
          <a:stretch>
            <a:fillRect/>
          </a:stretch>
        </p:blipFill>
        <p:spPr bwMode="auto">
          <a:xfrm>
            <a:off x="1835696" y="476672"/>
            <a:ext cx="5616624" cy="5461724"/>
          </a:xfrm>
          <a:prstGeom prst="rect">
            <a:avLst/>
          </a:prstGeom>
          <a:noFill/>
        </p:spPr>
      </p:pic>
      <p:sp>
        <p:nvSpPr>
          <p:cNvPr id="6" name="ZoneTexte 5"/>
          <p:cNvSpPr txBox="1"/>
          <p:nvPr/>
        </p:nvSpPr>
        <p:spPr>
          <a:xfrm>
            <a:off x="1637088" y="6021288"/>
            <a:ext cx="6264696"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2000" b="1" dirty="0" smtClean="0"/>
              <a:t>Organes, sucs digestifs et enzymes de la digestion</a:t>
            </a:r>
            <a:endParaRPr lang="fr-FR" sz="2000" b="1" dirty="0"/>
          </a:p>
        </p:txBody>
      </p:sp>
      <p:sp>
        <p:nvSpPr>
          <p:cNvPr id="7" name="Rectangle 1"/>
          <p:cNvSpPr>
            <a:spLocks noChangeArrowheads="1"/>
          </p:cNvSpPr>
          <p:nvPr/>
        </p:nvSpPr>
        <p:spPr bwMode="auto">
          <a:xfrm>
            <a:off x="-7532" y="40944"/>
            <a:ext cx="9119804"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ctr"/>
            <a:r>
              <a:rPr lang="fr-FR" sz="20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Digestion et absorption</a:t>
            </a:r>
            <a:endParaRPr lang="fr-FR" sz="2000" b="1" u="sng"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5544" y="548680"/>
            <a:ext cx="6247223" cy="646331"/>
          </a:xfrm>
          <a:prstGeom prst="rect">
            <a:avLst/>
          </a:prstGeom>
        </p:spPr>
        <p:txBody>
          <a:bodyPr wrap="none">
            <a:spAutoFit/>
          </a:bodyPr>
          <a:lstStyle/>
          <a:p>
            <a:r>
              <a:rPr lang="fr-FR" sz="3600" b="1" dirty="0" smtClean="0">
                <a:solidFill>
                  <a:srgbClr val="C00000"/>
                </a:solidFill>
              </a:rPr>
              <a:t>5. Mécanisme de la digestion</a:t>
            </a:r>
            <a:endParaRPr lang="fr-FR" sz="3600" b="1" dirty="0">
              <a:solidFill>
                <a:srgbClr val="C00000"/>
              </a:solidFill>
            </a:endParaRPr>
          </a:p>
        </p:txBody>
      </p:sp>
      <p:sp>
        <p:nvSpPr>
          <p:cNvPr id="7" name="Rectangle 6"/>
          <p:cNvSpPr/>
          <p:nvPr/>
        </p:nvSpPr>
        <p:spPr>
          <a:xfrm>
            <a:off x="251520" y="1688632"/>
            <a:ext cx="5112568" cy="1287468"/>
          </a:xfrm>
          <a:prstGeom prst="rect">
            <a:avLst/>
          </a:prstGeom>
        </p:spPr>
        <p:txBody>
          <a:bodyPr wrap="square">
            <a:spAutoFit/>
          </a:bodyPr>
          <a:lstStyle/>
          <a:p>
            <a:pPr algn="just">
              <a:lnSpc>
                <a:spcPct val="150000"/>
              </a:lnSpc>
              <a:buFont typeface="Wingdings" pitchFamily="2" charset="2"/>
              <a:buChar char="Ø"/>
            </a:pPr>
            <a:r>
              <a:rPr lang="fr-FR" b="1" dirty="0" smtClean="0"/>
              <a:t> La digestion est un ensemble des processus mécaniques et chimiques assurant la transformation et l’absorption des aliments.</a:t>
            </a:r>
          </a:p>
        </p:txBody>
      </p:sp>
      <p:sp>
        <p:nvSpPr>
          <p:cNvPr id="8" name="Rectangle 7"/>
          <p:cNvSpPr/>
          <p:nvPr/>
        </p:nvSpPr>
        <p:spPr>
          <a:xfrm>
            <a:off x="251520" y="3851463"/>
            <a:ext cx="5058772" cy="2533963"/>
          </a:xfrm>
          <a:prstGeom prst="rect">
            <a:avLst/>
          </a:prstGeom>
        </p:spPr>
        <p:txBody>
          <a:bodyPr wrap="square">
            <a:spAutoFit/>
          </a:bodyPr>
          <a:lstStyle/>
          <a:p>
            <a:pPr algn="just">
              <a:lnSpc>
                <a:spcPct val="150000"/>
              </a:lnSpc>
              <a:buFont typeface="Wingdings" pitchFamily="2" charset="2"/>
              <a:buChar char="Ø"/>
            </a:pPr>
            <a:r>
              <a:rPr lang="fr-FR" b="1" dirty="0" smtClean="0"/>
              <a:t>Les alimentent ingérés dans la bouche passent dans le </a:t>
            </a:r>
            <a:r>
              <a:rPr lang="fr-FR" b="1" dirty="0" smtClean="0">
                <a:solidFill>
                  <a:schemeClr val="bg2">
                    <a:lumMod val="50000"/>
                  </a:schemeClr>
                </a:solidFill>
              </a:rPr>
              <a:t>pharynx</a:t>
            </a:r>
            <a:r>
              <a:rPr lang="fr-FR" b="1" dirty="0" smtClean="0"/>
              <a:t>, puis dans </a:t>
            </a:r>
            <a:r>
              <a:rPr lang="fr-FR" b="1" dirty="0" smtClean="0">
                <a:solidFill>
                  <a:schemeClr val="bg2">
                    <a:lumMod val="50000"/>
                  </a:schemeClr>
                </a:solidFill>
              </a:rPr>
              <a:t>l’œsophage</a:t>
            </a:r>
            <a:r>
              <a:rPr lang="fr-FR" b="1" dirty="0" smtClean="0"/>
              <a:t> et parvient à </a:t>
            </a:r>
            <a:r>
              <a:rPr lang="fr-FR" b="1" dirty="0" smtClean="0">
                <a:solidFill>
                  <a:schemeClr val="bg2">
                    <a:lumMod val="50000"/>
                  </a:schemeClr>
                </a:solidFill>
              </a:rPr>
              <a:t>l’estomac</a:t>
            </a:r>
            <a:r>
              <a:rPr lang="fr-FR" b="1" dirty="0" smtClean="0"/>
              <a:t> grâce à un mécanisme involontaire mettant en action les muscles de la paroi œsophagienne (péristaltisme).</a:t>
            </a:r>
          </a:p>
        </p:txBody>
      </p:sp>
      <p:pic>
        <p:nvPicPr>
          <p:cNvPr id="43012" name="Picture 4" descr="https://conseils-sante-naturelle.com/wp-content/uploads/2020/06/oesophage.jpg"/>
          <p:cNvPicPr>
            <a:picLocks noChangeAspect="1" noChangeArrowheads="1"/>
          </p:cNvPicPr>
          <p:nvPr/>
        </p:nvPicPr>
        <p:blipFill>
          <a:blip r:embed="rId2" cstate="print"/>
          <a:srcRect/>
          <a:stretch>
            <a:fillRect/>
          </a:stretch>
        </p:blipFill>
        <p:spPr bwMode="auto">
          <a:xfrm>
            <a:off x="5580112" y="1208036"/>
            <a:ext cx="3563888" cy="5238750"/>
          </a:xfrm>
          <a:prstGeom prst="rect">
            <a:avLst/>
          </a:prstGeom>
          <a:noFill/>
        </p:spPr>
      </p:pic>
      <p:sp>
        <p:nvSpPr>
          <p:cNvPr id="9" name="Rectangle 1"/>
          <p:cNvSpPr>
            <a:spLocks noChangeArrowheads="1"/>
          </p:cNvSpPr>
          <p:nvPr/>
        </p:nvSpPr>
        <p:spPr bwMode="auto">
          <a:xfrm>
            <a:off x="-7532" y="40944"/>
            <a:ext cx="9119804"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ctr"/>
            <a:r>
              <a:rPr lang="fr-FR" sz="20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Digestion et absorption</a:t>
            </a:r>
            <a:endParaRPr lang="fr-FR" sz="2000" b="1" u="sng"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4016" y="548680"/>
            <a:ext cx="8676456" cy="2677656"/>
          </a:xfrm>
          <a:prstGeom prst="rect">
            <a:avLst/>
          </a:prstGeom>
        </p:spPr>
        <p:txBody>
          <a:bodyPr wrap="square">
            <a:spAutoFit/>
          </a:bodyPr>
          <a:lstStyle/>
          <a:p>
            <a:pPr algn="just">
              <a:lnSpc>
                <a:spcPct val="150000"/>
              </a:lnSpc>
            </a:pPr>
            <a:r>
              <a:rPr lang="fr-FR" sz="2400" b="1" dirty="0" smtClean="0">
                <a:latin typeface="Book Antiqua" pitchFamily="18" charset="0"/>
              </a:rPr>
              <a:t>La digestion passe par deux processus :</a:t>
            </a:r>
          </a:p>
          <a:p>
            <a:pPr lvl="1" algn="just">
              <a:lnSpc>
                <a:spcPct val="150000"/>
              </a:lnSpc>
              <a:buFont typeface="Wingdings" pitchFamily="2" charset="2"/>
              <a:buChar char="q"/>
            </a:pPr>
            <a:r>
              <a:rPr lang="fr-FR" b="1" dirty="0" smtClean="0">
                <a:latin typeface="Book Antiqua" pitchFamily="18" charset="0"/>
              </a:rPr>
              <a:t>	</a:t>
            </a:r>
            <a:r>
              <a:rPr lang="fr-FR" sz="2200" b="1" dirty="0" smtClean="0">
                <a:solidFill>
                  <a:schemeClr val="bg2">
                    <a:lumMod val="50000"/>
                  </a:schemeClr>
                </a:solidFill>
                <a:latin typeface="Book Antiqua" pitchFamily="18" charset="0"/>
              </a:rPr>
              <a:t>La digestion mécanique: </a:t>
            </a:r>
            <a:r>
              <a:rPr lang="fr-FR" sz="2200" dirty="0" smtClean="0"/>
              <a:t>qui a lieu dans la bouche et l'estomac. Les aliments sont ramollis et broyés par la </a:t>
            </a:r>
            <a:r>
              <a:rPr lang="fr-FR" sz="2200" b="1" dirty="0" smtClean="0">
                <a:solidFill>
                  <a:srgbClr val="FF0000"/>
                </a:solidFill>
              </a:rPr>
              <a:t>mastication</a:t>
            </a:r>
            <a:r>
              <a:rPr lang="fr-FR" sz="2200" dirty="0" smtClean="0">
                <a:solidFill>
                  <a:srgbClr val="FF0000"/>
                </a:solidFill>
              </a:rPr>
              <a:t> </a:t>
            </a:r>
            <a:r>
              <a:rPr lang="fr-FR" sz="2200" dirty="0" smtClean="0"/>
              <a:t>pour donner un mélange appelé </a:t>
            </a:r>
            <a:r>
              <a:rPr lang="fr-FR" sz="2200" b="1" dirty="0" smtClean="0">
                <a:solidFill>
                  <a:srgbClr val="FF0000"/>
                </a:solidFill>
              </a:rPr>
              <a:t>chyme</a:t>
            </a:r>
            <a:r>
              <a:rPr lang="fr-FR" sz="2200" dirty="0" smtClean="0"/>
              <a:t>, puis brassés dans l'estomac par les </a:t>
            </a:r>
            <a:r>
              <a:rPr lang="fr-FR" sz="2200" b="1" dirty="0" smtClean="0"/>
              <a:t>contractions</a:t>
            </a:r>
            <a:r>
              <a:rPr lang="fr-FR" sz="2200" dirty="0" smtClean="0"/>
              <a:t>.</a:t>
            </a:r>
            <a:endParaRPr lang="fr-FR" sz="2200" b="1" dirty="0" smtClean="0">
              <a:solidFill>
                <a:schemeClr val="bg2">
                  <a:lumMod val="50000"/>
                </a:schemeClr>
              </a:solidFill>
              <a:latin typeface="Book Antiqua" pitchFamily="18" charset="0"/>
            </a:endParaRPr>
          </a:p>
        </p:txBody>
      </p:sp>
      <p:sp>
        <p:nvSpPr>
          <p:cNvPr id="6" name="Rectangle 5"/>
          <p:cNvSpPr/>
          <p:nvPr/>
        </p:nvSpPr>
        <p:spPr>
          <a:xfrm>
            <a:off x="1028056" y="3645024"/>
            <a:ext cx="8028384" cy="2862322"/>
          </a:xfrm>
          <a:prstGeom prst="rect">
            <a:avLst/>
          </a:prstGeom>
        </p:spPr>
        <p:txBody>
          <a:bodyPr wrap="square">
            <a:spAutoFit/>
          </a:bodyPr>
          <a:lstStyle/>
          <a:p>
            <a:pPr>
              <a:lnSpc>
                <a:spcPct val="200000"/>
              </a:lnSpc>
              <a:buFont typeface="Arial" pitchFamily="34" charset="0"/>
              <a:buChar char="•"/>
            </a:pPr>
            <a:r>
              <a:rPr lang="fr-FR" b="1" dirty="0" smtClean="0"/>
              <a:t>La mastication se déroule au niveau de la bouche,</a:t>
            </a:r>
          </a:p>
          <a:p>
            <a:pPr>
              <a:lnSpc>
                <a:spcPct val="200000"/>
              </a:lnSpc>
              <a:buFont typeface="Arial" pitchFamily="34" charset="0"/>
              <a:buChar char="•"/>
            </a:pPr>
            <a:r>
              <a:rPr lang="fr-FR" b="1" dirty="0" smtClean="0"/>
              <a:t>La déglutition contrôlée par le pharynx qui facilite le passage du bol  alimentaire dans l’œsophage.</a:t>
            </a:r>
          </a:p>
          <a:p>
            <a:pPr>
              <a:lnSpc>
                <a:spcPct val="200000"/>
              </a:lnSpc>
              <a:buFont typeface="Arial" pitchFamily="34" charset="0"/>
              <a:buChar char="•"/>
            </a:pPr>
            <a:r>
              <a:rPr lang="fr-FR" b="1" dirty="0" smtClean="0"/>
              <a:t>Les contractions (péristaltisme) : assurée par la paroi de l’œsophage, l’estomac et les intestins</a:t>
            </a:r>
          </a:p>
        </p:txBody>
      </p:sp>
      <p:sp>
        <p:nvSpPr>
          <p:cNvPr id="7" name="Rectangle 1"/>
          <p:cNvSpPr>
            <a:spLocks noChangeArrowheads="1"/>
          </p:cNvSpPr>
          <p:nvPr/>
        </p:nvSpPr>
        <p:spPr bwMode="auto">
          <a:xfrm>
            <a:off x="-7532" y="40944"/>
            <a:ext cx="9119804"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ctr"/>
            <a:r>
              <a:rPr lang="fr-FR" sz="20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Digestion et absorption</a:t>
            </a:r>
            <a:endParaRPr lang="fr-FR" sz="2000" b="1" u="sng"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Thème1">
  <a:themeElements>
    <a:clrScheme name="Welcome">
      <a:dk1>
        <a:sysClr val="windowText" lastClr="000000"/>
      </a:dk1>
      <a:lt1>
        <a:sysClr val="window" lastClr="FFFFFF"/>
      </a:lt1>
      <a:dk2>
        <a:srgbClr val="00272B"/>
      </a:dk2>
      <a:lt2>
        <a:srgbClr val="F7F7FF"/>
      </a:lt2>
      <a:accent1>
        <a:srgbClr val="006AED"/>
      </a:accent1>
      <a:accent2>
        <a:srgbClr val="0087BF"/>
      </a:accent2>
      <a:accent3>
        <a:srgbClr val="5D974B"/>
      </a:accent3>
      <a:accent4>
        <a:srgbClr val="9DBB3F"/>
      </a:accent4>
      <a:accent5>
        <a:srgbClr val="C77CC7"/>
      </a:accent5>
      <a:accent6>
        <a:srgbClr val="996699"/>
      </a:accent6>
      <a:hlink>
        <a:srgbClr val="E78707"/>
      </a:hlink>
      <a:folHlink>
        <a:srgbClr val="C618BA"/>
      </a:folHlink>
    </a:clrScheme>
    <a:fontScheme name="Welcome">
      <a:majorFont>
        <a:latin typeface="Book Antiqua"/>
        <a:ea typeface=""/>
        <a:cs typeface=""/>
        <a:font script="Jpan" typeface="ＭＳ Ｐゴシック"/>
        <a:font script="Hang" typeface="돋움"/>
        <a:font script="Hans" typeface="华文中宋"/>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mbria"/>
        <a:ea typeface=""/>
        <a:cs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l">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tint val="100000"/>
            <a:shade val="100000"/>
            <a:hueMod val="100000"/>
            <a:satMod val="100000"/>
          </a:schemeClr>
        </a:solidFill>
        <a:gradFill rotWithShape="1">
          <a:gsLst>
            <a:gs pos="0">
              <a:schemeClr val="phClr">
                <a:tint val="100000"/>
                <a:shade val="30000"/>
                <a:hueMod val="100000"/>
              </a:schemeClr>
            </a:gs>
            <a:gs pos="20000">
              <a:schemeClr val="phClr">
                <a:tint val="100000"/>
                <a:shade val="100000"/>
                <a:hueMod val="100000"/>
              </a:schemeClr>
            </a:gs>
            <a:gs pos="100000">
              <a:schemeClr val="phClr">
                <a:tint val="90000"/>
                <a:shade val="100000"/>
                <a:hueMod val="100000"/>
                <a:satMod val="1600000"/>
              </a:schemeClr>
            </a:gs>
          </a:gsLst>
          <a:lin ang="16200000" scaled="1"/>
        </a:gradFill>
        <a:gradFill rotWithShape="1">
          <a:gsLst>
            <a:gs pos="0">
              <a:schemeClr val="phClr">
                <a:tint val="100000"/>
                <a:shade val="30000"/>
                <a:hueMod val="100000"/>
                <a:satMod val="1600000"/>
              </a:schemeClr>
            </a:gs>
            <a:gs pos="20000">
              <a:schemeClr val="phClr">
                <a:tint val="100000"/>
                <a:shade val="100000"/>
                <a:hueMod val="100000"/>
                <a:satMod val="500000"/>
              </a:schemeClr>
            </a:gs>
            <a:gs pos="100000">
              <a:schemeClr val="phClr">
                <a:tint val="90000"/>
                <a:shade val="100000"/>
                <a:hueMod val="100000"/>
                <a:satMod val="1600000"/>
              </a:schemeClr>
            </a:gs>
          </a:gsLst>
          <a:lin ang="16200000" scaled="1"/>
        </a:gradFill>
      </a:bgFillStyleLst>
    </a:fmtScheme>
  </a:themeElements>
  <a:objectDefaults/>
  <a:extraClrSchemeLst/>
</a:theme>
</file>

<file path=ppt/theme/theme2.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Thème1</Template>
  <TotalTime>1506</TotalTime>
  <Words>942</Words>
  <Application>Microsoft Office PowerPoint</Application>
  <PresentationFormat>Affichage à l'écran (4:3)</PresentationFormat>
  <Paragraphs>132</Paragraphs>
  <Slides>19</Slides>
  <Notes>0</Notes>
  <HiddenSlides>0</HiddenSlides>
  <MMClips>0</MMClips>
  <ScaleCrop>false</ScaleCrop>
  <HeadingPairs>
    <vt:vector size="4" baseType="variant">
      <vt:variant>
        <vt:lpstr>Thème</vt:lpstr>
      </vt:variant>
      <vt:variant>
        <vt:i4>2</vt:i4>
      </vt:variant>
      <vt:variant>
        <vt:lpstr>Titres des diapositives</vt:lpstr>
      </vt:variant>
      <vt:variant>
        <vt:i4>19</vt:i4>
      </vt:variant>
    </vt:vector>
  </HeadingPairs>
  <TitlesOfParts>
    <vt:vector size="21" baseType="lpstr">
      <vt:lpstr>Thème1</vt:lpstr>
      <vt:lpstr>Aspect</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vector>
  </TitlesOfParts>
  <Company>Sweet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Lenovo</dc:creator>
  <cp:lastModifiedBy>Lenovo</cp:lastModifiedBy>
  <cp:revision>52</cp:revision>
  <dcterms:created xsi:type="dcterms:W3CDTF">2021-09-22T13:16:38Z</dcterms:created>
  <dcterms:modified xsi:type="dcterms:W3CDTF">2023-11-13T16:35:23Z</dcterms:modified>
</cp:coreProperties>
</file>