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05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49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35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78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611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554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79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901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75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05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99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C52F5-F0DA-4ACA-AEFB-FAB4D51B83A0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8BF7A-D7F3-41ED-83E3-DEBC12ABF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91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الفن الساساني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880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00446"/>
            <a:ext cx="10515600" cy="5876517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sz="4000" dirty="0" smtClean="0"/>
              <a:t>انتهت الدولة الساسانية عام 651 م بمقتل الملك </a:t>
            </a:r>
            <a:r>
              <a:rPr lang="ar-DZ" sz="4000" dirty="0" err="1" smtClean="0"/>
              <a:t>يزدجرد</a:t>
            </a:r>
            <a:r>
              <a:rPr lang="ar-DZ" sz="4000" dirty="0" smtClean="0"/>
              <a:t> التالت وانتشار الفتوحات الإسلامية,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69307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39634"/>
            <a:ext cx="10515600" cy="5837329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DZ" sz="4000" dirty="0" smtClean="0"/>
              <a:t>الاسرة الساسانية هي الاسرة </a:t>
            </a:r>
            <a:r>
              <a:rPr lang="ar-DZ" sz="4000" dirty="0" err="1" smtClean="0"/>
              <a:t>التالتة</a:t>
            </a:r>
            <a:r>
              <a:rPr lang="ar-DZ" sz="4000" dirty="0" smtClean="0"/>
              <a:t> بعد الاسرة </a:t>
            </a:r>
            <a:r>
              <a:rPr lang="ar-DZ" sz="4000" dirty="0" err="1" smtClean="0"/>
              <a:t>الاخمينية</a:t>
            </a:r>
            <a:r>
              <a:rPr lang="ar-DZ" sz="4000" dirty="0" smtClean="0"/>
              <a:t> و الاسرة </a:t>
            </a:r>
            <a:r>
              <a:rPr lang="ar-DZ" sz="4000" dirty="0" err="1" smtClean="0"/>
              <a:t>البارتية</a:t>
            </a:r>
            <a:r>
              <a:rPr lang="ar-DZ" sz="4000" dirty="0" smtClean="0"/>
              <a:t> </a:t>
            </a:r>
            <a:r>
              <a:rPr lang="ar-DZ" sz="4000" dirty="0" err="1" smtClean="0"/>
              <a:t>امتدى</a:t>
            </a:r>
            <a:r>
              <a:rPr lang="ar-DZ" sz="4000" dirty="0" smtClean="0"/>
              <a:t> حكمهم من 224م الى 651 م  أي من القرن التالت للميلاد الى غاية القرن السابع للميلاد </a:t>
            </a:r>
          </a:p>
          <a:p>
            <a:pPr marL="0" indent="0" algn="just" rtl="1">
              <a:buNone/>
            </a:pPr>
            <a:r>
              <a:rPr lang="ar-DZ" sz="4000" dirty="0" smtClean="0"/>
              <a:t>سميت </a:t>
            </a:r>
            <a:r>
              <a:rPr lang="ar-DZ" sz="4000" dirty="0" err="1" smtClean="0"/>
              <a:t>بالامبراطورية</a:t>
            </a:r>
            <a:r>
              <a:rPr lang="ar-DZ" sz="4000" dirty="0" smtClean="0"/>
              <a:t> الساسانية نسبة الى الكاهن </a:t>
            </a:r>
            <a:r>
              <a:rPr lang="ar-DZ" sz="4000" dirty="0" err="1" smtClean="0"/>
              <a:t>الزرادشتي</a:t>
            </a:r>
            <a:r>
              <a:rPr lang="ar-DZ" sz="4000" dirty="0" smtClean="0"/>
              <a:t> ساسان ويعد الملك </a:t>
            </a:r>
            <a:r>
              <a:rPr lang="ar-DZ" sz="4000" dirty="0" err="1" smtClean="0"/>
              <a:t>اردشير</a:t>
            </a:r>
            <a:r>
              <a:rPr lang="ar-DZ" sz="4000" dirty="0" smtClean="0"/>
              <a:t> الأول المؤسس الحقيقي عام 226م بعد انتصاره على </a:t>
            </a:r>
            <a:r>
              <a:rPr lang="ar-DZ" sz="4000" dirty="0" err="1" smtClean="0"/>
              <a:t>البارتيين</a:t>
            </a:r>
            <a:r>
              <a:rPr lang="ar-DZ" sz="4000" dirty="0" smtClean="0"/>
              <a:t> </a:t>
            </a:r>
            <a:r>
              <a:rPr lang="ar-DZ" sz="4000" dirty="0" err="1" smtClean="0"/>
              <a:t>باتوسعت</a:t>
            </a:r>
            <a:r>
              <a:rPr lang="ar-DZ" sz="4000" dirty="0" smtClean="0"/>
              <a:t> الإمبراطورية حتى شملت اسيا الوسطى ،</a:t>
            </a:r>
            <a:r>
              <a:rPr lang="ar-DZ" sz="4000" dirty="0" err="1" smtClean="0"/>
              <a:t>ايران،العراق</a:t>
            </a:r>
            <a:r>
              <a:rPr lang="ar-DZ" sz="4000" dirty="0" smtClean="0"/>
              <a:t> ،</a:t>
            </a:r>
            <a:r>
              <a:rPr lang="ar-DZ" sz="4000" dirty="0" err="1" smtClean="0"/>
              <a:t>كردستان،مصر</a:t>
            </a:r>
            <a:r>
              <a:rPr lang="ar-DZ" sz="4000" dirty="0" smtClean="0"/>
              <a:t> وأجزاء من سوريا,</a:t>
            </a:r>
          </a:p>
          <a:p>
            <a:pPr marL="0" indent="0" algn="just" rtl="1">
              <a:buNone/>
            </a:pPr>
            <a:r>
              <a:rPr lang="ar-DZ" sz="4000" dirty="0" smtClean="0"/>
              <a:t>عاصمة الساسانيين </a:t>
            </a:r>
            <a:r>
              <a:rPr lang="ar-DZ" sz="4000" dirty="0" err="1" smtClean="0"/>
              <a:t>طيسفون</a:t>
            </a:r>
            <a:r>
              <a:rPr lang="ar-DZ" sz="4000" dirty="0" smtClean="0"/>
              <a:t> (مدينة المدائن)</a:t>
            </a:r>
            <a:r>
              <a:rPr lang="ar-DZ" sz="4000" dirty="0" err="1" smtClean="0"/>
              <a:t>عرفو</a:t>
            </a:r>
            <a:r>
              <a:rPr lang="ar-DZ" sz="4000" dirty="0" smtClean="0"/>
              <a:t> بحروبهم مع الروم والبيزنطيين بدافع التوسع ,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67466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الفن الساساني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 rtl="1">
              <a:buNone/>
            </a:pPr>
            <a:r>
              <a:rPr lang="ar-DZ" sz="4000" dirty="0" smtClean="0"/>
              <a:t>اترت في الفن الساساني </a:t>
            </a:r>
            <a:r>
              <a:rPr lang="ar-DZ" sz="4000" dirty="0" err="1" smtClean="0"/>
              <a:t>مؤترات</a:t>
            </a:r>
            <a:r>
              <a:rPr lang="ar-DZ" sz="4000" dirty="0" smtClean="0"/>
              <a:t> خارجية ابرزها الفن </a:t>
            </a:r>
            <a:r>
              <a:rPr lang="ar-DZ" sz="4000" dirty="0" err="1" smtClean="0"/>
              <a:t>الاخميني</a:t>
            </a:r>
            <a:r>
              <a:rPr lang="ar-DZ" sz="4000" dirty="0" smtClean="0"/>
              <a:t> </a:t>
            </a:r>
            <a:r>
              <a:rPr lang="ar-DZ" sz="4000" dirty="0" err="1" smtClean="0"/>
              <a:t>بلاخص</a:t>
            </a:r>
            <a:r>
              <a:rPr lang="ar-DZ" sz="4000" dirty="0" smtClean="0"/>
              <a:t> </a:t>
            </a:r>
            <a:r>
              <a:rPr lang="ar-DZ" sz="4000" dirty="0" err="1" smtClean="0"/>
              <a:t>اعتمدو</a:t>
            </a:r>
            <a:r>
              <a:rPr lang="ar-DZ" sz="4000" dirty="0" smtClean="0"/>
              <a:t> عليه في تشييد القصور  /من ابرزها قصر </a:t>
            </a:r>
            <a:r>
              <a:rPr lang="ar-DZ" sz="4000" dirty="0" err="1" smtClean="0"/>
              <a:t>طيسفون</a:t>
            </a:r>
            <a:r>
              <a:rPr lang="ar-DZ" sz="4000" dirty="0" smtClean="0"/>
              <a:t> اد حافظو على استعمال الحجر في تشييد القصور وبناء المعابد  لاسيما معابد النار متل معبد </a:t>
            </a:r>
            <a:r>
              <a:rPr lang="ar-DZ" sz="4000" dirty="0" err="1" smtClean="0"/>
              <a:t>بيشابور،كما</a:t>
            </a:r>
            <a:r>
              <a:rPr lang="ar-DZ" sz="4000" dirty="0" smtClean="0"/>
              <a:t> </a:t>
            </a:r>
            <a:r>
              <a:rPr lang="ar-DZ" sz="4000" dirty="0" err="1" smtClean="0"/>
              <a:t>اشتهرو</a:t>
            </a:r>
            <a:r>
              <a:rPr lang="ar-DZ" sz="4000" dirty="0" smtClean="0"/>
              <a:t> </a:t>
            </a:r>
            <a:r>
              <a:rPr lang="ar-DZ" sz="4000" dirty="0" err="1" smtClean="0"/>
              <a:t>با</a:t>
            </a:r>
            <a:r>
              <a:rPr lang="ar-DZ" sz="4000" dirty="0" smtClean="0"/>
              <a:t> النقش في الجبال متل النحت </a:t>
            </a:r>
            <a:r>
              <a:rPr lang="ar-DZ" sz="4000" dirty="0" err="1" smtClean="0"/>
              <a:t>الظخم</a:t>
            </a:r>
            <a:r>
              <a:rPr lang="ar-DZ" sz="4000" dirty="0" smtClean="0"/>
              <a:t> العائد الى </a:t>
            </a:r>
            <a:r>
              <a:rPr lang="ar-DZ" sz="4000" dirty="0" err="1" smtClean="0"/>
              <a:t>اردشير</a:t>
            </a:r>
            <a:r>
              <a:rPr lang="ar-DZ" sz="4000" dirty="0" smtClean="0"/>
              <a:t> الأول في موضع يسمى نقش رستم زهو نحت في صخور منطقة جبلية كما </a:t>
            </a:r>
            <a:r>
              <a:rPr lang="ar-DZ" sz="4000" dirty="0" err="1" smtClean="0"/>
              <a:t>اهتمو</a:t>
            </a:r>
            <a:r>
              <a:rPr lang="ar-DZ" sz="4000" dirty="0" smtClean="0"/>
              <a:t> بفن صياغة  الدهب والفضة وصناعة الحرير والسجاد والمنسوجات,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016417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فن العمارة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 rtl="1">
              <a:buNone/>
            </a:pPr>
            <a:r>
              <a:rPr lang="ar-DZ" sz="4000" dirty="0" smtClean="0"/>
              <a:t>تميز بناء المدن والقصور متل قصر  ايوان كسرى ،له </a:t>
            </a:r>
            <a:r>
              <a:rPr lang="ar-DZ" sz="4000" dirty="0" err="1" smtClean="0"/>
              <a:t>تلاتة</a:t>
            </a:r>
            <a:r>
              <a:rPr lang="ar-DZ" sz="4000" dirty="0" smtClean="0"/>
              <a:t> أبواب ،يعتقد ان كسرى الأول هو الدي </a:t>
            </a:r>
            <a:r>
              <a:rPr lang="ar-DZ" sz="4000" dirty="0" err="1" smtClean="0"/>
              <a:t>بناه،يتكون</a:t>
            </a:r>
            <a:r>
              <a:rPr lang="ar-DZ" sz="4000" dirty="0" smtClean="0"/>
              <a:t> القصر من الايوان الكبير في الوسط وهو قاعة العرش محاط بحجرات صغيرة من الشمال  والجنوب وهي ملاصقة لجداري الايوان و البناء من الاجر و الجص ومطلية من الداخل بالجص والألوان الزاهية ،اما واجهة البناء التي كانت نحو الشرق فهي مزينة </a:t>
            </a:r>
            <a:r>
              <a:rPr lang="ar-DZ" sz="4000" dirty="0" err="1" smtClean="0"/>
              <a:t>بنقوشمن</a:t>
            </a:r>
            <a:r>
              <a:rPr lang="ar-DZ" sz="4000" dirty="0" smtClean="0"/>
              <a:t> الجص </a:t>
            </a:r>
            <a:r>
              <a:rPr lang="ar-DZ" sz="4000" dirty="0" err="1" smtClean="0"/>
              <a:t>وتماتيل</a:t>
            </a:r>
            <a:r>
              <a:rPr lang="ar-DZ" sz="4000" dirty="0" smtClean="0"/>
              <a:t> رخامية كبيرة ،فظلا عن ابداعاتهم في النحت في سفوح الجبال والزخرفة على جدران القصور,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734601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TcyfutOKoMVV8_UqTbkjZYlTuLz34nAx6IvA&amp;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150" y="718457"/>
            <a:ext cx="10933610" cy="587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327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dirty="0" smtClean="0"/>
              <a:t>طاق كسرى المشيد من الطوب</a:t>
            </a:r>
            <a:endParaRPr lang="fr-FR" dirty="0"/>
          </a:p>
        </p:txBody>
      </p:sp>
      <p:pic>
        <p:nvPicPr>
          <p:cNvPr id="2050" name="Picture 2" descr="إيوان كسرى - صرح حضاري يهدده الإهمال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39" y="1825625"/>
            <a:ext cx="1137774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10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4000" dirty="0" smtClean="0"/>
              <a:t>منحوتة للملك </a:t>
            </a:r>
            <a:r>
              <a:rPr lang="ar-DZ" sz="4000" dirty="0" err="1" smtClean="0"/>
              <a:t>اردشير</a:t>
            </a:r>
            <a:r>
              <a:rPr lang="ar-DZ" sz="4000" dirty="0" smtClean="0"/>
              <a:t> الأول </a:t>
            </a:r>
            <a:r>
              <a:rPr lang="ar-DZ" sz="4000" dirty="0" err="1" smtClean="0"/>
              <a:t>يستغيت</a:t>
            </a:r>
            <a:r>
              <a:rPr lang="ar-DZ" sz="4000" dirty="0" smtClean="0"/>
              <a:t> بالبطل الأسطوري رستم</a:t>
            </a:r>
            <a:endParaRPr lang="fr-FR" sz="4000" dirty="0"/>
          </a:p>
        </p:txBody>
      </p:sp>
      <p:pic>
        <p:nvPicPr>
          <p:cNvPr id="3074" name="Picture 2" descr="https://upload.wikimedia.org/wikipedia/commons/thumb/6/68/Irnp105-Grobowce_Naqsh-E_Rustam.jpg/250px-Irnp105-Grobowce_Naqsh-E_Rustam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1515291"/>
            <a:ext cx="9091749" cy="4689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598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برج في موقع نقش رستم (بيت النار ديانة المجوسية)</a:t>
            </a:r>
            <a:endParaRPr lang="fr-FR" dirty="0"/>
          </a:p>
        </p:txBody>
      </p:sp>
      <p:pic>
        <p:nvPicPr>
          <p:cNvPr id="4098" name="Picture 2" descr="undefine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89" y="1825625"/>
            <a:ext cx="984939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156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انتصار الملك الساساني </a:t>
            </a:r>
            <a:r>
              <a:rPr lang="ar-DZ" dirty="0" err="1" smtClean="0"/>
              <a:t>شابور</a:t>
            </a:r>
            <a:r>
              <a:rPr lang="ar-DZ" dirty="0" smtClean="0"/>
              <a:t> الأول على الرومان</a:t>
            </a:r>
            <a:endParaRPr lang="fr-FR" dirty="0"/>
          </a:p>
        </p:txBody>
      </p:sp>
      <p:pic>
        <p:nvPicPr>
          <p:cNvPr id="5122" name="Picture 2" descr="Aucune description de photo disponible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7" y="1825624"/>
            <a:ext cx="11207930" cy="466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4737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276</Words>
  <Application>Microsoft Office PowerPoint</Application>
  <PresentationFormat>Grand écran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Thème Office</vt:lpstr>
      <vt:lpstr>الفن الساساني</vt:lpstr>
      <vt:lpstr>Présentation PowerPoint</vt:lpstr>
      <vt:lpstr>الفن الساساني</vt:lpstr>
      <vt:lpstr>فن العمارة</vt:lpstr>
      <vt:lpstr>Présentation PowerPoint</vt:lpstr>
      <vt:lpstr>طاق كسرى المشيد من الطوب</vt:lpstr>
      <vt:lpstr>منحوتة للملك اردشير الأول يستغيت بالبطل الأسطوري رستم</vt:lpstr>
      <vt:lpstr>برج في موقع نقش رستم (بيت النار ديانة المجوسية)</vt:lpstr>
      <vt:lpstr>انتصار الملك الساساني شابور الأول على الرومان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الإمبراطورية الفارسية</dc:title>
  <dc:creator>Utilisateur Windows</dc:creator>
  <cp:lastModifiedBy>Utilisateur Windows</cp:lastModifiedBy>
  <cp:revision>7</cp:revision>
  <dcterms:created xsi:type="dcterms:W3CDTF">2025-02-11T19:28:42Z</dcterms:created>
  <dcterms:modified xsi:type="dcterms:W3CDTF">2025-05-03T14:28:09Z</dcterms:modified>
</cp:coreProperties>
</file>