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63" r:id="rId4"/>
    <p:sldId id="264" r:id="rId5"/>
    <p:sldId id="265" r:id="rId6"/>
    <p:sldId id="267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12/02/2025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DZ" sz="7200" dirty="0" smtClean="0">
                <a:solidFill>
                  <a:srgbClr val="FF0000"/>
                </a:solidFill>
              </a:rPr>
              <a:t>برمجية </a:t>
            </a:r>
            <a:r>
              <a:rPr lang="fr-FR" sz="7200" dirty="0" smtClean="0">
                <a:solidFill>
                  <a:srgbClr val="FF0000"/>
                </a:solidFill>
              </a:rPr>
              <a:t>R</a:t>
            </a:r>
            <a:endParaRPr lang="fr-FR" sz="7200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DZ" dirty="0" smtClean="0"/>
              <a:t>السنة الأولى ماستر: اقتصاد كمي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SEGC\Downloads\Screenshot_2024-02-12-20-06-46-17_a27b88515698e5a58d06d430da6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21537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SEGC\Downloads\Screenshot_2024-02-12-19-57-31-48_a27b88515698e5a58d06d430da6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SEGC\Downloads\Screenshot_2024-02-12-19-57-31-48_a27b88515698e5a58d06d430da6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FSEGC\Downloads\Screenshot_2024-02-12-19-56-47-64_a27b88515698e5a58d06d430da6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7" cy="6286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FSEGC\Downloads\Screenshot_2024-02-12-19-57-04-14_a27b88515698e5a58d06d430da6304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8001056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8</Words>
  <Application>Microsoft Office PowerPoint</Application>
  <PresentationFormat>Affichage à l'écran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برمجية R</vt:lpstr>
      <vt:lpstr>Diapositive 2</vt:lpstr>
      <vt:lpstr>Diapositive 3</vt:lpstr>
      <vt:lpstr>Diapositive 4</vt:lpstr>
      <vt:lpstr>Diapositive 5</vt:lpstr>
      <vt:lpstr>Diapositive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برمجية R</dc:title>
  <dc:creator>lenovo</dc:creator>
  <cp:lastModifiedBy>lenovo</cp:lastModifiedBy>
  <cp:revision>1</cp:revision>
  <dcterms:created xsi:type="dcterms:W3CDTF">2025-02-12T16:01:42Z</dcterms:created>
  <dcterms:modified xsi:type="dcterms:W3CDTF">2025-02-12T16:15:31Z</dcterms:modified>
</cp:coreProperties>
</file>