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56" r:id="rId3"/>
    <p:sldId id="265" r:id="rId4"/>
    <p:sldId id="266" r:id="rId5"/>
    <p:sldId id="258" r:id="rId6"/>
    <p:sldId id="269" r:id="rId7"/>
    <p:sldId id="275" r:id="rId8"/>
    <p:sldId id="270" r:id="rId9"/>
    <p:sldId id="272" r:id="rId10"/>
    <p:sldId id="262" r:id="rId11"/>
    <p:sldId id="257" r:id="rId12"/>
    <p:sldId id="271" r:id="rId13"/>
    <p:sldId id="261" r:id="rId14"/>
    <p:sldId id="260" r:id="rId15"/>
    <p:sldId id="273" r:id="rId16"/>
    <p:sldId id="27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57395-FBDA-4C09-B4BB-CBD0F50AA08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2E9FB0-2FFC-47FF-BA38-82A2530EC1E5}">
      <dgm:prSet phldrT="[Texte]" custT="1"/>
      <dgm:spPr/>
      <dgm:t>
        <a:bodyPr/>
        <a:lstStyle/>
        <a:p>
          <a:r>
            <a:rPr lang="fr-FR" sz="2000" b="1" dirty="0" smtClean="0"/>
            <a:t>1</a:t>
          </a:r>
          <a:endParaRPr lang="fr-FR" sz="2000" b="1" dirty="0"/>
        </a:p>
      </dgm:t>
    </dgm:pt>
    <dgm:pt modelId="{D3CA360C-33CF-49E6-99B3-C5693A2EDA96}" type="parTrans" cxnId="{06D05953-AB78-42D4-B1DF-0B81719557CE}">
      <dgm:prSet/>
      <dgm:spPr/>
      <dgm:t>
        <a:bodyPr/>
        <a:lstStyle/>
        <a:p>
          <a:endParaRPr lang="fr-FR" sz="2000" b="1"/>
        </a:p>
      </dgm:t>
    </dgm:pt>
    <dgm:pt modelId="{EDDE8DC3-E065-4756-8280-0C2766A0F48C}" type="sibTrans" cxnId="{06D05953-AB78-42D4-B1DF-0B81719557CE}">
      <dgm:prSet/>
      <dgm:spPr/>
      <dgm:t>
        <a:bodyPr/>
        <a:lstStyle/>
        <a:p>
          <a:endParaRPr lang="fr-FR" sz="2000" b="1"/>
        </a:p>
      </dgm:t>
    </dgm:pt>
    <dgm:pt modelId="{E724236F-19C3-49F6-9250-BB07C7B31103}">
      <dgm:prSet phldrT="[Texte]" custT="1"/>
      <dgm:spPr/>
      <dgm:t>
        <a:bodyPr/>
        <a:lstStyle/>
        <a:p>
          <a:r>
            <a:rPr lang="fr-FR" sz="2000" b="1" dirty="0" smtClean="0"/>
            <a:t>Niveau chimique</a:t>
          </a:r>
          <a:endParaRPr lang="fr-FR" sz="2000" b="1" dirty="0"/>
        </a:p>
      </dgm:t>
    </dgm:pt>
    <dgm:pt modelId="{C8B117B3-1ECB-40C1-8E68-7D073525373B}" type="parTrans" cxnId="{D4CEF0FB-C989-4683-BEA2-A7D6D9CB012D}">
      <dgm:prSet/>
      <dgm:spPr/>
      <dgm:t>
        <a:bodyPr/>
        <a:lstStyle/>
        <a:p>
          <a:endParaRPr lang="fr-FR" sz="2000" b="1"/>
        </a:p>
      </dgm:t>
    </dgm:pt>
    <dgm:pt modelId="{A5A24628-7494-47C4-B270-DFE74B84226F}" type="sibTrans" cxnId="{D4CEF0FB-C989-4683-BEA2-A7D6D9CB012D}">
      <dgm:prSet/>
      <dgm:spPr/>
      <dgm:t>
        <a:bodyPr/>
        <a:lstStyle/>
        <a:p>
          <a:endParaRPr lang="fr-FR" sz="2000" b="1"/>
        </a:p>
      </dgm:t>
    </dgm:pt>
    <dgm:pt modelId="{A2C852FF-1AF7-4107-9B6C-277FF0418B9C}">
      <dgm:prSet phldrT="[Texte]" custT="1"/>
      <dgm:spPr/>
      <dgm:t>
        <a:bodyPr/>
        <a:lstStyle/>
        <a:p>
          <a:r>
            <a:rPr lang="fr-FR" sz="2000" b="1" dirty="0" smtClean="0"/>
            <a:t>2</a:t>
          </a:r>
          <a:endParaRPr lang="fr-FR" sz="2000" b="1" dirty="0"/>
        </a:p>
      </dgm:t>
    </dgm:pt>
    <dgm:pt modelId="{43B86F99-AFD1-42BF-A2CD-023F6ED837EA}" type="parTrans" cxnId="{2A258589-3A9E-4989-AB4C-2B706B858101}">
      <dgm:prSet/>
      <dgm:spPr/>
      <dgm:t>
        <a:bodyPr/>
        <a:lstStyle/>
        <a:p>
          <a:endParaRPr lang="fr-FR" sz="2000" b="1"/>
        </a:p>
      </dgm:t>
    </dgm:pt>
    <dgm:pt modelId="{C158625D-72FF-41EA-A800-8E249BF95A9E}" type="sibTrans" cxnId="{2A258589-3A9E-4989-AB4C-2B706B858101}">
      <dgm:prSet/>
      <dgm:spPr/>
      <dgm:t>
        <a:bodyPr/>
        <a:lstStyle/>
        <a:p>
          <a:endParaRPr lang="fr-FR" sz="2000" b="1"/>
        </a:p>
      </dgm:t>
    </dgm:pt>
    <dgm:pt modelId="{B351B1A3-0FB9-44A3-BE07-DFF0B0C9D81B}">
      <dgm:prSet phldrT="[Texte]" custT="1"/>
      <dgm:spPr/>
      <dgm:t>
        <a:bodyPr/>
        <a:lstStyle/>
        <a:p>
          <a:r>
            <a:rPr lang="fr-FR" sz="2000" b="1" dirty="0" smtClean="0"/>
            <a:t>Niveau cellulaire</a:t>
          </a:r>
          <a:endParaRPr lang="fr-FR" sz="2000" b="1" dirty="0"/>
        </a:p>
      </dgm:t>
    </dgm:pt>
    <dgm:pt modelId="{A2C7517C-BCD1-4E5C-A39E-D21799669CB2}" type="parTrans" cxnId="{538B2929-80FB-4FD8-B45A-C706EF77FD89}">
      <dgm:prSet/>
      <dgm:spPr/>
      <dgm:t>
        <a:bodyPr/>
        <a:lstStyle/>
        <a:p>
          <a:endParaRPr lang="fr-FR" sz="2000" b="1"/>
        </a:p>
      </dgm:t>
    </dgm:pt>
    <dgm:pt modelId="{167E313F-EFE6-48A5-980E-79DF7238B090}" type="sibTrans" cxnId="{538B2929-80FB-4FD8-B45A-C706EF77FD89}">
      <dgm:prSet/>
      <dgm:spPr/>
      <dgm:t>
        <a:bodyPr/>
        <a:lstStyle/>
        <a:p>
          <a:endParaRPr lang="fr-FR" sz="2000" b="1"/>
        </a:p>
      </dgm:t>
    </dgm:pt>
    <dgm:pt modelId="{0021481C-225B-49D7-90D3-84883143C831}">
      <dgm:prSet phldrT="[Texte]" custT="1"/>
      <dgm:spPr/>
      <dgm:t>
        <a:bodyPr/>
        <a:lstStyle/>
        <a:p>
          <a:r>
            <a:rPr lang="fr-FR" sz="2000" b="1" dirty="0" smtClean="0"/>
            <a:t>3</a:t>
          </a:r>
          <a:endParaRPr lang="fr-FR" sz="2000" b="1" dirty="0"/>
        </a:p>
      </dgm:t>
    </dgm:pt>
    <dgm:pt modelId="{E6CC2724-27E9-47C7-A6F9-4599B143E5B1}" type="parTrans" cxnId="{6598E3AA-8C8C-4FEE-BCD3-E92297F0404F}">
      <dgm:prSet/>
      <dgm:spPr/>
      <dgm:t>
        <a:bodyPr/>
        <a:lstStyle/>
        <a:p>
          <a:endParaRPr lang="fr-FR" sz="2000" b="1"/>
        </a:p>
      </dgm:t>
    </dgm:pt>
    <dgm:pt modelId="{0A606A39-8A6D-4A3B-AEA9-FCE5863AED96}" type="sibTrans" cxnId="{6598E3AA-8C8C-4FEE-BCD3-E92297F0404F}">
      <dgm:prSet/>
      <dgm:spPr/>
      <dgm:t>
        <a:bodyPr/>
        <a:lstStyle/>
        <a:p>
          <a:endParaRPr lang="fr-FR" sz="2000" b="1"/>
        </a:p>
      </dgm:t>
    </dgm:pt>
    <dgm:pt modelId="{3252CD6F-8D2B-471A-B6B5-5023FCE0171D}">
      <dgm:prSet phldrT="[Texte]" custT="1"/>
      <dgm:spPr/>
      <dgm:t>
        <a:bodyPr/>
        <a:lstStyle/>
        <a:p>
          <a:r>
            <a:rPr lang="fr-FR" sz="2000" b="1" dirty="0" smtClean="0"/>
            <a:t>Niveau tissulaire</a:t>
          </a:r>
          <a:endParaRPr lang="fr-FR" sz="2000" b="1" dirty="0"/>
        </a:p>
      </dgm:t>
    </dgm:pt>
    <dgm:pt modelId="{5DC36A45-672B-40AB-928C-767D89E01A72}" type="parTrans" cxnId="{E66F035B-D37A-488C-BC1C-823B8CA97B2A}">
      <dgm:prSet/>
      <dgm:spPr/>
      <dgm:t>
        <a:bodyPr/>
        <a:lstStyle/>
        <a:p>
          <a:endParaRPr lang="fr-FR" sz="2000" b="1"/>
        </a:p>
      </dgm:t>
    </dgm:pt>
    <dgm:pt modelId="{17DF24F2-F2A1-4B1A-8E64-4C44A0237AA0}" type="sibTrans" cxnId="{E66F035B-D37A-488C-BC1C-823B8CA97B2A}">
      <dgm:prSet/>
      <dgm:spPr/>
      <dgm:t>
        <a:bodyPr/>
        <a:lstStyle/>
        <a:p>
          <a:endParaRPr lang="fr-FR" sz="2000" b="1"/>
        </a:p>
      </dgm:t>
    </dgm:pt>
    <dgm:pt modelId="{C4BC3F5F-793A-456A-A7A8-D8A94E55EC4F}">
      <dgm:prSet phldrT="[Texte]" custT="1"/>
      <dgm:spPr/>
      <dgm:t>
        <a:bodyPr/>
        <a:lstStyle/>
        <a:p>
          <a:r>
            <a:rPr lang="fr-FR" sz="2000" b="1" dirty="0" smtClean="0"/>
            <a:t>4</a:t>
          </a:r>
          <a:endParaRPr lang="fr-FR" sz="2000" b="1" dirty="0"/>
        </a:p>
      </dgm:t>
    </dgm:pt>
    <dgm:pt modelId="{A3977A3D-C530-4465-B5B1-AB8454D636EF}" type="parTrans" cxnId="{DC7D2FF0-D913-4024-8450-16027DC69434}">
      <dgm:prSet/>
      <dgm:spPr/>
      <dgm:t>
        <a:bodyPr/>
        <a:lstStyle/>
        <a:p>
          <a:endParaRPr lang="fr-FR" sz="2000" b="1"/>
        </a:p>
      </dgm:t>
    </dgm:pt>
    <dgm:pt modelId="{0FD498BF-E1BA-44AF-8338-FA49B59E755E}" type="sibTrans" cxnId="{DC7D2FF0-D913-4024-8450-16027DC69434}">
      <dgm:prSet/>
      <dgm:spPr/>
      <dgm:t>
        <a:bodyPr/>
        <a:lstStyle/>
        <a:p>
          <a:endParaRPr lang="fr-FR" sz="2000" b="1"/>
        </a:p>
      </dgm:t>
    </dgm:pt>
    <dgm:pt modelId="{6F1C8FB0-094F-4079-9B6B-04183A55276A}">
      <dgm:prSet phldrT="[Texte]" custT="1"/>
      <dgm:spPr/>
      <dgm:t>
        <a:bodyPr/>
        <a:lstStyle/>
        <a:p>
          <a:r>
            <a:rPr lang="fr-FR" sz="2000" b="1" dirty="0" smtClean="0"/>
            <a:t>5</a:t>
          </a:r>
          <a:endParaRPr lang="fr-FR" sz="2000" b="1" dirty="0"/>
        </a:p>
      </dgm:t>
    </dgm:pt>
    <dgm:pt modelId="{28C0A976-A368-4FE3-B998-2E0FF48EF630}" type="parTrans" cxnId="{7F78AC64-235F-4782-BABB-09D202081FC4}">
      <dgm:prSet/>
      <dgm:spPr/>
      <dgm:t>
        <a:bodyPr/>
        <a:lstStyle/>
        <a:p>
          <a:endParaRPr lang="fr-FR" sz="2000" b="1"/>
        </a:p>
      </dgm:t>
    </dgm:pt>
    <dgm:pt modelId="{1C7FDC60-9D64-4EA6-94BD-636399543DAB}" type="sibTrans" cxnId="{7F78AC64-235F-4782-BABB-09D202081FC4}">
      <dgm:prSet/>
      <dgm:spPr/>
      <dgm:t>
        <a:bodyPr/>
        <a:lstStyle/>
        <a:p>
          <a:endParaRPr lang="fr-FR" sz="2000" b="1"/>
        </a:p>
      </dgm:t>
    </dgm:pt>
    <dgm:pt modelId="{627794B6-F097-4E38-8340-FA8CC6F52F93}">
      <dgm:prSet custT="1"/>
      <dgm:spPr/>
      <dgm:t>
        <a:bodyPr/>
        <a:lstStyle/>
        <a:p>
          <a:r>
            <a:rPr lang="fr-FR" sz="2000" b="1" dirty="0" smtClean="0"/>
            <a:t>Niveau organique</a:t>
          </a:r>
          <a:endParaRPr lang="fr-FR" sz="2000" b="1" dirty="0"/>
        </a:p>
      </dgm:t>
    </dgm:pt>
    <dgm:pt modelId="{0C5D4BEA-69C7-4EAE-BCDB-855A8A865012}" type="parTrans" cxnId="{F1A58C9E-5BD0-44FC-BB09-FD70DE0ED4B9}">
      <dgm:prSet/>
      <dgm:spPr/>
      <dgm:t>
        <a:bodyPr/>
        <a:lstStyle/>
        <a:p>
          <a:endParaRPr lang="fr-FR" sz="2000" b="1"/>
        </a:p>
      </dgm:t>
    </dgm:pt>
    <dgm:pt modelId="{47D5DBA1-DECD-4727-9E54-6FE381864C87}" type="sibTrans" cxnId="{F1A58C9E-5BD0-44FC-BB09-FD70DE0ED4B9}">
      <dgm:prSet/>
      <dgm:spPr/>
      <dgm:t>
        <a:bodyPr/>
        <a:lstStyle/>
        <a:p>
          <a:endParaRPr lang="fr-FR" sz="2000" b="1"/>
        </a:p>
      </dgm:t>
    </dgm:pt>
    <dgm:pt modelId="{F7033003-FF42-4638-84B1-1934A4D2FBE6}">
      <dgm:prSet custT="1"/>
      <dgm:spPr/>
      <dgm:t>
        <a:bodyPr/>
        <a:lstStyle/>
        <a:p>
          <a:r>
            <a:rPr lang="fr-FR" sz="2000" b="1" dirty="0" smtClean="0"/>
            <a:t>Niveau systématique</a:t>
          </a:r>
          <a:endParaRPr lang="fr-FR" sz="2000" b="1" dirty="0"/>
        </a:p>
      </dgm:t>
    </dgm:pt>
    <dgm:pt modelId="{0EC02988-FB95-4C06-9930-F6D88BEBC959}" type="parTrans" cxnId="{EFD89BFB-CDE3-46F9-BD84-42C660CBEC40}">
      <dgm:prSet/>
      <dgm:spPr/>
      <dgm:t>
        <a:bodyPr/>
        <a:lstStyle/>
        <a:p>
          <a:endParaRPr lang="fr-FR" sz="2000" b="1"/>
        </a:p>
      </dgm:t>
    </dgm:pt>
    <dgm:pt modelId="{5681A8C4-0543-41DF-839C-06A545AFBC94}" type="sibTrans" cxnId="{EFD89BFB-CDE3-46F9-BD84-42C660CBEC40}">
      <dgm:prSet/>
      <dgm:spPr/>
      <dgm:t>
        <a:bodyPr/>
        <a:lstStyle/>
        <a:p>
          <a:endParaRPr lang="fr-FR" sz="2000" b="1"/>
        </a:p>
      </dgm:t>
    </dgm:pt>
    <dgm:pt modelId="{8E16495F-7106-448D-991D-C96D16001195}" type="pres">
      <dgm:prSet presAssocID="{F6957395-FBDA-4C09-B4BB-CBD0F50AA0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8CDD8D-977A-4BE2-94FB-81FE407B7336}" type="pres">
      <dgm:prSet presAssocID="{B52E9FB0-2FFC-47FF-BA38-82A2530EC1E5}" presName="composite" presStyleCnt="0"/>
      <dgm:spPr/>
    </dgm:pt>
    <dgm:pt modelId="{BF8BE9FB-1BE3-4EBE-B1DD-D48657D6CC5D}" type="pres">
      <dgm:prSet presAssocID="{B52E9FB0-2FFC-47FF-BA38-82A2530EC1E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386580-5810-4F12-A8B3-EA26033B723C}" type="pres">
      <dgm:prSet presAssocID="{B52E9FB0-2FFC-47FF-BA38-82A2530EC1E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47C5FA-BBB4-465A-9869-1D0A70CF5976}" type="pres">
      <dgm:prSet presAssocID="{EDDE8DC3-E065-4756-8280-0C2766A0F48C}" presName="sp" presStyleCnt="0"/>
      <dgm:spPr/>
    </dgm:pt>
    <dgm:pt modelId="{F84DD6AD-4165-4A5A-A1D6-4A4CB693F9B5}" type="pres">
      <dgm:prSet presAssocID="{A2C852FF-1AF7-4107-9B6C-277FF0418B9C}" presName="composite" presStyleCnt="0"/>
      <dgm:spPr/>
    </dgm:pt>
    <dgm:pt modelId="{00145561-9E49-4506-9917-3DA11BB8223F}" type="pres">
      <dgm:prSet presAssocID="{A2C852FF-1AF7-4107-9B6C-277FF0418B9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A2E51-D943-4CF5-9114-54459FA55070}" type="pres">
      <dgm:prSet presAssocID="{A2C852FF-1AF7-4107-9B6C-277FF0418B9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2A6FBF-7561-4B40-BE21-46B432E9C45F}" type="pres">
      <dgm:prSet presAssocID="{C158625D-72FF-41EA-A800-8E249BF95A9E}" presName="sp" presStyleCnt="0"/>
      <dgm:spPr/>
    </dgm:pt>
    <dgm:pt modelId="{60D767A8-A053-4334-91E3-7097E067033D}" type="pres">
      <dgm:prSet presAssocID="{0021481C-225B-49D7-90D3-84883143C831}" presName="composite" presStyleCnt="0"/>
      <dgm:spPr/>
    </dgm:pt>
    <dgm:pt modelId="{AEF695F9-5C7F-45CD-B916-205A617B62D6}" type="pres">
      <dgm:prSet presAssocID="{0021481C-225B-49D7-90D3-84883143C83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DBD3AD-55F5-4C43-BD7D-D3D41AF7984C}" type="pres">
      <dgm:prSet presAssocID="{0021481C-225B-49D7-90D3-84883143C83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5928BE-2D90-457F-A893-9C14FA98D6EF}" type="pres">
      <dgm:prSet presAssocID="{0A606A39-8A6D-4A3B-AEA9-FCE5863AED96}" presName="sp" presStyleCnt="0"/>
      <dgm:spPr/>
    </dgm:pt>
    <dgm:pt modelId="{96E9537A-F273-4489-823E-92942E3F2117}" type="pres">
      <dgm:prSet presAssocID="{C4BC3F5F-793A-456A-A7A8-D8A94E55EC4F}" presName="composite" presStyleCnt="0"/>
      <dgm:spPr/>
    </dgm:pt>
    <dgm:pt modelId="{DD2A9E66-F83B-4A19-9251-18849DD019DE}" type="pres">
      <dgm:prSet presAssocID="{C4BC3F5F-793A-456A-A7A8-D8A94E55EC4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DB9569-397F-4B4B-A9A8-BCDE460C746E}" type="pres">
      <dgm:prSet presAssocID="{C4BC3F5F-793A-456A-A7A8-D8A94E55EC4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A328A3-66EE-40A9-9C62-EE02B9CC1820}" type="pres">
      <dgm:prSet presAssocID="{0FD498BF-E1BA-44AF-8338-FA49B59E755E}" presName="sp" presStyleCnt="0"/>
      <dgm:spPr/>
    </dgm:pt>
    <dgm:pt modelId="{4D6B6AD9-5EC8-41DC-9908-1F3FDD4C18E9}" type="pres">
      <dgm:prSet presAssocID="{6F1C8FB0-094F-4079-9B6B-04183A55276A}" presName="composite" presStyleCnt="0"/>
      <dgm:spPr/>
    </dgm:pt>
    <dgm:pt modelId="{9929ECA3-E83F-4BA9-AE1D-A47ED0F7BC15}" type="pres">
      <dgm:prSet presAssocID="{6F1C8FB0-094F-4079-9B6B-04183A55276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27ADD-8E67-482E-A9D5-A6DDD9360C15}" type="pres">
      <dgm:prSet presAssocID="{6F1C8FB0-094F-4079-9B6B-04183A55276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D89BFB-CDE3-46F9-BD84-42C660CBEC40}" srcId="{6F1C8FB0-094F-4079-9B6B-04183A55276A}" destId="{F7033003-FF42-4638-84B1-1934A4D2FBE6}" srcOrd="0" destOrd="0" parTransId="{0EC02988-FB95-4C06-9930-F6D88BEBC959}" sibTransId="{5681A8C4-0543-41DF-839C-06A545AFBC94}"/>
    <dgm:cxn modelId="{DC7D2FF0-D913-4024-8450-16027DC69434}" srcId="{F6957395-FBDA-4C09-B4BB-CBD0F50AA08C}" destId="{C4BC3F5F-793A-456A-A7A8-D8A94E55EC4F}" srcOrd="3" destOrd="0" parTransId="{A3977A3D-C530-4465-B5B1-AB8454D636EF}" sibTransId="{0FD498BF-E1BA-44AF-8338-FA49B59E755E}"/>
    <dgm:cxn modelId="{9F237FC2-C81B-47F4-82C3-F5A88F44E0CE}" type="presOf" srcId="{B351B1A3-0FB9-44A3-BE07-DFF0B0C9D81B}" destId="{65DA2E51-D943-4CF5-9114-54459FA55070}" srcOrd="0" destOrd="0" presId="urn:microsoft.com/office/officeart/2005/8/layout/chevron2"/>
    <dgm:cxn modelId="{EC479C75-16CE-4C05-8FDE-E8E2657431E6}" type="presOf" srcId="{6F1C8FB0-094F-4079-9B6B-04183A55276A}" destId="{9929ECA3-E83F-4BA9-AE1D-A47ED0F7BC15}" srcOrd="0" destOrd="0" presId="urn:microsoft.com/office/officeart/2005/8/layout/chevron2"/>
    <dgm:cxn modelId="{D1119E45-928D-4FCD-9408-3D10E0E338D3}" type="presOf" srcId="{C4BC3F5F-793A-456A-A7A8-D8A94E55EC4F}" destId="{DD2A9E66-F83B-4A19-9251-18849DD019DE}" srcOrd="0" destOrd="0" presId="urn:microsoft.com/office/officeart/2005/8/layout/chevron2"/>
    <dgm:cxn modelId="{BA5BFE9B-3455-4A06-85A7-EBE3BD7470CC}" type="presOf" srcId="{A2C852FF-1AF7-4107-9B6C-277FF0418B9C}" destId="{00145561-9E49-4506-9917-3DA11BB8223F}" srcOrd="0" destOrd="0" presId="urn:microsoft.com/office/officeart/2005/8/layout/chevron2"/>
    <dgm:cxn modelId="{2E4B5A14-957E-4A9F-8B6E-AE28F8A40B5D}" type="presOf" srcId="{F6957395-FBDA-4C09-B4BB-CBD0F50AA08C}" destId="{8E16495F-7106-448D-991D-C96D16001195}" srcOrd="0" destOrd="0" presId="urn:microsoft.com/office/officeart/2005/8/layout/chevron2"/>
    <dgm:cxn modelId="{06D05953-AB78-42D4-B1DF-0B81719557CE}" srcId="{F6957395-FBDA-4C09-B4BB-CBD0F50AA08C}" destId="{B52E9FB0-2FFC-47FF-BA38-82A2530EC1E5}" srcOrd="0" destOrd="0" parTransId="{D3CA360C-33CF-49E6-99B3-C5693A2EDA96}" sibTransId="{EDDE8DC3-E065-4756-8280-0C2766A0F48C}"/>
    <dgm:cxn modelId="{2A258589-3A9E-4989-AB4C-2B706B858101}" srcId="{F6957395-FBDA-4C09-B4BB-CBD0F50AA08C}" destId="{A2C852FF-1AF7-4107-9B6C-277FF0418B9C}" srcOrd="1" destOrd="0" parTransId="{43B86F99-AFD1-42BF-A2CD-023F6ED837EA}" sibTransId="{C158625D-72FF-41EA-A800-8E249BF95A9E}"/>
    <dgm:cxn modelId="{538B2929-80FB-4FD8-B45A-C706EF77FD89}" srcId="{A2C852FF-1AF7-4107-9B6C-277FF0418B9C}" destId="{B351B1A3-0FB9-44A3-BE07-DFF0B0C9D81B}" srcOrd="0" destOrd="0" parTransId="{A2C7517C-BCD1-4E5C-A39E-D21799669CB2}" sibTransId="{167E313F-EFE6-48A5-980E-79DF7238B090}"/>
    <dgm:cxn modelId="{CC3D1362-47D5-414A-B257-40C6B0EF6FD9}" type="presOf" srcId="{0021481C-225B-49D7-90D3-84883143C831}" destId="{AEF695F9-5C7F-45CD-B916-205A617B62D6}" srcOrd="0" destOrd="0" presId="urn:microsoft.com/office/officeart/2005/8/layout/chevron2"/>
    <dgm:cxn modelId="{E66F035B-D37A-488C-BC1C-823B8CA97B2A}" srcId="{0021481C-225B-49D7-90D3-84883143C831}" destId="{3252CD6F-8D2B-471A-B6B5-5023FCE0171D}" srcOrd="0" destOrd="0" parTransId="{5DC36A45-672B-40AB-928C-767D89E01A72}" sibTransId="{17DF24F2-F2A1-4B1A-8E64-4C44A0237AA0}"/>
    <dgm:cxn modelId="{F1A58C9E-5BD0-44FC-BB09-FD70DE0ED4B9}" srcId="{C4BC3F5F-793A-456A-A7A8-D8A94E55EC4F}" destId="{627794B6-F097-4E38-8340-FA8CC6F52F93}" srcOrd="0" destOrd="0" parTransId="{0C5D4BEA-69C7-4EAE-BCDB-855A8A865012}" sibTransId="{47D5DBA1-DECD-4727-9E54-6FE381864C87}"/>
    <dgm:cxn modelId="{19C140DF-DA88-4780-9261-406765902D30}" type="presOf" srcId="{F7033003-FF42-4638-84B1-1934A4D2FBE6}" destId="{0F627ADD-8E67-482E-A9D5-A6DDD9360C15}" srcOrd="0" destOrd="0" presId="urn:microsoft.com/office/officeart/2005/8/layout/chevron2"/>
    <dgm:cxn modelId="{4D1ADE28-0425-4E3D-8B91-7093F3673F93}" type="presOf" srcId="{627794B6-F097-4E38-8340-FA8CC6F52F93}" destId="{A0DB9569-397F-4B4B-A9A8-BCDE460C746E}" srcOrd="0" destOrd="0" presId="urn:microsoft.com/office/officeart/2005/8/layout/chevron2"/>
    <dgm:cxn modelId="{7F78AC64-235F-4782-BABB-09D202081FC4}" srcId="{F6957395-FBDA-4C09-B4BB-CBD0F50AA08C}" destId="{6F1C8FB0-094F-4079-9B6B-04183A55276A}" srcOrd="4" destOrd="0" parTransId="{28C0A976-A368-4FE3-B998-2E0FF48EF630}" sibTransId="{1C7FDC60-9D64-4EA6-94BD-636399543DAB}"/>
    <dgm:cxn modelId="{7FD12253-A742-41D0-A964-65EB1EAFA1ED}" type="presOf" srcId="{3252CD6F-8D2B-471A-B6B5-5023FCE0171D}" destId="{2DDBD3AD-55F5-4C43-BD7D-D3D41AF7984C}" srcOrd="0" destOrd="0" presId="urn:microsoft.com/office/officeart/2005/8/layout/chevron2"/>
    <dgm:cxn modelId="{C8251866-E430-4F6C-BA28-348675BCD04E}" type="presOf" srcId="{E724236F-19C3-49F6-9250-BB07C7B31103}" destId="{AF386580-5810-4F12-A8B3-EA26033B723C}" srcOrd="0" destOrd="0" presId="urn:microsoft.com/office/officeart/2005/8/layout/chevron2"/>
    <dgm:cxn modelId="{6598E3AA-8C8C-4FEE-BCD3-E92297F0404F}" srcId="{F6957395-FBDA-4C09-B4BB-CBD0F50AA08C}" destId="{0021481C-225B-49D7-90D3-84883143C831}" srcOrd="2" destOrd="0" parTransId="{E6CC2724-27E9-47C7-A6F9-4599B143E5B1}" sibTransId="{0A606A39-8A6D-4A3B-AEA9-FCE5863AED96}"/>
    <dgm:cxn modelId="{CDFAB051-74FF-4766-9F75-AB47E9530E34}" type="presOf" srcId="{B52E9FB0-2FFC-47FF-BA38-82A2530EC1E5}" destId="{BF8BE9FB-1BE3-4EBE-B1DD-D48657D6CC5D}" srcOrd="0" destOrd="0" presId="urn:microsoft.com/office/officeart/2005/8/layout/chevron2"/>
    <dgm:cxn modelId="{D4CEF0FB-C989-4683-BEA2-A7D6D9CB012D}" srcId="{B52E9FB0-2FFC-47FF-BA38-82A2530EC1E5}" destId="{E724236F-19C3-49F6-9250-BB07C7B31103}" srcOrd="0" destOrd="0" parTransId="{C8B117B3-1ECB-40C1-8E68-7D073525373B}" sibTransId="{A5A24628-7494-47C4-B270-DFE74B84226F}"/>
    <dgm:cxn modelId="{F9A47AFD-0958-4E42-91BA-585333DF6B5C}" type="presParOf" srcId="{8E16495F-7106-448D-991D-C96D16001195}" destId="{DA8CDD8D-977A-4BE2-94FB-81FE407B7336}" srcOrd="0" destOrd="0" presId="urn:microsoft.com/office/officeart/2005/8/layout/chevron2"/>
    <dgm:cxn modelId="{6DBD5624-33C0-4B83-A8F0-A64CFE381EA3}" type="presParOf" srcId="{DA8CDD8D-977A-4BE2-94FB-81FE407B7336}" destId="{BF8BE9FB-1BE3-4EBE-B1DD-D48657D6CC5D}" srcOrd="0" destOrd="0" presId="urn:microsoft.com/office/officeart/2005/8/layout/chevron2"/>
    <dgm:cxn modelId="{50A4B626-D43D-4029-880E-13768AC62D7B}" type="presParOf" srcId="{DA8CDD8D-977A-4BE2-94FB-81FE407B7336}" destId="{AF386580-5810-4F12-A8B3-EA26033B723C}" srcOrd="1" destOrd="0" presId="urn:microsoft.com/office/officeart/2005/8/layout/chevron2"/>
    <dgm:cxn modelId="{D9B7073C-197C-4315-B31E-9F233A3F7405}" type="presParOf" srcId="{8E16495F-7106-448D-991D-C96D16001195}" destId="{D447C5FA-BBB4-465A-9869-1D0A70CF5976}" srcOrd="1" destOrd="0" presId="urn:microsoft.com/office/officeart/2005/8/layout/chevron2"/>
    <dgm:cxn modelId="{AEBE8D30-8CFD-4039-A4FC-7D336EAECEF4}" type="presParOf" srcId="{8E16495F-7106-448D-991D-C96D16001195}" destId="{F84DD6AD-4165-4A5A-A1D6-4A4CB693F9B5}" srcOrd="2" destOrd="0" presId="urn:microsoft.com/office/officeart/2005/8/layout/chevron2"/>
    <dgm:cxn modelId="{140CBACC-4283-49DE-AEB5-EB1515699242}" type="presParOf" srcId="{F84DD6AD-4165-4A5A-A1D6-4A4CB693F9B5}" destId="{00145561-9E49-4506-9917-3DA11BB8223F}" srcOrd="0" destOrd="0" presId="urn:microsoft.com/office/officeart/2005/8/layout/chevron2"/>
    <dgm:cxn modelId="{0A9985A5-F0B0-4565-A730-7C3881B6EA37}" type="presParOf" srcId="{F84DD6AD-4165-4A5A-A1D6-4A4CB693F9B5}" destId="{65DA2E51-D943-4CF5-9114-54459FA55070}" srcOrd="1" destOrd="0" presId="urn:microsoft.com/office/officeart/2005/8/layout/chevron2"/>
    <dgm:cxn modelId="{AE38A5C9-A9C8-4803-8574-911B894C8ED4}" type="presParOf" srcId="{8E16495F-7106-448D-991D-C96D16001195}" destId="{002A6FBF-7561-4B40-BE21-46B432E9C45F}" srcOrd="3" destOrd="0" presId="urn:microsoft.com/office/officeart/2005/8/layout/chevron2"/>
    <dgm:cxn modelId="{D0EA2F99-591F-4D1B-B12E-EB92F756ED65}" type="presParOf" srcId="{8E16495F-7106-448D-991D-C96D16001195}" destId="{60D767A8-A053-4334-91E3-7097E067033D}" srcOrd="4" destOrd="0" presId="urn:microsoft.com/office/officeart/2005/8/layout/chevron2"/>
    <dgm:cxn modelId="{20032612-5279-4D49-9E7C-012061C3382F}" type="presParOf" srcId="{60D767A8-A053-4334-91E3-7097E067033D}" destId="{AEF695F9-5C7F-45CD-B916-205A617B62D6}" srcOrd="0" destOrd="0" presId="urn:microsoft.com/office/officeart/2005/8/layout/chevron2"/>
    <dgm:cxn modelId="{CD998A20-2020-49A6-9B09-035BED4691A3}" type="presParOf" srcId="{60D767A8-A053-4334-91E3-7097E067033D}" destId="{2DDBD3AD-55F5-4C43-BD7D-D3D41AF7984C}" srcOrd="1" destOrd="0" presId="urn:microsoft.com/office/officeart/2005/8/layout/chevron2"/>
    <dgm:cxn modelId="{EB53CE2C-5268-48ED-B624-6D765ABE09CD}" type="presParOf" srcId="{8E16495F-7106-448D-991D-C96D16001195}" destId="{055928BE-2D90-457F-A893-9C14FA98D6EF}" srcOrd="5" destOrd="0" presId="urn:microsoft.com/office/officeart/2005/8/layout/chevron2"/>
    <dgm:cxn modelId="{2EF987DD-3C08-4456-A09F-A5A1FCC05EA7}" type="presParOf" srcId="{8E16495F-7106-448D-991D-C96D16001195}" destId="{96E9537A-F273-4489-823E-92942E3F2117}" srcOrd="6" destOrd="0" presId="urn:microsoft.com/office/officeart/2005/8/layout/chevron2"/>
    <dgm:cxn modelId="{C2EC8526-9643-423D-AE9E-788A6A45A88D}" type="presParOf" srcId="{96E9537A-F273-4489-823E-92942E3F2117}" destId="{DD2A9E66-F83B-4A19-9251-18849DD019DE}" srcOrd="0" destOrd="0" presId="urn:microsoft.com/office/officeart/2005/8/layout/chevron2"/>
    <dgm:cxn modelId="{0DA76CD6-EBE4-40C5-AA76-1EB422304FD3}" type="presParOf" srcId="{96E9537A-F273-4489-823E-92942E3F2117}" destId="{A0DB9569-397F-4B4B-A9A8-BCDE460C746E}" srcOrd="1" destOrd="0" presId="urn:microsoft.com/office/officeart/2005/8/layout/chevron2"/>
    <dgm:cxn modelId="{9403E3E3-A30A-4D6C-BD6C-63A49F2DBDBF}" type="presParOf" srcId="{8E16495F-7106-448D-991D-C96D16001195}" destId="{75A328A3-66EE-40A9-9C62-EE02B9CC1820}" srcOrd="7" destOrd="0" presId="urn:microsoft.com/office/officeart/2005/8/layout/chevron2"/>
    <dgm:cxn modelId="{96563DC1-D58F-40E9-891E-57742A0648CE}" type="presParOf" srcId="{8E16495F-7106-448D-991D-C96D16001195}" destId="{4D6B6AD9-5EC8-41DC-9908-1F3FDD4C18E9}" srcOrd="8" destOrd="0" presId="urn:microsoft.com/office/officeart/2005/8/layout/chevron2"/>
    <dgm:cxn modelId="{F9BE49B3-0FD9-41A0-993F-A52FAF4EB3F1}" type="presParOf" srcId="{4D6B6AD9-5EC8-41DC-9908-1F3FDD4C18E9}" destId="{9929ECA3-E83F-4BA9-AE1D-A47ED0F7BC15}" srcOrd="0" destOrd="0" presId="urn:microsoft.com/office/officeart/2005/8/layout/chevron2"/>
    <dgm:cxn modelId="{81556F33-C659-4641-AFA7-1386EFB8D22E}" type="presParOf" srcId="{4D6B6AD9-5EC8-41DC-9908-1F3FDD4C18E9}" destId="{0F627ADD-8E67-482E-A9D5-A6DDD9360C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BE9FB-1BE3-4EBE-B1DD-D48657D6CC5D}">
      <dsp:nvSpPr>
        <dsp:cNvPr id="0" name=""/>
        <dsp:cNvSpPr/>
      </dsp:nvSpPr>
      <dsp:spPr>
        <a:xfrm rot="5400000">
          <a:off x="-136044" y="139728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1</a:t>
          </a:r>
          <a:endParaRPr lang="fr-FR" sz="2000" b="1" kern="1200" dirty="0"/>
        </a:p>
      </dsp:txBody>
      <dsp:txXfrm rot="5400000">
        <a:off x="-136044" y="139728"/>
        <a:ext cx="906964" cy="634875"/>
      </dsp:txXfrm>
    </dsp:sp>
    <dsp:sp modelId="{AF386580-5810-4F12-A8B3-EA26033B723C}">
      <dsp:nvSpPr>
        <dsp:cNvPr id="0" name=""/>
        <dsp:cNvSpPr/>
      </dsp:nvSpPr>
      <dsp:spPr>
        <a:xfrm rot="5400000">
          <a:off x="1798547" y="-1159988"/>
          <a:ext cx="589837" cy="2917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Niveau chimique</a:t>
          </a:r>
          <a:endParaRPr lang="fr-FR" sz="2000" b="1" kern="1200" dirty="0"/>
        </a:p>
      </dsp:txBody>
      <dsp:txXfrm rot="5400000">
        <a:off x="1798547" y="-1159988"/>
        <a:ext cx="589837" cy="2917180"/>
      </dsp:txXfrm>
    </dsp:sp>
    <dsp:sp modelId="{00145561-9E49-4506-9917-3DA11BB8223F}">
      <dsp:nvSpPr>
        <dsp:cNvPr id="0" name=""/>
        <dsp:cNvSpPr/>
      </dsp:nvSpPr>
      <dsp:spPr>
        <a:xfrm rot="5400000">
          <a:off x="-136044" y="927145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2</a:t>
          </a:r>
          <a:endParaRPr lang="fr-FR" sz="2000" b="1" kern="1200" dirty="0"/>
        </a:p>
      </dsp:txBody>
      <dsp:txXfrm rot="5400000">
        <a:off x="-136044" y="927145"/>
        <a:ext cx="906964" cy="634875"/>
      </dsp:txXfrm>
    </dsp:sp>
    <dsp:sp modelId="{65DA2E51-D943-4CF5-9114-54459FA55070}">
      <dsp:nvSpPr>
        <dsp:cNvPr id="0" name=""/>
        <dsp:cNvSpPr/>
      </dsp:nvSpPr>
      <dsp:spPr>
        <a:xfrm rot="5400000">
          <a:off x="1798702" y="-372726"/>
          <a:ext cx="589527" cy="2917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Niveau cellulaire</a:t>
          </a:r>
          <a:endParaRPr lang="fr-FR" sz="2000" b="1" kern="1200" dirty="0"/>
        </a:p>
      </dsp:txBody>
      <dsp:txXfrm rot="5400000">
        <a:off x="1798702" y="-372726"/>
        <a:ext cx="589527" cy="2917180"/>
      </dsp:txXfrm>
    </dsp:sp>
    <dsp:sp modelId="{AEF695F9-5C7F-45CD-B916-205A617B62D6}">
      <dsp:nvSpPr>
        <dsp:cNvPr id="0" name=""/>
        <dsp:cNvSpPr/>
      </dsp:nvSpPr>
      <dsp:spPr>
        <a:xfrm rot="5400000">
          <a:off x="-136044" y="1714562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3</a:t>
          </a:r>
          <a:endParaRPr lang="fr-FR" sz="2000" b="1" kern="1200" dirty="0"/>
        </a:p>
      </dsp:txBody>
      <dsp:txXfrm rot="5400000">
        <a:off x="-136044" y="1714562"/>
        <a:ext cx="906964" cy="634875"/>
      </dsp:txXfrm>
    </dsp:sp>
    <dsp:sp modelId="{2DDBD3AD-55F5-4C43-BD7D-D3D41AF7984C}">
      <dsp:nvSpPr>
        <dsp:cNvPr id="0" name=""/>
        <dsp:cNvSpPr/>
      </dsp:nvSpPr>
      <dsp:spPr>
        <a:xfrm rot="5400000">
          <a:off x="1798702" y="414690"/>
          <a:ext cx="589527" cy="2917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Niveau tissulaire</a:t>
          </a:r>
          <a:endParaRPr lang="fr-FR" sz="2000" b="1" kern="1200" dirty="0"/>
        </a:p>
      </dsp:txBody>
      <dsp:txXfrm rot="5400000">
        <a:off x="1798702" y="414690"/>
        <a:ext cx="589527" cy="2917180"/>
      </dsp:txXfrm>
    </dsp:sp>
    <dsp:sp modelId="{DD2A9E66-F83B-4A19-9251-18849DD019DE}">
      <dsp:nvSpPr>
        <dsp:cNvPr id="0" name=""/>
        <dsp:cNvSpPr/>
      </dsp:nvSpPr>
      <dsp:spPr>
        <a:xfrm rot="5400000">
          <a:off x="-136044" y="2501979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4</a:t>
          </a:r>
          <a:endParaRPr lang="fr-FR" sz="2000" b="1" kern="1200" dirty="0"/>
        </a:p>
      </dsp:txBody>
      <dsp:txXfrm rot="5400000">
        <a:off x="-136044" y="2501979"/>
        <a:ext cx="906964" cy="634875"/>
      </dsp:txXfrm>
    </dsp:sp>
    <dsp:sp modelId="{A0DB9569-397F-4B4B-A9A8-BCDE460C746E}">
      <dsp:nvSpPr>
        <dsp:cNvPr id="0" name=""/>
        <dsp:cNvSpPr/>
      </dsp:nvSpPr>
      <dsp:spPr>
        <a:xfrm rot="5400000">
          <a:off x="1798702" y="1202107"/>
          <a:ext cx="589527" cy="2917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Niveau organique</a:t>
          </a:r>
          <a:endParaRPr lang="fr-FR" sz="2000" b="1" kern="1200" dirty="0"/>
        </a:p>
      </dsp:txBody>
      <dsp:txXfrm rot="5400000">
        <a:off x="1798702" y="1202107"/>
        <a:ext cx="589527" cy="2917180"/>
      </dsp:txXfrm>
    </dsp:sp>
    <dsp:sp modelId="{9929ECA3-E83F-4BA9-AE1D-A47ED0F7BC15}">
      <dsp:nvSpPr>
        <dsp:cNvPr id="0" name=""/>
        <dsp:cNvSpPr/>
      </dsp:nvSpPr>
      <dsp:spPr>
        <a:xfrm rot="5400000">
          <a:off x="-136044" y="3289396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5</a:t>
          </a:r>
          <a:endParaRPr lang="fr-FR" sz="2000" b="1" kern="1200" dirty="0"/>
        </a:p>
      </dsp:txBody>
      <dsp:txXfrm rot="5400000">
        <a:off x="-136044" y="3289396"/>
        <a:ext cx="906964" cy="634875"/>
      </dsp:txXfrm>
    </dsp:sp>
    <dsp:sp modelId="{0F627ADD-8E67-482E-A9D5-A6DDD9360C15}">
      <dsp:nvSpPr>
        <dsp:cNvPr id="0" name=""/>
        <dsp:cNvSpPr/>
      </dsp:nvSpPr>
      <dsp:spPr>
        <a:xfrm rot="5400000">
          <a:off x="1798702" y="1989524"/>
          <a:ext cx="589527" cy="2917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Niveau systématique</a:t>
          </a:r>
          <a:endParaRPr lang="fr-FR" sz="2000" b="1" kern="1200" dirty="0"/>
        </a:p>
      </dsp:txBody>
      <dsp:txXfrm rot="5400000">
        <a:off x="1798702" y="1989524"/>
        <a:ext cx="589527" cy="291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A83D-9E72-4A27-87D2-4F5BC1AD31D3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6ED5-AB28-4646-98C7-6F720D0BB4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56ED5-AB28-4646-98C7-6F720D0BB40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4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24B6C-C361-4856-B22A-8AE07C7CC11C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FC55C-EA54-46D0-B27D-C11E80CA289E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296C9-D1F3-4BE7-8703-CA2C8BA781C9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24F3B-A453-439F-8F45-2500E0AACCAE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E2A2E-BC34-436E-83EC-0CA68D1A774E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B8C4A-EB13-47BF-9FF1-54BC9B1E9655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1DD207-0BDB-4A15-A406-75C4EA27B8B5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4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24D9B-3E3D-4D7A-A6A4-4E68016DFA05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4A5C2-142C-409A-9909-A239309DC712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6247-2773-4FBE-A71D-4C3AB4F95449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B796A-17DC-467B-9706-30075A83B67F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5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3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FC09C9-A5DF-4529-BF51-5AAD32A62316}" type="datetimeFigureOut">
              <a:rPr lang="fr-FR" smtClean="0"/>
              <a:pPr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9D8F3E-6AF2-412C-A49C-3A52F168B7F5}" type="datetime1">
              <a:rPr lang="fr-FR" smtClean="0"/>
              <a:pPr/>
              <a:t>10/10/2023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55679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Physiologie des grandes fonctions</a:t>
            </a:r>
            <a:endParaRPr lang="fr-FR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20072" y="5805264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Dr. </a:t>
            </a:r>
            <a:r>
              <a:rPr lang="fr-FR" b="1" dirty="0" err="1" smtClean="0"/>
              <a:t>Belkacem</a:t>
            </a:r>
            <a:r>
              <a:rPr lang="fr-FR" b="1" dirty="0" smtClean="0"/>
              <a:t> </a:t>
            </a:r>
            <a:r>
              <a:rPr lang="fr-FR" b="1" dirty="0" err="1" smtClean="0"/>
              <a:t>Nacéra</a:t>
            </a:r>
            <a:endParaRPr lang="fr-FR" b="1" dirty="0" smtClean="0"/>
          </a:p>
          <a:p>
            <a:r>
              <a:rPr lang="fr-FR" b="1" dirty="0" smtClean="0"/>
              <a:t>b_nacera511@yahoo.fr 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450912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Introduction à la physiologie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21244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Université </a:t>
            </a:r>
            <a:r>
              <a:rPr lang="fr-FR" b="1" dirty="0" err="1" smtClean="0"/>
              <a:t>Aboubekr</a:t>
            </a:r>
            <a:r>
              <a:rPr lang="fr-FR" b="1" dirty="0" smtClean="0"/>
              <a:t> </a:t>
            </a:r>
            <a:r>
              <a:rPr lang="fr-FR" b="1" dirty="0" err="1" smtClean="0"/>
              <a:t>Belkaïd</a:t>
            </a:r>
            <a:r>
              <a:rPr lang="fr-FR" b="1" dirty="0" smtClean="0"/>
              <a:t>-Tlemcen-</a:t>
            </a:r>
          </a:p>
          <a:p>
            <a:r>
              <a:rPr lang="fr-FR" b="1" dirty="0" smtClean="0"/>
              <a:t>Faculté SNV-STU</a:t>
            </a:r>
          </a:p>
          <a:p>
            <a:r>
              <a:rPr lang="fr-FR" b="1" dirty="0" smtClean="0"/>
              <a:t>Département de Biologie</a:t>
            </a:r>
          </a:p>
          <a:p>
            <a:r>
              <a:rPr lang="fr-FR" b="1" dirty="0" smtClean="0"/>
              <a:t>Master 1: Biochimie Appliquée</a:t>
            </a:r>
            <a:endParaRPr lang="fr-F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0466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physiologie</a:t>
            </a:r>
            <a:endParaRPr lang="fr-F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196752"/>
            <a:ext cx="7776864" cy="2193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Etude du fonctionnement du corps et de ses parties, c'est-à-dire de la façon dont celles-ci jouent leur rôle et permettent le maintien de la vie.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4099138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physiopathologie</a:t>
            </a:r>
            <a:endParaRPr lang="fr-F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9372" y="4941168"/>
            <a:ext cx="7776864" cy="1454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Étude des troubles fonctionnels engendrés par une maladie ou une affection particulière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195736" y="2060848"/>
            <a:ext cx="3203848" cy="12190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2000" b="1" dirty="0">
                <a:latin typeface="Book Antiqua" pitchFamily="18" charset="0"/>
              </a:rPr>
              <a:t>Organes des sens</a:t>
            </a:r>
          </a:p>
          <a:p>
            <a:pPr lvl="0">
              <a:buFont typeface="Arial" pitchFamily="34" charset="0"/>
              <a:buChar char="•"/>
            </a:pPr>
            <a:r>
              <a:rPr lang="fr-FR" sz="2000" b="1" dirty="0" smtClean="0">
                <a:latin typeface="Book Antiqua" pitchFamily="18" charset="0"/>
              </a:rPr>
              <a:t>Système nerveux</a:t>
            </a:r>
            <a:endParaRPr lang="fr-FR" sz="2000" b="1" dirty="0">
              <a:latin typeface="Book Antiqu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sz="2000" b="1" dirty="0">
                <a:latin typeface="Book Antiqua" pitchFamily="18" charset="0"/>
              </a:rPr>
              <a:t>Appareil </a:t>
            </a:r>
            <a:r>
              <a:rPr lang="fr-FR" sz="2000" b="1" dirty="0" smtClean="0">
                <a:latin typeface="Book Antiqua" pitchFamily="18" charset="0"/>
              </a:rPr>
              <a:t>locomoteur</a:t>
            </a:r>
            <a:endParaRPr lang="fr-FR" sz="2000" b="1" dirty="0">
              <a:latin typeface="Book Antiqua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95736" y="4725144"/>
            <a:ext cx="324036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2000" b="1" dirty="0">
                <a:latin typeface="Book Antiqua" pitchFamily="18" charset="0"/>
              </a:rPr>
              <a:t>Appareil digestif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>
                <a:latin typeface="Book Antiqua" pitchFamily="18" charset="0"/>
              </a:rPr>
              <a:t>Appareil circulatoire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>
                <a:latin typeface="Book Antiqua" pitchFamily="18" charset="0"/>
              </a:rPr>
              <a:t>Appareil excréteur</a:t>
            </a:r>
          </a:p>
          <a:p>
            <a:pPr lvl="0">
              <a:buFont typeface="Arial" pitchFamily="34" charset="0"/>
              <a:buChar char="•"/>
            </a:pPr>
            <a:r>
              <a:rPr lang="fr-FR" sz="2000" b="1" dirty="0">
                <a:latin typeface="Book Antiqua" pitchFamily="18" charset="0"/>
              </a:rPr>
              <a:t>Appareil respiratoire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42860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Les grandes fonctions du corps humain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1268760"/>
            <a:ext cx="22322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Fonction de relation</a:t>
            </a:r>
            <a:endParaRPr lang="fr-FR" sz="24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0" y="4005064"/>
            <a:ext cx="22322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Fonction de nutrition </a:t>
            </a:r>
            <a:endParaRPr lang="fr-FR" sz="2400" b="1" dirty="0"/>
          </a:p>
        </p:txBody>
      </p:sp>
      <p:sp>
        <p:nvSpPr>
          <p:cNvPr id="13" name="Parchemin vertical 12"/>
          <p:cNvSpPr/>
          <p:nvPr/>
        </p:nvSpPr>
        <p:spPr>
          <a:xfrm>
            <a:off x="5292080" y="1772816"/>
            <a:ext cx="3491880" cy="187220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Coordonner les activités de l’organisme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Permettre les contacts avec l’environnement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Permettre de se déplacer</a:t>
            </a:r>
            <a:endParaRPr lang="fr-FR" dirty="0"/>
          </a:p>
        </p:txBody>
      </p:sp>
      <p:sp>
        <p:nvSpPr>
          <p:cNvPr id="14" name="Parchemin vertical 13"/>
          <p:cNvSpPr/>
          <p:nvPr/>
        </p:nvSpPr>
        <p:spPr>
          <a:xfrm>
            <a:off x="5148064" y="4077072"/>
            <a:ext cx="3995936" cy="2821781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dk1"/>
                </a:solidFill>
              </a:rPr>
              <a:t>Canaliser et utiliser l’air inspiré, expirer l’air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dk1"/>
                </a:solidFill>
              </a:rPr>
              <a:t>Digérer les aliments et absorber les nutriments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dk1"/>
                </a:solidFill>
              </a:rPr>
              <a:t>Éliminer les déchets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dk1"/>
                </a:solidFill>
              </a:rPr>
              <a:t>Distribuer les substances nutritives, l’O2 et évacuer le CO2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267744" y="1097360"/>
            <a:ext cx="3168352" cy="891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fr-FR" sz="2000" b="1" dirty="0">
                <a:latin typeface="Book Antiqua" pitchFamily="18" charset="0"/>
              </a:rPr>
              <a:t>Appareil génital ou reproducteur </a:t>
            </a:r>
            <a:r>
              <a:rPr lang="fr-FR" sz="2000" b="1" dirty="0" smtClean="0">
                <a:latin typeface="Book Antiqua" pitchFamily="18" charset="0"/>
              </a:rPr>
              <a:t> </a:t>
            </a:r>
            <a:endParaRPr lang="fr-FR" sz="2000" b="1" dirty="0">
              <a:latin typeface="Book Antiqua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0" y="476672"/>
            <a:ext cx="22322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Fonction de reproduction </a:t>
            </a:r>
            <a:endParaRPr lang="fr-FR" sz="2400" b="1" dirty="0"/>
          </a:p>
        </p:txBody>
      </p:sp>
      <p:sp>
        <p:nvSpPr>
          <p:cNvPr id="4" name="Parchemin vertical 3"/>
          <p:cNvSpPr/>
          <p:nvPr/>
        </p:nvSpPr>
        <p:spPr>
          <a:xfrm>
            <a:off x="5364088" y="1844824"/>
            <a:ext cx="3294112" cy="1128713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Permettre les rapports</a:t>
            </a:r>
          </a:p>
          <a:p>
            <a:r>
              <a:rPr lang="fr-FR" dirty="0" smtClean="0"/>
              <a:t>sexuels, la reproduction et la gestation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0" y="2996952"/>
            <a:ext cx="40324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Fonction de maintien de l’intégrité 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139952" y="3789040"/>
            <a:ext cx="28620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dk1"/>
                </a:solidFill>
                <a:latin typeface="Book Antiqua" pitchFamily="18" charset="0"/>
              </a:rPr>
              <a:t>Système endocrinien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dk1"/>
                </a:solidFill>
                <a:latin typeface="Book Antiqua" pitchFamily="18" charset="0"/>
              </a:rPr>
              <a:t>Système immunitaire</a:t>
            </a:r>
            <a:endParaRPr lang="fr-FR" sz="2000" b="1" dirty="0">
              <a:solidFill>
                <a:schemeClr val="dk1"/>
              </a:solidFill>
              <a:latin typeface="Book Antiqua" pitchFamily="18" charset="0"/>
            </a:endParaRPr>
          </a:p>
        </p:txBody>
      </p:sp>
      <p:sp>
        <p:nvSpPr>
          <p:cNvPr id="7" name="Parchemin vertical 6"/>
          <p:cNvSpPr/>
          <p:nvPr/>
        </p:nvSpPr>
        <p:spPr>
          <a:xfrm>
            <a:off x="5489848" y="4509120"/>
            <a:ext cx="3654152" cy="180594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dk1"/>
                </a:solidFill>
              </a:rPr>
              <a:t>Régulation du fonctionnement des</a:t>
            </a:r>
          </a:p>
          <a:p>
            <a:r>
              <a:rPr lang="fr-FR" dirty="0" smtClean="0">
                <a:solidFill>
                  <a:schemeClr val="dk1"/>
                </a:solidFill>
              </a:rPr>
              <a:t>organes via les hormones</a:t>
            </a:r>
          </a:p>
          <a:p>
            <a:r>
              <a:rPr lang="fr-FR" dirty="0" smtClean="0">
                <a:solidFill>
                  <a:schemeClr val="dk1"/>
                </a:solidFill>
              </a:rPr>
              <a:t>Lutte contre tout type d’infection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2474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/>
              <a:t> L'homéostasie est le processus par lequel une stabilité relative du milieu intérieur du corps est maintenue, de façon à ce que les fonctions métaboliques cellulaires se déroulent avec le maximum d'efficacité.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/>
              <a:t>C’est la capacité d’</a:t>
            </a:r>
            <a:r>
              <a:rPr lang="fr-FR" b="1" dirty="0" err="1" smtClean="0"/>
              <a:t>auto-régulation</a:t>
            </a:r>
            <a:r>
              <a:rPr lang="fr-FR" b="1" dirty="0" smtClean="0"/>
              <a:t> de l’organisme à maintenir un état de stabilité  relative des différentes composantes de son milieu interne et ce, malgré les changements constants de l’environnement externe.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/>
              <a:t> L'homéostasie est assurée par les muscles et les glandes, dont le fonctionnement est régulé par les informations sensorielles provenant du milieu intérieur.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2539296" y="251988"/>
            <a:ext cx="3539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Homéostasie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83768" y="1340768"/>
            <a:ext cx="4680520" cy="4032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/>
              <a:t>Température=37°C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pH=7,3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Glycémie = 1 g/l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PA= (systolique 120 </a:t>
            </a:r>
            <a:r>
              <a:rPr lang="fr-FR" b="1" dirty="0" err="1" smtClean="0"/>
              <a:t>mmHg</a:t>
            </a:r>
            <a:r>
              <a:rPr lang="fr-FR" b="1" dirty="0" smtClean="0"/>
              <a:t>, Diastolique 80mmHg)</a:t>
            </a:r>
          </a:p>
          <a:p>
            <a:pPr>
              <a:lnSpc>
                <a:spcPct val="150000"/>
              </a:lnSpc>
            </a:pPr>
            <a:r>
              <a:rPr lang="fr-FR" b="1" dirty="0" err="1" smtClean="0"/>
              <a:t>Osmolarité</a:t>
            </a:r>
            <a:r>
              <a:rPr lang="fr-FR" b="1" dirty="0" smtClean="0"/>
              <a:t> :</a:t>
            </a:r>
            <a:r>
              <a:rPr lang="fr-FR" b="1" dirty="0" err="1" smtClean="0"/>
              <a:t>NaCl</a:t>
            </a:r>
            <a:r>
              <a:rPr lang="fr-FR" b="1" dirty="0" smtClean="0"/>
              <a:t> extracellulaire=145mM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Volémie: 5 à 6l de sang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1547664" y="620688"/>
            <a:ext cx="6181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Homéostasie = </a:t>
            </a:r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État d’équilibre dynamique</a:t>
            </a:r>
          </a:p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472514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Merci pour votre attention</a:t>
            </a:r>
            <a:endParaRPr lang="fr-F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40466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1. Le corps humain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268760"/>
            <a:ext cx="1368152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Eau </a:t>
            </a:r>
            <a:endParaRPr lang="fr-FR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616" y="4077072"/>
            <a:ext cx="1368152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Nourriture </a:t>
            </a:r>
            <a:endParaRPr lang="fr-FR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0988" y="1301720"/>
            <a:ext cx="1368152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Oxygène </a:t>
            </a:r>
            <a:endParaRPr lang="fr-FR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5344" y="4178576"/>
            <a:ext cx="1368152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Chaleur  </a:t>
            </a:r>
            <a:endParaRPr lang="fr-FR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20" y="5661248"/>
            <a:ext cx="1368152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Pression </a:t>
            </a:r>
            <a:endParaRPr lang="fr-FR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206084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Processus métaboliques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048" y="4620176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Fournir de l’énergie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30280" y="191683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Produire de l’énergie 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634200" y="470693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Réactions chimiques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419872" y="6165304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Respiration </a:t>
            </a:r>
            <a:endParaRPr lang="fr-FR" b="1" dirty="0"/>
          </a:p>
        </p:txBody>
      </p:sp>
      <p:pic>
        <p:nvPicPr>
          <p:cNvPr id="15" name="Picture 7" descr="C:\Users\Lenovo\Pictures\principaux-organes-du-corps-humain.jpg"/>
          <p:cNvPicPr>
            <a:picLocks noChangeAspect="1" noChangeArrowheads="1"/>
          </p:cNvPicPr>
          <p:nvPr/>
        </p:nvPicPr>
        <p:blipFill>
          <a:blip r:embed="rId3" cstate="print"/>
          <a:srcRect l="31920" t="18900" r="34166" b="17450"/>
          <a:stretch>
            <a:fillRect/>
          </a:stretch>
        </p:blipFill>
        <p:spPr bwMode="auto">
          <a:xfrm>
            <a:off x="2771800" y="980728"/>
            <a:ext cx="3744416" cy="4365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B9782294714542000191_f01-02-9782294714542.jpg"/>
          <p:cNvPicPr>
            <a:picLocks noChangeAspect="1" noChangeArrowheads="1"/>
          </p:cNvPicPr>
          <p:nvPr/>
        </p:nvPicPr>
        <p:blipFill>
          <a:blip r:embed="rId2" cstate="print"/>
          <a:srcRect l="14052"/>
          <a:stretch>
            <a:fillRect/>
          </a:stretch>
        </p:blipFill>
        <p:spPr bwMode="auto">
          <a:xfrm>
            <a:off x="3995936" y="980728"/>
            <a:ext cx="4896544" cy="545563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07504" y="404665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2. Niveau d’organisation structurale du corps humain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179512" y="1412776"/>
          <a:ext cx="3552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4427984" y="1772816"/>
            <a:ext cx="504056" cy="4320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092280" y="2204864"/>
            <a:ext cx="504056" cy="4320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020272" y="3645024"/>
            <a:ext cx="504056" cy="4320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516216" y="4725144"/>
            <a:ext cx="504056" cy="4320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139952" y="5805264"/>
            <a:ext cx="504056" cy="4320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8977"/>
            <a:ext cx="9144000" cy="404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</a:rPr>
              <a:t>1- Niveau chimique:  </a:t>
            </a:r>
            <a:r>
              <a:rPr lang="fr-FR" sz="2200" b="1" dirty="0" smtClean="0"/>
              <a:t>c’est l’ensemble des substances chimiques nécessaires au maintien de la vie. </a:t>
            </a:r>
          </a:p>
          <a:p>
            <a:pPr>
              <a:lnSpc>
                <a:spcPct val="200000"/>
              </a:lnSpc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</a:rPr>
              <a:t>2- Niveau cellulaire: </a:t>
            </a:r>
            <a:r>
              <a:rPr lang="fr-FR" sz="2200" b="1" dirty="0" smtClean="0"/>
              <a:t>la cellule est l’unité structurale et fonctionnelle de base (neurone, cellule sanguine). </a:t>
            </a:r>
          </a:p>
          <a:p>
            <a:pPr>
              <a:lnSpc>
                <a:spcPct val="200000"/>
              </a:lnSpc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</a:rPr>
              <a:t>3- Niveau tissulaire : </a:t>
            </a:r>
            <a:r>
              <a:rPr lang="fr-FR" sz="2200" b="1" dirty="0" smtClean="0"/>
              <a:t>le tissu est un groupe de cellules qui jouent un rôle homologue;</a:t>
            </a:r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15924213"/>
            <a:ext cx="6191250" cy="55911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187624" y="4556735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Tissu conjonctif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Tissu musculaire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Tissu épithélial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Tissu nerveux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fr-FR" sz="2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6876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</a:rPr>
              <a:t>4- Niveau organique : </a:t>
            </a:r>
            <a:r>
              <a:rPr lang="fr-FR" sz="2200" b="1" dirty="0" smtClean="0"/>
              <a:t>l’organe rassemble des tissus différents, de façon coordonnée en vue d’une fonction spécifique (foie, cerveau). </a:t>
            </a:r>
          </a:p>
          <a:p>
            <a:pPr algn="just">
              <a:lnSpc>
                <a:spcPct val="200000"/>
              </a:lnSpc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</a:rPr>
              <a:t>5-Niveau systématique : </a:t>
            </a:r>
            <a:r>
              <a:rPr lang="fr-FR" sz="2200" b="1" dirty="0" smtClean="0"/>
              <a:t>est un ensemble d’organes comparables de point de vue structurale (système squelettique, système nerveux centrale…).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332656"/>
            <a:ext cx="258083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prstClr val="black"/>
                </a:solidFill>
              </a:rPr>
              <a:t>L’organe</a:t>
            </a:r>
            <a:endParaRPr lang="fr-FR" sz="4800" dirty="0"/>
          </a:p>
        </p:txBody>
      </p:sp>
      <p:sp>
        <p:nvSpPr>
          <p:cNvPr id="5" name="Rectangle 4"/>
          <p:cNvSpPr/>
          <p:nvPr/>
        </p:nvSpPr>
        <p:spPr>
          <a:xfrm>
            <a:off x="467544" y="1280319"/>
            <a:ext cx="8424936" cy="461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dirty="0" smtClean="0">
                <a:latin typeface="+mj-lt"/>
              </a:rPr>
              <a:t>Les </a:t>
            </a:r>
            <a:r>
              <a:rPr lang="fr-FR" sz="2200" b="1" dirty="0" smtClean="0">
                <a:latin typeface="+mj-lt"/>
              </a:rPr>
              <a:t>organes</a:t>
            </a:r>
            <a:r>
              <a:rPr lang="fr-FR" sz="2200" dirty="0" smtClean="0">
                <a:latin typeface="+mj-lt"/>
              </a:rPr>
              <a:t> sont les structures reconnaissables du corps qui assurent des fonctions spécifiques. Un organe est constitué de différents types de tissus et, donc, de différents types de cellules.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dirty="0" smtClean="0">
                <a:latin typeface="+mj-lt"/>
              </a:rPr>
              <a:t>Un </a:t>
            </a:r>
            <a:r>
              <a:rPr lang="fr-FR" sz="2200" b="1" dirty="0" smtClean="0">
                <a:latin typeface="+mj-lt"/>
              </a:rPr>
              <a:t>organe</a:t>
            </a:r>
            <a:r>
              <a:rPr lang="fr-FR" sz="2200" dirty="0" smtClean="0">
                <a:latin typeface="+mj-lt"/>
              </a:rPr>
              <a:t> est un groupe de tissus collaborant à une même fonction physiologique.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dirty="0" smtClean="0">
                <a:latin typeface="+mj-lt"/>
              </a:rPr>
              <a:t>Le niveau d'organisation supérieur à l'organe sont les </a:t>
            </a:r>
            <a:r>
              <a:rPr lang="fr-FR" sz="2200" b="1" dirty="0" smtClean="0">
                <a:latin typeface="+mj-lt"/>
              </a:rPr>
              <a:t>appareils</a:t>
            </a:r>
            <a:r>
              <a:rPr lang="fr-FR" sz="2200" dirty="0" smtClean="0">
                <a:latin typeface="+mj-lt"/>
              </a:rPr>
              <a:t> et les </a:t>
            </a:r>
            <a:r>
              <a:rPr lang="fr-FR" sz="2200" b="1" dirty="0" smtClean="0">
                <a:latin typeface="+mj-lt"/>
              </a:rPr>
              <a:t>systèmes</a:t>
            </a:r>
            <a:r>
              <a:rPr lang="fr-FR" sz="2200" dirty="0" smtClean="0">
                <a:latin typeface="+mj-lt"/>
              </a:rPr>
              <a:t>, qui remplissent un ensemble de fonctions complémentaires. Le niveau d'organisation inférieur à l'organe est le tissu.</a:t>
            </a:r>
            <a:endParaRPr lang="fr-FR" sz="22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057400" cy="2219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6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057400" cy="2219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9" name="Picture 7" descr="C:\Users\Lenovo\Pictures\principaux-organes-du-corps-humain.jpg"/>
          <p:cNvPicPr>
            <a:picLocks noChangeAspect="1" noChangeArrowheads="1"/>
          </p:cNvPicPr>
          <p:nvPr/>
        </p:nvPicPr>
        <p:blipFill>
          <a:blip r:embed="rId2" cstate="print"/>
          <a:srcRect b="17450"/>
          <a:stretch>
            <a:fillRect/>
          </a:stretch>
        </p:blipFill>
        <p:spPr bwMode="auto">
          <a:xfrm>
            <a:off x="827584" y="476672"/>
            <a:ext cx="7218947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97F150C-F8A0-493F-9BF0-ED89573F1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463" t="34593" r="16926" b="18838"/>
          <a:stretch/>
        </p:blipFill>
        <p:spPr>
          <a:xfrm>
            <a:off x="395536" y="737321"/>
            <a:ext cx="8244408" cy="549999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180528" y="-103236"/>
            <a:ext cx="9686964" cy="100013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Les différents systèmes et appareils</a:t>
            </a:r>
            <a:endParaRPr lang="fr-F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40768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sz="24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</a:rPr>
              <a:t>	Il est formé de 11 systèmes. C’est le niveau d’organisation le plus complexe. Il représente l’ensemble de tous les niveaux qui travaillent en synergie pour assurer le maintien de la vie.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</a:rPr>
              <a:t>Aucun des systèmes ne travaille de façon totalement indépendante; ils collaborent tous au bienêtre de l'organisme entier. </a:t>
            </a:r>
            <a:endParaRPr lang="fr-FR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332656"/>
            <a:ext cx="36051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prstClr val="black"/>
                </a:solidFill>
              </a:rPr>
              <a:t>L’organisme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1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405</TotalTime>
  <Words>546</Words>
  <Application>Microsoft Office PowerPoint</Application>
  <PresentationFormat>Affichage à l'écran 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Thème1</vt:lpstr>
      <vt:lpstr>Aspect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Les différents systèmes et appareils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Lenovo</cp:lastModifiedBy>
  <cp:revision>29</cp:revision>
  <dcterms:created xsi:type="dcterms:W3CDTF">2023-08-28T13:24:04Z</dcterms:created>
  <dcterms:modified xsi:type="dcterms:W3CDTF">2023-10-10T13:02:29Z</dcterms:modified>
</cp:coreProperties>
</file>