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322714"/>
          </a:xfrm>
        </p:spPr>
        <p:txBody>
          <a:bodyPr/>
          <a:lstStyle/>
          <a:p>
            <a:r>
              <a:rPr lang="ar-DZ" b="1" u="heavy" dirty="0"/>
              <a:t>الصيانة داخل المتحف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3384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22714"/>
          </a:xfrm>
        </p:spPr>
        <p:txBody>
          <a:bodyPr/>
          <a:lstStyle/>
          <a:p>
            <a:pPr rtl="1"/>
            <a:r>
              <a:rPr lang="ar-DZ" b="1" dirty="0"/>
              <a:t>إجراء الفحوصات الدورية حسب المواد الأولية للتحف: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075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/>
          <a:lstStyle/>
          <a:p>
            <a:pPr lvl="0" rtl="1"/>
            <a:r>
              <a:rPr lang="ar-DZ" b="1" dirty="0"/>
              <a:t>مفهوم الصيانة:            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7236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322714"/>
          </a:xfrm>
        </p:spPr>
        <p:txBody>
          <a:bodyPr/>
          <a:lstStyle/>
          <a:p>
            <a:pPr lvl="0" rtl="1"/>
            <a:r>
              <a:rPr lang="ar-DZ" b="1" dirty="0"/>
              <a:t>الأعمال التقنية داخل المؤسسة المتحفية: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707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r>
              <a:rPr lang="ar-DZ" dirty="0" smtClean="0"/>
              <a:t>الفحص بالعين المجردة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120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250706"/>
          </a:xfrm>
        </p:spPr>
        <p:txBody>
          <a:bodyPr/>
          <a:lstStyle/>
          <a:p>
            <a:pPr rtl="1"/>
            <a:r>
              <a:rPr lang="ar-DZ" dirty="0"/>
              <a:t>الفحص الذي يجري من طرف المختصين في عمليات </a:t>
            </a:r>
            <a:r>
              <a:rPr lang="ar-DZ" dirty="0" smtClean="0"/>
              <a:t>الترميم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555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/>
          <a:lstStyle/>
          <a:p>
            <a:r>
              <a:rPr lang="ar-DZ" dirty="0"/>
              <a:t>- التحاليل الكيميائية</a:t>
            </a:r>
            <a:r>
              <a:rPr lang="ar-DZ" dirty="0" smtClean="0"/>
              <a:t>: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874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94722"/>
          </a:xfrm>
        </p:spPr>
        <p:txBody>
          <a:bodyPr/>
          <a:lstStyle/>
          <a:p>
            <a:pPr rtl="1"/>
            <a:r>
              <a:rPr lang="ar-DZ" b="1" dirty="0"/>
              <a:t>الصيانة الوقائية: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	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5369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322714"/>
          </a:xfrm>
        </p:spPr>
        <p:txBody>
          <a:bodyPr/>
          <a:lstStyle/>
          <a:p>
            <a:pPr rtl="1"/>
            <a:r>
              <a:rPr lang="ar-DZ" b="1" dirty="0"/>
              <a:t>التشخيص: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1592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22714"/>
          </a:xfrm>
        </p:spPr>
        <p:txBody>
          <a:bodyPr/>
          <a:lstStyle/>
          <a:p>
            <a:pPr rtl="1"/>
            <a:r>
              <a:rPr lang="ar-DZ" b="1" dirty="0"/>
              <a:t>تدوين التدخلات: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50178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44</Words>
  <Application>Microsoft Office PowerPoint</Application>
  <PresentationFormat>Affichage à l'écran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الصيانة داخل المتحف </vt:lpstr>
      <vt:lpstr>مفهوم الصيانة:              </vt:lpstr>
      <vt:lpstr>الأعمال التقنية داخل المؤسسة المتحفية:  </vt:lpstr>
      <vt:lpstr>الفحص بالعين المجردة</vt:lpstr>
      <vt:lpstr>الفحص الذي يجري من طرف المختصين في عمليات الترميم</vt:lpstr>
      <vt:lpstr>- التحاليل الكيميائية:</vt:lpstr>
      <vt:lpstr>الصيانة الوقائية:   </vt:lpstr>
      <vt:lpstr>التشخيص:  </vt:lpstr>
      <vt:lpstr>تدوين التدخلات:  </vt:lpstr>
      <vt:lpstr>إجراء الفحوصات الدورية حسب المواد الأولية للتحف: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الصيانة داخل المتحف </dc:title>
  <dc:creator>aicha</dc:creator>
  <cp:lastModifiedBy>pc</cp:lastModifiedBy>
  <cp:revision>6</cp:revision>
  <dcterms:created xsi:type="dcterms:W3CDTF">2022-11-07T11:09:39Z</dcterms:created>
  <dcterms:modified xsi:type="dcterms:W3CDTF">2024-01-07T08:13:56Z</dcterms:modified>
</cp:coreProperties>
</file>