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9" r:id="rId12"/>
    <p:sldId id="273" r:id="rId13"/>
    <p:sldId id="274" r:id="rId14"/>
    <p:sldId id="275" r:id="rId15"/>
    <p:sldId id="277" r:id="rId16"/>
    <p:sldId id="278" r:id="rId17"/>
    <p:sldId id="281"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07/01/2024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07/01/2024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07/01/2024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178698"/>
          </a:xfrm>
        </p:spPr>
        <p:txBody>
          <a:bodyPr/>
          <a:lstStyle/>
          <a:p>
            <a:r>
              <a:rPr lang="ar-SA" b="1" dirty="0"/>
              <a:t>العرض المتحفي</a:t>
            </a:r>
            <a:endParaRPr lang="fr-FR" dirty="0"/>
          </a:p>
        </p:txBody>
      </p:sp>
    </p:spTree>
    <p:extLst>
      <p:ext uri="{BB962C8B-B14F-4D97-AF65-F5344CB8AC3E}">
        <p14:creationId xmlns:p14="http://schemas.microsoft.com/office/powerpoint/2010/main" val="2214991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322714"/>
          </a:xfrm>
        </p:spPr>
        <p:txBody>
          <a:bodyPr/>
          <a:lstStyle/>
          <a:p>
            <a:pPr rtl="1"/>
            <a:r>
              <a:rPr lang="ar-SA" b="1" dirty="0"/>
              <a:t>العرض المتنقل</a:t>
            </a:r>
            <a:r>
              <a:rPr lang="ar-SA" dirty="0"/>
              <a:t>:</a:t>
            </a:r>
            <a:r>
              <a:rPr lang="fr-FR" dirty="0"/>
              <a:t/>
            </a:r>
            <a:br>
              <a:rPr lang="fr-FR" dirty="0"/>
            </a:br>
            <a:endParaRPr lang="fr-FR" dirty="0"/>
          </a:p>
        </p:txBody>
      </p:sp>
    </p:spTree>
    <p:extLst>
      <p:ext uri="{BB962C8B-B14F-4D97-AF65-F5344CB8AC3E}">
        <p14:creationId xmlns:p14="http://schemas.microsoft.com/office/powerpoint/2010/main" val="3786673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lstStyle/>
          <a:p>
            <a:pPr rtl="1"/>
            <a:r>
              <a:rPr lang="ar-DZ" b="1" dirty="0"/>
              <a:t>التقنيات الحديثة لوسائل العرض:</a:t>
            </a:r>
            <a:r>
              <a:rPr lang="fr-FR" dirty="0"/>
              <a:t/>
            </a:r>
            <a:br>
              <a:rPr lang="fr-FR" dirty="0"/>
            </a:br>
            <a:endParaRPr lang="fr-FR" dirty="0"/>
          </a:p>
        </p:txBody>
      </p:sp>
    </p:spTree>
    <p:extLst>
      <p:ext uri="{BB962C8B-B14F-4D97-AF65-F5344CB8AC3E}">
        <p14:creationId xmlns:p14="http://schemas.microsoft.com/office/powerpoint/2010/main" val="3479525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6322714"/>
          </a:xfrm>
        </p:spPr>
        <p:txBody>
          <a:bodyPr/>
          <a:lstStyle/>
          <a:p>
            <a:pPr rtl="1"/>
            <a:r>
              <a:rPr lang="ar-DZ" b="1" dirty="0"/>
              <a:t>وسائل العرض:</a:t>
            </a:r>
            <a:r>
              <a:rPr lang="fr-FR" dirty="0"/>
              <a:t/>
            </a:r>
            <a:br>
              <a:rPr lang="fr-FR" dirty="0"/>
            </a:br>
            <a:endParaRPr lang="fr-FR" dirty="0"/>
          </a:p>
        </p:txBody>
      </p:sp>
    </p:spTree>
    <p:extLst>
      <p:ext uri="{BB962C8B-B14F-4D97-AF65-F5344CB8AC3E}">
        <p14:creationId xmlns:p14="http://schemas.microsoft.com/office/powerpoint/2010/main" val="1357045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250706"/>
          </a:xfrm>
        </p:spPr>
        <p:txBody>
          <a:bodyPr/>
          <a:lstStyle/>
          <a:p>
            <a:pPr rtl="1"/>
            <a:r>
              <a:rPr lang="ar-DZ" b="1" dirty="0"/>
              <a:t>الأثاث(الواجهات):</a:t>
            </a:r>
            <a:r>
              <a:rPr lang="fr-FR" dirty="0"/>
              <a:t/>
            </a:r>
            <a:br>
              <a:rPr lang="fr-FR" dirty="0"/>
            </a:br>
            <a:r>
              <a:rPr lang="ar-DZ" dirty="0"/>
              <a:t>تعتبر الواجهات من بين أهم وسائل العرض بصفة عامة ممثلة بأنواعها الثلاثة: الوسطية، الجانبية، الحائطية (الجدارية) وهي تعتبر وسائل العرض الرئيسية </a:t>
            </a:r>
            <a:r>
              <a:rPr lang="ar-SA" dirty="0"/>
              <a:t>والتي تسمى "الفتريات"</a:t>
            </a:r>
            <a:r>
              <a:rPr lang="fr-FR" dirty="0"/>
              <a:t> les vitrines </a:t>
            </a:r>
            <a:r>
              <a:rPr lang="ar-SA" dirty="0"/>
              <a:t>" وهي كالتالي:</a:t>
            </a:r>
            <a:r>
              <a:rPr lang="fr-FR" dirty="0"/>
              <a:t/>
            </a:r>
            <a:br>
              <a:rPr lang="fr-FR" dirty="0"/>
            </a:br>
            <a:endParaRPr lang="fr-FR" dirty="0"/>
          </a:p>
        </p:txBody>
      </p:sp>
    </p:spTree>
    <p:extLst>
      <p:ext uri="{BB962C8B-B14F-4D97-AF65-F5344CB8AC3E}">
        <p14:creationId xmlns:p14="http://schemas.microsoft.com/office/powerpoint/2010/main" val="26615258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363272" cy="6322714"/>
          </a:xfrm>
        </p:spPr>
        <p:txBody>
          <a:bodyPr/>
          <a:lstStyle/>
          <a:p>
            <a:r>
              <a:rPr lang="ar-SA" b="1" dirty="0"/>
              <a:t> النموذج الأول</a:t>
            </a:r>
            <a:r>
              <a:rPr lang="ar-SA" dirty="0" smtClean="0"/>
              <a:t>:</a:t>
            </a:r>
            <a:endParaRPr lang="fr-FR" dirty="0"/>
          </a:p>
        </p:txBody>
      </p:sp>
    </p:spTree>
    <p:extLst>
      <p:ext uri="{BB962C8B-B14F-4D97-AF65-F5344CB8AC3E}">
        <p14:creationId xmlns:p14="http://schemas.microsoft.com/office/powerpoint/2010/main" val="30229579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363272" cy="6250706"/>
          </a:xfrm>
        </p:spPr>
        <p:txBody>
          <a:bodyPr>
            <a:normAutofit/>
          </a:bodyPr>
          <a:lstStyle/>
          <a:p>
            <a:pPr rtl="1"/>
            <a:r>
              <a:rPr lang="ar-SA" b="1" dirty="0"/>
              <a:t>النموذج الثاني</a:t>
            </a:r>
            <a:r>
              <a:rPr lang="ar-SA" dirty="0" smtClean="0"/>
              <a:t>:</a:t>
            </a:r>
            <a:r>
              <a:rPr lang="fr-FR" dirty="0"/>
              <a:t/>
            </a:r>
            <a:br>
              <a:rPr lang="fr-FR" dirty="0"/>
            </a:br>
            <a:endParaRPr lang="fr-FR" dirty="0"/>
          </a:p>
        </p:txBody>
      </p:sp>
    </p:spTree>
    <p:extLst>
      <p:ext uri="{BB962C8B-B14F-4D97-AF65-F5344CB8AC3E}">
        <p14:creationId xmlns:p14="http://schemas.microsoft.com/office/powerpoint/2010/main" val="2712268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435280" cy="6250706"/>
          </a:xfrm>
        </p:spPr>
        <p:txBody>
          <a:bodyPr/>
          <a:lstStyle/>
          <a:p>
            <a:r>
              <a:rPr lang="ar-SA" b="1" dirty="0"/>
              <a:t>النموذج الثالث</a:t>
            </a:r>
            <a:r>
              <a:rPr lang="ar-SA" dirty="0" smtClean="0"/>
              <a:t>:</a:t>
            </a:r>
            <a:endParaRPr lang="fr-FR" dirty="0"/>
          </a:p>
        </p:txBody>
      </p:sp>
    </p:spTree>
    <p:extLst>
      <p:ext uri="{BB962C8B-B14F-4D97-AF65-F5344CB8AC3E}">
        <p14:creationId xmlns:p14="http://schemas.microsoft.com/office/powerpoint/2010/main" val="21450975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507288" cy="6394722"/>
          </a:xfrm>
        </p:spPr>
        <p:txBody>
          <a:bodyPr/>
          <a:lstStyle/>
          <a:p>
            <a:pPr rtl="1"/>
            <a:r>
              <a:rPr lang="ar-SA" b="1" dirty="0"/>
              <a:t>البطاقة المصاحبة للمعروضات:</a:t>
            </a:r>
            <a:r>
              <a:rPr lang="fr-FR" dirty="0"/>
              <a:t/>
            </a:r>
            <a:br>
              <a:rPr lang="fr-FR" dirty="0"/>
            </a:br>
            <a:endParaRPr lang="fr-FR" dirty="0"/>
          </a:p>
        </p:txBody>
      </p:sp>
    </p:spTree>
    <p:extLst>
      <p:ext uri="{BB962C8B-B14F-4D97-AF65-F5344CB8AC3E}">
        <p14:creationId xmlns:p14="http://schemas.microsoft.com/office/powerpoint/2010/main" val="1964992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lstStyle/>
          <a:p>
            <a:r>
              <a:rPr lang="ar-SA" dirty="0"/>
              <a:t>العرض المتحفي الجيد هو ثمرة الذوق الفني السليم، ولابد للمسؤول عن هذا العرض أن يكون ملما ببعض المبادئ الفنية التي قد تغرس في الإنسان وهو في مهد الحياة، ويتمتع ذاك المسؤول بروح فنية عالية.</a:t>
            </a:r>
            <a:r>
              <a:rPr lang="fr-FR" dirty="0"/>
              <a:t/>
            </a:r>
            <a:br>
              <a:rPr lang="fr-FR" dirty="0"/>
            </a:br>
            <a:endParaRPr lang="fr-FR" dirty="0"/>
          </a:p>
        </p:txBody>
      </p:sp>
    </p:spTree>
    <p:extLst>
      <p:ext uri="{BB962C8B-B14F-4D97-AF65-F5344CB8AC3E}">
        <p14:creationId xmlns:p14="http://schemas.microsoft.com/office/powerpoint/2010/main" val="2458377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250706"/>
          </a:xfrm>
        </p:spPr>
        <p:txBody>
          <a:bodyPr>
            <a:normAutofit/>
          </a:bodyPr>
          <a:lstStyle/>
          <a:p>
            <a:pPr rtl="1"/>
            <a:r>
              <a:rPr lang="ar-SA" b="1" dirty="0"/>
              <a:t>مفهوم العرض:</a:t>
            </a:r>
            <a:r>
              <a:rPr lang="fr-FR" dirty="0"/>
              <a:t/>
            </a:r>
            <a:br>
              <a:rPr lang="fr-FR" dirty="0"/>
            </a:br>
            <a:endParaRPr lang="fr-FR" dirty="0"/>
          </a:p>
        </p:txBody>
      </p:sp>
    </p:spTree>
    <p:extLst>
      <p:ext uri="{BB962C8B-B14F-4D97-AF65-F5344CB8AC3E}">
        <p14:creationId xmlns:p14="http://schemas.microsoft.com/office/powerpoint/2010/main" val="1324798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640960" cy="6250706"/>
          </a:xfrm>
        </p:spPr>
        <p:txBody>
          <a:bodyPr/>
          <a:lstStyle/>
          <a:p>
            <a:pPr rtl="1"/>
            <a:r>
              <a:rPr lang="ar-SA" b="1" dirty="0"/>
              <a:t>أنواع العرض المتحفي: </a:t>
            </a:r>
            <a:r>
              <a:rPr lang="fr-FR" dirty="0"/>
              <a:t/>
            </a:r>
            <a:br>
              <a:rPr lang="fr-FR" dirty="0"/>
            </a:br>
            <a:r>
              <a:rPr lang="ar-SA" dirty="0"/>
              <a:t>إن مجال المتحف حيوي وهو زيارات منتظمة، ومحاضرات، ونشرات، ومعروضات</a:t>
            </a:r>
            <a:br>
              <a:rPr lang="ar-SA" dirty="0"/>
            </a:br>
            <a:r>
              <a:rPr lang="ar-SA" dirty="0"/>
              <a:t>ووقائع ومناسبات خاصة للصغار والكبار على حد السواء والنجاح في هذا الميدان يعتمد على التكامل والتوازن في العروض وللعرض أنواع نذكر منها</a:t>
            </a:r>
            <a:endParaRPr lang="fr-FR" dirty="0"/>
          </a:p>
        </p:txBody>
      </p:sp>
    </p:spTree>
    <p:extLst>
      <p:ext uri="{BB962C8B-B14F-4D97-AF65-F5344CB8AC3E}">
        <p14:creationId xmlns:p14="http://schemas.microsoft.com/office/powerpoint/2010/main" val="2615447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94722"/>
          </a:xfrm>
        </p:spPr>
        <p:txBody>
          <a:bodyPr/>
          <a:lstStyle/>
          <a:p>
            <a:pPr rtl="1"/>
            <a:r>
              <a:rPr lang="ar-SA" b="1" dirty="0"/>
              <a:t>العرض الدائم:</a:t>
            </a:r>
            <a:r>
              <a:rPr lang="fr-FR" dirty="0"/>
              <a:t/>
            </a:r>
            <a:br>
              <a:rPr lang="fr-FR" dirty="0"/>
            </a:br>
            <a:endParaRPr lang="fr-FR" dirty="0"/>
          </a:p>
        </p:txBody>
      </p:sp>
    </p:spTree>
    <p:extLst>
      <p:ext uri="{BB962C8B-B14F-4D97-AF65-F5344CB8AC3E}">
        <p14:creationId xmlns:p14="http://schemas.microsoft.com/office/powerpoint/2010/main" val="3373730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60648"/>
            <a:ext cx="8712968" cy="6322714"/>
          </a:xfrm>
        </p:spPr>
        <p:txBody>
          <a:bodyPr/>
          <a:lstStyle/>
          <a:p>
            <a:r>
              <a:rPr lang="ar-SA" b="1" dirty="0"/>
              <a:t>الانسجام</a:t>
            </a:r>
            <a:r>
              <a:rPr lang="ar-SA" b="1" dirty="0" smtClean="0"/>
              <a:t>:</a:t>
            </a:r>
            <a:endParaRPr lang="fr-FR" dirty="0"/>
          </a:p>
        </p:txBody>
      </p:sp>
    </p:spTree>
    <p:extLst>
      <p:ext uri="{BB962C8B-B14F-4D97-AF65-F5344CB8AC3E}">
        <p14:creationId xmlns:p14="http://schemas.microsoft.com/office/powerpoint/2010/main" val="3606555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6250706"/>
          </a:xfrm>
        </p:spPr>
        <p:txBody>
          <a:bodyPr/>
          <a:lstStyle/>
          <a:p>
            <a:r>
              <a:rPr lang="ar-SA" b="1" dirty="0"/>
              <a:t>التوازن</a:t>
            </a:r>
            <a:r>
              <a:rPr lang="ar-SA" dirty="0" smtClean="0"/>
              <a:t>:</a:t>
            </a:r>
            <a:endParaRPr lang="fr-FR" dirty="0"/>
          </a:p>
        </p:txBody>
      </p:sp>
    </p:spTree>
    <p:extLst>
      <p:ext uri="{BB962C8B-B14F-4D97-AF65-F5344CB8AC3E}">
        <p14:creationId xmlns:p14="http://schemas.microsoft.com/office/powerpoint/2010/main" val="2447617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250706"/>
          </a:xfrm>
        </p:spPr>
        <p:txBody>
          <a:bodyPr/>
          <a:lstStyle/>
          <a:p>
            <a:r>
              <a:rPr lang="ar-SA" b="1" dirty="0" smtClean="0"/>
              <a:t>الوحدة</a:t>
            </a:r>
            <a:r>
              <a:rPr lang="ar-SA" dirty="0" smtClean="0"/>
              <a:t>:</a:t>
            </a:r>
            <a:endParaRPr lang="fr-FR" dirty="0"/>
          </a:p>
        </p:txBody>
      </p:sp>
    </p:spTree>
    <p:extLst>
      <p:ext uri="{BB962C8B-B14F-4D97-AF65-F5344CB8AC3E}">
        <p14:creationId xmlns:p14="http://schemas.microsoft.com/office/powerpoint/2010/main" val="1495680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322714"/>
          </a:xfrm>
        </p:spPr>
        <p:txBody>
          <a:bodyPr>
            <a:normAutofit/>
          </a:bodyPr>
          <a:lstStyle/>
          <a:p>
            <a:pPr rtl="1"/>
            <a:r>
              <a:rPr lang="ar-SA" b="1" dirty="0"/>
              <a:t>- العرض المؤقت:</a:t>
            </a:r>
            <a:r>
              <a:rPr lang="fr-FR" dirty="0"/>
              <a:t/>
            </a:r>
            <a:br>
              <a:rPr lang="fr-FR" dirty="0"/>
            </a:br>
            <a:endParaRPr lang="fr-FR" dirty="0"/>
          </a:p>
        </p:txBody>
      </p:sp>
    </p:spTree>
    <p:extLst>
      <p:ext uri="{BB962C8B-B14F-4D97-AF65-F5344CB8AC3E}">
        <p14:creationId xmlns:p14="http://schemas.microsoft.com/office/powerpoint/2010/main" val="3098397122"/>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86</Words>
  <Application>Microsoft Office PowerPoint</Application>
  <PresentationFormat>Affichage à l'écran (4:3)</PresentationFormat>
  <Paragraphs>17</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العرض المتحفي</vt:lpstr>
      <vt:lpstr>العرض المتحفي الجيد هو ثمرة الذوق الفني السليم، ولابد للمسؤول عن هذا العرض أن يكون ملما ببعض المبادئ الفنية التي قد تغرس في الإنسان وهو في مهد الحياة، ويتمتع ذاك المسؤول بروح فنية عالية. </vt:lpstr>
      <vt:lpstr>مفهوم العرض: </vt:lpstr>
      <vt:lpstr>أنواع العرض المتحفي:  إن مجال المتحف حيوي وهو زيارات منتظمة، ومحاضرات، ونشرات، ومعروضات ووقائع ومناسبات خاصة للصغار والكبار على حد السواء والنجاح في هذا الميدان يعتمد على التكامل والتوازن في العروض وللعرض أنواع نذكر منها</vt:lpstr>
      <vt:lpstr>العرض الدائم: </vt:lpstr>
      <vt:lpstr>الانسجام:</vt:lpstr>
      <vt:lpstr>التوازن:</vt:lpstr>
      <vt:lpstr>الوحدة:</vt:lpstr>
      <vt:lpstr>- العرض المؤقت: </vt:lpstr>
      <vt:lpstr>العرض المتنقل: </vt:lpstr>
      <vt:lpstr>التقنيات الحديثة لوسائل العرض: </vt:lpstr>
      <vt:lpstr>وسائل العرض: </vt:lpstr>
      <vt:lpstr>الأثاث(الواجهات): تعتبر الواجهات من بين أهم وسائل العرض بصفة عامة ممثلة بأنواعها الثلاثة: الوسطية، الجانبية، الحائطية (الجدارية) وهي تعتبر وسائل العرض الرئيسية والتي تسمى "الفتريات" les vitrines " وهي كالتالي: </vt:lpstr>
      <vt:lpstr> النموذج الأول:</vt:lpstr>
      <vt:lpstr>النموذج الثاني: </vt:lpstr>
      <vt:lpstr>النموذج الثالث:</vt:lpstr>
      <vt:lpstr>البطاقة المصاحبة للمعروضات: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العرض المتحفي</dc:title>
  <dc:creator>aicha</dc:creator>
  <cp:lastModifiedBy>pc</cp:lastModifiedBy>
  <cp:revision>6</cp:revision>
  <dcterms:created xsi:type="dcterms:W3CDTF">2022-11-07T11:20:49Z</dcterms:created>
  <dcterms:modified xsi:type="dcterms:W3CDTF">2024-01-07T08:17:17Z</dcterms:modified>
</cp:coreProperties>
</file>