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27/10/2023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sz="4400" dirty="0" smtClean="0">
                <a:latin typeface="Times New Roman" pitchFamily="18" charset="0"/>
                <a:cs typeface="Times New Roman" pitchFamily="18" charset="0"/>
              </a:rPr>
              <a:t>The Immune System</a:t>
            </a:r>
            <a:endParaRPr lang="fr-F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800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Year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Medicine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Academic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Year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2023/2024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 descr="C:\Users\user\Documents\Logo-Univ_Tlemcen.pn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42910" y="571480"/>
            <a:ext cx="1500198" cy="15716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Purpose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Students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able to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explain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pathogens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are and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identify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the parts of the immune system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English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Medical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terms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The use of EMP (English for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Medical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Purpose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Essential Question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order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make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use of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medical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terms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and to express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yourself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have to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start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an essential question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made me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sick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Frequent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Vocabulary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Immunology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874536"/>
          <a:ext cx="7543824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404"/>
                <a:gridCol w="1357322"/>
                <a:gridCol w="1357322"/>
                <a:gridCol w="1143008"/>
                <a:gridCol w="1214446"/>
                <a:gridCol w="1357322"/>
              </a:tblGrid>
              <a:tr h="872613">
                <a:tc>
                  <a:txBody>
                    <a:bodyPr/>
                    <a:lstStyle/>
                    <a:p>
                      <a:r>
                        <a:rPr lang="fr-FR" sz="1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Immune System</a:t>
                      </a:r>
                      <a:endParaRPr lang="fr-FR" sz="1800" b="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Immunology</a:t>
                      </a:r>
                      <a:endParaRPr lang="fr-FR" sz="1800" b="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Innate</a:t>
                      </a:r>
                      <a:r>
                        <a:rPr lang="fr-FR" sz="1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Immune system</a:t>
                      </a:r>
                      <a:endParaRPr lang="fr-FR" sz="1800" b="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Adaptive Immune system</a:t>
                      </a:r>
                      <a:endParaRPr lang="fr-FR" sz="1800" b="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Immuno</a:t>
                      </a:r>
                      <a:r>
                        <a:rPr lang="fr-FR" sz="1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fr-FR" sz="1800" b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deficiency</a:t>
                      </a:r>
                      <a:endParaRPr lang="fr-FR" sz="1800" b="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Auto-immune </a:t>
                      </a:r>
                      <a:r>
                        <a:rPr lang="fr-FR" sz="1800" b="0" baseline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800" b="0" baseline="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Disease</a:t>
                      </a:r>
                      <a:endParaRPr lang="fr-FR" sz="1800" b="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3893"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Virus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Bacteria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Inflamation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Infection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Phagocyte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Lymphocyte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53893"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Pathogen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Neutrophil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Macrophage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Parasite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Allergy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Antibody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134397"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White Blood </a:t>
                      </a:r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Cell</a:t>
                      </a:r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(WBC)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T-</a:t>
                      </a:r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cells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B-</a:t>
                      </a:r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cells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Lymphatic</a:t>
                      </a:r>
                      <a:r>
                        <a:rPr lang="fr-F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System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Lymph</a:t>
                      </a:r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Nodes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Lymphatic</a:t>
                      </a:r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vessels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10829"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Vaccine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Fungus</a:t>
                      </a:r>
                      <a:endParaRPr lang="fr-F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Spleen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Appendix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Bone</a:t>
                      </a:r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marrow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Disease</a:t>
                      </a:r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/ </a:t>
                      </a:r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Sikness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3893"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Thymus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Skin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Tissue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Organs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Leukocyte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Fever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433" marR="80433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Definitions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Immune system: a system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has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fights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off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invading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pathogens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preventing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spread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cancer.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The skin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body’s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first line of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defense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Without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the skin,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pathogens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would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have free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access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many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tissues of the body.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fever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body’s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way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fighting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infection by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creating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inhospitable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environment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infectious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agents.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484632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Pathogen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an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organism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causes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disease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Lymph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fluid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found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in 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lymphatic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system</a:t>
            </a:r>
          </a:p>
          <a:p>
            <a:pPr>
              <a:lnSpc>
                <a:spcPct val="150000"/>
              </a:lnSpc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Lymph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nodes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filter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lymph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bacteria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tumor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cells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Phagocytes: a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cell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engulfs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large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particles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or 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whole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cells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Macrophage: a large WBC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engulfs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pathogens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and cellular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debris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307183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Antigens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a substance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stimulates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 immune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response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cells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stimulates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 immune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response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against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antigen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cells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produces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antibodies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response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antigens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Immunology Overview: How does our immune system protect us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643314"/>
            <a:ext cx="7037416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https://</a:t>
            </a:r>
            <a:r>
              <a:rPr lang="fr-FR" dirty="0" smtClean="0"/>
              <a:t>blog.cellsignal.com/immunology-overview-how-does-our-immune-system-protect-us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113</TotalTime>
  <Words>270</Words>
  <PresentationFormat>Affichage à l'écran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Opulent</vt:lpstr>
      <vt:lpstr>The Immune System</vt:lpstr>
      <vt:lpstr>Purpose</vt:lpstr>
      <vt:lpstr>Essential Question</vt:lpstr>
      <vt:lpstr>Frequent Vocabulary in Immunology</vt:lpstr>
      <vt:lpstr>Some Definitions</vt:lpstr>
      <vt:lpstr>Diapositive 6</vt:lpstr>
      <vt:lpstr>Diapositive 7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Immune System</dc:title>
  <dc:creator>acer</dc:creator>
  <cp:lastModifiedBy>HP</cp:lastModifiedBy>
  <cp:revision>19</cp:revision>
  <dcterms:created xsi:type="dcterms:W3CDTF">2023-10-26T14:58:20Z</dcterms:created>
  <dcterms:modified xsi:type="dcterms:W3CDTF">2023-10-27T18:05:12Z</dcterms:modified>
</cp:coreProperties>
</file>