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20" r:id="rId1"/>
  </p:sldMasterIdLst>
  <p:notesMasterIdLst>
    <p:notesMasterId r:id="rId26"/>
  </p:notesMasterIdLst>
  <p:sldIdLst>
    <p:sldId id="256" r:id="rId2"/>
    <p:sldId id="257" r:id="rId3"/>
    <p:sldId id="269" r:id="rId4"/>
    <p:sldId id="258" r:id="rId5"/>
    <p:sldId id="271" r:id="rId6"/>
    <p:sldId id="260" r:id="rId7"/>
    <p:sldId id="270" r:id="rId8"/>
    <p:sldId id="273" r:id="rId9"/>
    <p:sldId id="274" r:id="rId10"/>
    <p:sldId id="275" r:id="rId11"/>
    <p:sldId id="281" r:id="rId12"/>
    <p:sldId id="276" r:id="rId13"/>
    <p:sldId id="277" r:id="rId14"/>
    <p:sldId id="283" r:id="rId15"/>
    <p:sldId id="279" r:id="rId16"/>
    <p:sldId id="280" r:id="rId17"/>
    <p:sldId id="282" r:id="rId18"/>
    <p:sldId id="285" r:id="rId19"/>
    <p:sldId id="286" r:id="rId20"/>
    <p:sldId id="287" r:id="rId21"/>
    <p:sldId id="288" r:id="rId22"/>
    <p:sldId id="289" r:id="rId23"/>
    <p:sldId id="290" r:id="rId24"/>
    <p:sldId id="291" r:id="rId2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A94016BD-1AD1-4539-966D-AED6B39E5DC0}">
          <p14:sldIdLst>
            <p14:sldId id="256"/>
            <p14:sldId id="257"/>
            <p14:sldId id="269"/>
            <p14:sldId id="258"/>
            <p14:sldId id="271"/>
            <p14:sldId id="260"/>
            <p14:sldId id="270"/>
            <p14:sldId id="273"/>
            <p14:sldId id="274"/>
            <p14:sldId id="275"/>
            <p14:sldId id="281"/>
            <p14:sldId id="276"/>
            <p14:sldId id="277"/>
            <p14:sldId id="283"/>
            <p14:sldId id="279"/>
            <p14:sldId id="280"/>
            <p14:sldId id="282"/>
            <p14:sldId id="285"/>
            <p14:sldId id="286"/>
          </p14:sldIdLst>
        </p14:section>
        <p14:section name="Section sans titre" id="{A6E06A63-3EDC-479A-9D18-2713560BA40E}">
          <p14:sldIdLst>
            <p14:sldId id="287"/>
            <p14:sldId id="288"/>
            <p14:sldId id="289"/>
            <p14:sldId id="290"/>
            <p14:sldId id="291"/>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72" autoAdjust="0"/>
    <p:restoredTop sz="87896" autoAdjust="0"/>
  </p:normalViewPr>
  <p:slideViewPr>
    <p:cSldViewPr>
      <p:cViewPr>
        <p:scale>
          <a:sx n="100" d="100"/>
          <a:sy n="100" d="100"/>
        </p:scale>
        <p:origin x="-1092" y="-1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4FA3893-64DE-4799-9D21-53A4FD912AC1}"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fr-FR"/>
        </a:p>
      </dgm:t>
    </dgm:pt>
    <dgm:pt modelId="{158676DD-611E-47CC-A1CA-EE70D9D853A0}">
      <dgm:prSet phldrT="[Texte]"/>
      <dgm:spPr/>
      <dgm:t>
        <a:bodyPr/>
        <a:lstStyle/>
        <a:p>
          <a:r>
            <a:rPr lang="fr-FR" b="1" dirty="0" smtClean="0">
              <a:solidFill>
                <a:schemeClr val="tx1">
                  <a:lumMod val="95000"/>
                  <a:lumOff val="5000"/>
                </a:schemeClr>
              </a:solidFill>
              <a:latin typeface="Verdana" panose="020B0604030504040204" pitchFamily="34" charset="0"/>
              <a:ea typeface="Verdana" panose="020B0604030504040204" pitchFamily="34" charset="0"/>
            </a:rPr>
            <a:t>Pour faire un mémoire on passe par </a:t>
          </a:r>
          <a:endParaRPr lang="fr-FR" dirty="0">
            <a:solidFill>
              <a:schemeClr val="tx1">
                <a:lumMod val="95000"/>
                <a:lumOff val="5000"/>
              </a:schemeClr>
            </a:solidFill>
          </a:endParaRPr>
        </a:p>
      </dgm:t>
    </dgm:pt>
    <dgm:pt modelId="{3A205B78-23DD-4A5F-A5F0-2C87E0EF3A50}" type="parTrans" cxnId="{75D4B998-8605-4D59-BEA8-B8F216FEC6F0}">
      <dgm:prSet/>
      <dgm:spPr/>
      <dgm:t>
        <a:bodyPr/>
        <a:lstStyle/>
        <a:p>
          <a:endParaRPr lang="fr-FR">
            <a:solidFill>
              <a:schemeClr val="tx1">
                <a:lumMod val="95000"/>
                <a:lumOff val="5000"/>
              </a:schemeClr>
            </a:solidFill>
          </a:endParaRPr>
        </a:p>
      </dgm:t>
    </dgm:pt>
    <dgm:pt modelId="{29676D41-6AE4-40B1-8C79-678396346710}" type="sibTrans" cxnId="{75D4B998-8605-4D59-BEA8-B8F216FEC6F0}">
      <dgm:prSet/>
      <dgm:spPr/>
      <dgm:t>
        <a:bodyPr/>
        <a:lstStyle/>
        <a:p>
          <a:endParaRPr lang="fr-FR">
            <a:solidFill>
              <a:schemeClr val="tx1">
                <a:lumMod val="95000"/>
                <a:lumOff val="5000"/>
              </a:schemeClr>
            </a:solidFill>
          </a:endParaRPr>
        </a:p>
      </dgm:t>
    </dgm:pt>
    <dgm:pt modelId="{08C5B566-10AF-45AD-A649-4811D8904EB0}">
      <dgm:prSet phldrT="[Texte]"/>
      <dgm:spPr/>
      <dgm:t>
        <a:bodyPr/>
        <a:lstStyle/>
        <a:p>
          <a:r>
            <a:rPr lang="fr-FR" dirty="0" smtClean="0">
              <a:solidFill>
                <a:schemeClr val="tx1">
                  <a:lumMod val="95000"/>
                  <a:lumOff val="5000"/>
                </a:schemeClr>
              </a:solidFill>
              <a:latin typeface="Verdana" panose="020B0604030504040204" pitchFamily="34" charset="0"/>
              <a:ea typeface="Verdana" panose="020B0604030504040204" pitchFamily="34" charset="0"/>
            </a:rPr>
            <a:t>Recherche documentaire </a:t>
          </a:r>
          <a:endParaRPr lang="fr-FR" dirty="0">
            <a:solidFill>
              <a:schemeClr val="tx1">
                <a:lumMod val="95000"/>
                <a:lumOff val="5000"/>
              </a:schemeClr>
            </a:solidFill>
          </a:endParaRPr>
        </a:p>
      </dgm:t>
    </dgm:pt>
    <dgm:pt modelId="{BAECA82E-46AE-4C17-8F88-3E6072EE84D4}" type="parTrans" cxnId="{486ED78B-7F03-41BF-B2C3-1454CA8618AE}">
      <dgm:prSet/>
      <dgm:spPr/>
      <dgm:t>
        <a:bodyPr/>
        <a:lstStyle/>
        <a:p>
          <a:endParaRPr lang="fr-FR">
            <a:solidFill>
              <a:schemeClr val="tx1">
                <a:lumMod val="95000"/>
                <a:lumOff val="5000"/>
              </a:schemeClr>
            </a:solidFill>
          </a:endParaRPr>
        </a:p>
      </dgm:t>
    </dgm:pt>
    <dgm:pt modelId="{436FA8C4-8598-4639-A821-A1B653869652}" type="sibTrans" cxnId="{486ED78B-7F03-41BF-B2C3-1454CA8618AE}">
      <dgm:prSet/>
      <dgm:spPr/>
      <dgm:t>
        <a:bodyPr/>
        <a:lstStyle/>
        <a:p>
          <a:endParaRPr lang="fr-FR">
            <a:solidFill>
              <a:schemeClr val="tx1">
                <a:lumMod val="95000"/>
                <a:lumOff val="5000"/>
              </a:schemeClr>
            </a:solidFill>
          </a:endParaRPr>
        </a:p>
      </dgm:t>
    </dgm:pt>
    <dgm:pt modelId="{1245A598-87B6-46E4-A80F-A2AB389639BB}">
      <dgm:prSet phldrT="[Texte]" custT="1"/>
      <dgm:spPr/>
      <dgm:t>
        <a:bodyPr/>
        <a:lstStyle/>
        <a:p>
          <a:pPr algn="l"/>
          <a:r>
            <a:rPr lang="fr-FR" sz="1800" b="1"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Chapitre I</a:t>
          </a:r>
          <a:r>
            <a:rPr lang="fr-FR" sz="18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 Définition du sujet</a:t>
          </a:r>
        </a:p>
        <a:p>
          <a:pPr algn="l"/>
          <a:r>
            <a:rPr lang="fr-FR" sz="1800" b="1"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Chapitre II: </a:t>
          </a:r>
          <a:r>
            <a:rPr lang="fr-FR" sz="18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Localiser les ressources</a:t>
          </a:r>
        </a:p>
        <a:p>
          <a:pPr algn="l"/>
          <a:r>
            <a:rPr lang="fr-FR" sz="1800" b="1"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Chapitre III: </a:t>
          </a:r>
          <a:r>
            <a:rPr lang="fr-FR" sz="18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Localiser les documents </a:t>
          </a:r>
        </a:p>
        <a:p>
          <a:pPr algn="l"/>
          <a:r>
            <a:rPr lang="fr-FR" sz="1800" b="1"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Chapitre IV: </a:t>
          </a:r>
          <a:r>
            <a:rPr lang="fr-FR" sz="18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Traiter les informations</a:t>
          </a:r>
        </a:p>
        <a:p>
          <a:pPr algn="l"/>
          <a:r>
            <a:rPr lang="fr-FR" sz="1800" b="1"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Chapitre V: </a:t>
          </a:r>
          <a:r>
            <a:rPr lang="fr-FR" sz="18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présentation de la bibliographie </a:t>
          </a:r>
        </a:p>
        <a:p>
          <a:pPr algn="ctr"/>
          <a:r>
            <a:rPr lang="fr-FR" sz="1800" dirty="0" smtClean="0">
              <a:solidFill>
                <a:schemeClr val="tx1">
                  <a:lumMod val="95000"/>
                  <a:lumOff val="5000"/>
                </a:schemeClr>
              </a:solidFill>
              <a:latin typeface="Verdana" panose="020B0604030504040204" pitchFamily="34" charset="0"/>
              <a:ea typeface="Verdana" panose="020B0604030504040204" pitchFamily="34" charset="0"/>
            </a:rPr>
            <a:t> </a:t>
          </a:r>
        </a:p>
        <a:p>
          <a:pPr algn="ctr"/>
          <a:r>
            <a:rPr lang="fr-FR" sz="1800" dirty="0" smtClean="0">
              <a:solidFill>
                <a:schemeClr val="tx1">
                  <a:lumMod val="95000"/>
                  <a:lumOff val="5000"/>
                </a:schemeClr>
              </a:solidFill>
              <a:latin typeface="Verdana" panose="020B0604030504040204" pitchFamily="34" charset="0"/>
              <a:ea typeface="Verdana" panose="020B0604030504040204" pitchFamily="34" charset="0"/>
            </a:rPr>
            <a:t> </a:t>
          </a:r>
          <a:endParaRPr lang="fr-FR" sz="1800" dirty="0">
            <a:solidFill>
              <a:schemeClr val="tx1">
                <a:lumMod val="95000"/>
                <a:lumOff val="5000"/>
              </a:schemeClr>
            </a:solidFill>
          </a:endParaRPr>
        </a:p>
      </dgm:t>
    </dgm:pt>
    <dgm:pt modelId="{7F24A4A1-F78E-4E68-BD4A-92A8170E7B87}" type="parTrans" cxnId="{2A13BC36-2117-4147-8D2F-619F7162EC2B}">
      <dgm:prSet/>
      <dgm:spPr/>
      <dgm:t>
        <a:bodyPr/>
        <a:lstStyle/>
        <a:p>
          <a:endParaRPr lang="fr-FR">
            <a:solidFill>
              <a:schemeClr val="tx1">
                <a:lumMod val="95000"/>
                <a:lumOff val="5000"/>
              </a:schemeClr>
            </a:solidFill>
          </a:endParaRPr>
        </a:p>
      </dgm:t>
    </dgm:pt>
    <dgm:pt modelId="{DFD82283-7333-4419-9E57-D20EE7A7C4B0}" type="sibTrans" cxnId="{2A13BC36-2117-4147-8D2F-619F7162EC2B}">
      <dgm:prSet/>
      <dgm:spPr/>
      <dgm:t>
        <a:bodyPr/>
        <a:lstStyle/>
        <a:p>
          <a:endParaRPr lang="fr-FR">
            <a:solidFill>
              <a:schemeClr val="tx1">
                <a:lumMod val="95000"/>
                <a:lumOff val="5000"/>
              </a:schemeClr>
            </a:solidFill>
          </a:endParaRPr>
        </a:p>
      </dgm:t>
    </dgm:pt>
    <dgm:pt modelId="{655BD6FF-843C-46DE-A90C-4C433838C568}">
      <dgm:prSet phldrT="[Texte]"/>
      <dgm:spPr/>
      <dgm:t>
        <a:bodyPr/>
        <a:lstStyle/>
        <a:p>
          <a:r>
            <a:rPr lang="fr-FR" dirty="0" smtClean="0">
              <a:solidFill>
                <a:schemeClr val="tx1">
                  <a:lumMod val="95000"/>
                  <a:lumOff val="5000"/>
                </a:schemeClr>
              </a:solidFill>
              <a:latin typeface="Verdana" panose="020B0604030504040204" pitchFamily="34" charset="0"/>
              <a:ea typeface="Verdana" panose="020B0604030504040204" pitchFamily="34" charset="0"/>
            </a:rPr>
            <a:t>Conception de mémoire </a:t>
          </a:r>
          <a:endParaRPr lang="fr-FR" dirty="0">
            <a:solidFill>
              <a:schemeClr val="tx1">
                <a:lumMod val="95000"/>
                <a:lumOff val="5000"/>
              </a:schemeClr>
            </a:solidFill>
          </a:endParaRPr>
        </a:p>
      </dgm:t>
    </dgm:pt>
    <dgm:pt modelId="{49C6198D-4114-44C4-9A3A-E04E509BECF0}" type="parTrans" cxnId="{C4ADA90B-E2DE-42A1-8212-2F199AEE03AE}">
      <dgm:prSet/>
      <dgm:spPr/>
      <dgm:t>
        <a:bodyPr/>
        <a:lstStyle/>
        <a:p>
          <a:endParaRPr lang="fr-FR">
            <a:solidFill>
              <a:schemeClr val="tx1">
                <a:lumMod val="95000"/>
                <a:lumOff val="5000"/>
              </a:schemeClr>
            </a:solidFill>
          </a:endParaRPr>
        </a:p>
      </dgm:t>
    </dgm:pt>
    <dgm:pt modelId="{E21FCCDF-E6DB-43E2-B1A7-149ED21F076F}" type="sibTrans" cxnId="{C4ADA90B-E2DE-42A1-8212-2F199AEE03AE}">
      <dgm:prSet/>
      <dgm:spPr/>
      <dgm:t>
        <a:bodyPr/>
        <a:lstStyle/>
        <a:p>
          <a:endParaRPr lang="fr-FR">
            <a:solidFill>
              <a:schemeClr val="tx1">
                <a:lumMod val="95000"/>
                <a:lumOff val="5000"/>
              </a:schemeClr>
            </a:solidFill>
          </a:endParaRPr>
        </a:p>
      </dgm:t>
    </dgm:pt>
    <dgm:pt modelId="{BDD10A49-5216-4377-8A01-413B5472F1B5}">
      <dgm:prSet custT="1"/>
      <dgm:spPr/>
      <dgm:t>
        <a:bodyPr/>
        <a:lstStyle/>
        <a:p>
          <a:pPr algn="l" defTabSz="889000">
            <a:lnSpc>
              <a:spcPct val="90000"/>
            </a:lnSpc>
            <a:spcBef>
              <a:spcPct val="0"/>
            </a:spcBef>
            <a:spcAft>
              <a:spcPct val="35000"/>
            </a:spcAft>
          </a:pPr>
          <a:r>
            <a:rPr lang="fr-FR" sz="2000" b="1"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Chapitre I: </a:t>
          </a:r>
          <a:r>
            <a:rPr lang="fr-FR" sz="20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Plan et étapes du mémoire</a:t>
          </a:r>
        </a:p>
        <a:p>
          <a:pPr algn="l" defTabSz="889000">
            <a:lnSpc>
              <a:spcPct val="90000"/>
            </a:lnSpc>
            <a:spcBef>
              <a:spcPct val="0"/>
            </a:spcBef>
            <a:spcAft>
              <a:spcPct val="35000"/>
            </a:spcAft>
          </a:pPr>
          <a:r>
            <a:rPr lang="fr-FR" sz="2000" b="1"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Chapitre II: </a:t>
          </a:r>
          <a:r>
            <a:rPr lang="fr-FR" sz="20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Technique et norme de rédaction</a:t>
          </a:r>
        </a:p>
        <a:p>
          <a:pPr algn="l" defTabSz="889000">
            <a:lnSpc>
              <a:spcPct val="90000"/>
            </a:lnSpc>
            <a:spcBef>
              <a:spcPct val="0"/>
            </a:spcBef>
            <a:spcAft>
              <a:spcPct val="35000"/>
            </a:spcAft>
          </a:pPr>
          <a:r>
            <a:rPr lang="fr-FR" sz="2000" b="1"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Chapitre III: </a:t>
          </a:r>
          <a:r>
            <a:rPr lang="fr-FR" sz="2000" b="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E</a:t>
          </a:r>
          <a:r>
            <a:rPr lang="fr-FR" sz="20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xposé le mémoire (soutenance)</a:t>
          </a:r>
        </a:p>
        <a:p>
          <a:pPr marL="0" marR="0" indent="0" algn="l" defTabSz="914400" eaLnBrk="1" fontAlgn="auto" latinLnBrk="0" hangingPunct="1">
            <a:lnSpc>
              <a:spcPct val="100000"/>
            </a:lnSpc>
            <a:spcBef>
              <a:spcPts val="0"/>
            </a:spcBef>
            <a:spcAft>
              <a:spcPts val="0"/>
            </a:spcAft>
            <a:buClrTx/>
            <a:buSzTx/>
            <a:buFontTx/>
            <a:buNone/>
            <a:tabLst/>
            <a:defRPr/>
          </a:pPr>
          <a:r>
            <a:rPr lang="fr-FR" sz="20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 </a:t>
          </a:r>
          <a:r>
            <a:rPr lang="fr-FR" sz="2000" b="1"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Chapitre IV: </a:t>
          </a:r>
          <a:r>
            <a:rPr lang="fr-FR" sz="20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Eviter le plagiat </a:t>
          </a:r>
          <a:endParaRPr lang="ar-DZ" sz="20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endParaRPr>
        </a:p>
        <a:p>
          <a:pPr algn="l" defTabSz="889000">
            <a:lnSpc>
              <a:spcPct val="90000"/>
            </a:lnSpc>
            <a:spcBef>
              <a:spcPct val="0"/>
            </a:spcBef>
            <a:spcAft>
              <a:spcPct val="35000"/>
            </a:spcAft>
          </a:pPr>
          <a:endParaRPr lang="fr-FR" sz="2000" dirty="0">
            <a:solidFill>
              <a:schemeClr val="tx1">
                <a:lumMod val="95000"/>
                <a:lumOff val="5000"/>
              </a:schemeClr>
            </a:solidFill>
            <a:latin typeface="Times New Roman" pitchFamily="18" charset="0"/>
            <a:ea typeface="Verdana" panose="020B0604030504040204" pitchFamily="34" charset="0"/>
            <a:cs typeface="Times New Roman" pitchFamily="18" charset="0"/>
          </a:endParaRPr>
        </a:p>
      </dgm:t>
    </dgm:pt>
    <dgm:pt modelId="{7C2A216F-D9C2-4E9F-BC6C-BB5F069F7174}" type="sibTrans" cxnId="{90966C27-0502-4FB8-929D-C3A5059352A0}">
      <dgm:prSet/>
      <dgm:spPr/>
      <dgm:t>
        <a:bodyPr/>
        <a:lstStyle/>
        <a:p>
          <a:endParaRPr lang="fr-FR">
            <a:solidFill>
              <a:schemeClr val="tx1">
                <a:lumMod val="95000"/>
                <a:lumOff val="5000"/>
              </a:schemeClr>
            </a:solidFill>
          </a:endParaRPr>
        </a:p>
      </dgm:t>
    </dgm:pt>
    <dgm:pt modelId="{1BDB36C6-818D-4A33-82F5-AFAA556DBDC3}" type="parTrans" cxnId="{90966C27-0502-4FB8-929D-C3A5059352A0}">
      <dgm:prSet/>
      <dgm:spPr/>
      <dgm:t>
        <a:bodyPr/>
        <a:lstStyle/>
        <a:p>
          <a:endParaRPr lang="fr-FR">
            <a:solidFill>
              <a:schemeClr val="tx1">
                <a:lumMod val="95000"/>
                <a:lumOff val="5000"/>
              </a:schemeClr>
            </a:solidFill>
          </a:endParaRPr>
        </a:p>
      </dgm:t>
    </dgm:pt>
    <dgm:pt modelId="{2C430153-FED9-46FC-933E-9F1D2F660BA1}" type="pres">
      <dgm:prSet presAssocID="{E4FA3893-64DE-4799-9D21-53A4FD912AC1}" presName="hierChild1" presStyleCnt="0">
        <dgm:presLayoutVars>
          <dgm:chPref val="1"/>
          <dgm:dir/>
          <dgm:animOne val="branch"/>
          <dgm:animLvl val="lvl"/>
          <dgm:resizeHandles/>
        </dgm:presLayoutVars>
      </dgm:prSet>
      <dgm:spPr/>
      <dgm:t>
        <a:bodyPr/>
        <a:lstStyle/>
        <a:p>
          <a:endParaRPr lang="fr-FR"/>
        </a:p>
      </dgm:t>
    </dgm:pt>
    <dgm:pt modelId="{738EBB77-BA6F-4163-8332-01E2285AE490}" type="pres">
      <dgm:prSet presAssocID="{158676DD-611E-47CC-A1CA-EE70D9D853A0}" presName="hierRoot1" presStyleCnt="0"/>
      <dgm:spPr/>
    </dgm:pt>
    <dgm:pt modelId="{63E6BD1A-6804-4A08-BEEE-C82008E3476D}" type="pres">
      <dgm:prSet presAssocID="{158676DD-611E-47CC-A1CA-EE70D9D853A0}" presName="composite" presStyleCnt="0"/>
      <dgm:spPr/>
    </dgm:pt>
    <dgm:pt modelId="{A08F111A-3726-48BE-8286-34754C1602E0}" type="pres">
      <dgm:prSet presAssocID="{158676DD-611E-47CC-A1CA-EE70D9D853A0}" presName="background" presStyleLbl="node0" presStyleIdx="0" presStyleCnt="1"/>
      <dgm:spPr/>
    </dgm:pt>
    <dgm:pt modelId="{C01F1EF3-89F1-4DD7-87B8-42D783E30A25}" type="pres">
      <dgm:prSet presAssocID="{158676DD-611E-47CC-A1CA-EE70D9D853A0}" presName="text" presStyleLbl="fgAcc0" presStyleIdx="0" presStyleCnt="1" custScaleX="300018" custScaleY="134348" custLinFactNeighborX="2790" custLinFactNeighborY="-16952">
        <dgm:presLayoutVars>
          <dgm:chPref val="3"/>
        </dgm:presLayoutVars>
      </dgm:prSet>
      <dgm:spPr/>
      <dgm:t>
        <a:bodyPr/>
        <a:lstStyle/>
        <a:p>
          <a:endParaRPr lang="fr-FR"/>
        </a:p>
      </dgm:t>
    </dgm:pt>
    <dgm:pt modelId="{815DABE9-DB63-41BA-B7C9-4BF23E94DC01}" type="pres">
      <dgm:prSet presAssocID="{158676DD-611E-47CC-A1CA-EE70D9D853A0}" presName="hierChild2" presStyleCnt="0"/>
      <dgm:spPr/>
    </dgm:pt>
    <dgm:pt modelId="{5702A814-28D1-40E4-AD0E-90379D809FBA}" type="pres">
      <dgm:prSet presAssocID="{BAECA82E-46AE-4C17-8F88-3E6072EE84D4}" presName="Name10" presStyleLbl="parChTrans1D2" presStyleIdx="0" presStyleCnt="2"/>
      <dgm:spPr/>
      <dgm:t>
        <a:bodyPr/>
        <a:lstStyle/>
        <a:p>
          <a:endParaRPr lang="fr-FR"/>
        </a:p>
      </dgm:t>
    </dgm:pt>
    <dgm:pt modelId="{C08D512D-814E-46BC-8D7E-D2B8457DB3B0}" type="pres">
      <dgm:prSet presAssocID="{08C5B566-10AF-45AD-A649-4811D8904EB0}" presName="hierRoot2" presStyleCnt="0"/>
      <dgm:spPr/>
    </dgm:pt>
    <dgm:pt modelId="{23879B1A-9A96-4833-8B0A-22877DAC7E24}" type="pres">
      <dgm:prSet presAssocID="{08C5B566-10AF-45AD-A649-4811D8904EB0}" presName="composite2" presStyleCnt="0"/>
      <dgm:spPr/>
    </dgm:pt>
    <dgm:pt modelId="{CED3DA60-59E9-4861-A09F-22A276074EF5}" type="pres">
      <dgm:prSet presAssocID="{08C5B566-10AF-45AD-A649-4811D8904EB0}" presName="background2" presStyleLbl="node2" presStyleIdx="0" presStyleCnt="2"/>
      <dgm:spPr/>
    </dgm:pt>
    <dgm:pt modelId="{8B11F6BB-DC45-4137-8122-9D50BE70263C}" type="pres">
      <dgm:prSet presAssocID="{08C5B566-10AF-45AD-A649-4811D8904EB0}" presName="text2" presStyleLbl="fgAcc2" presStyleIdx="0" presStyleCnt="2" custScaleX="225862" custLinFactNeighborX="-45301" custLinFactNeighborY="-79517">
        <dgm:presLayoutVars>
          <dgm:chPref val="3"/>
        </dgm:presLayoutVars>
      </dgm:prSet>
      <dgm:spPr/>
      <dgm:t>
        <a:bodyPr/>
        <a:lstStyle/>
        <a:p>
          <a:endParaRPr lang="fr-FR"/>
        </a:p>
      </dgm:t>
    </dgm:pt>
    <dgm:pt modelId="{DA374E61-1BEA-4642-9C91-44D9A6FDE342}" type="pres">
      <dgm:prSet presAssocID="{08C5B566-10AF-45AD-A649-4811D8904EB0}" presName="hierChild3" presStyleCnt="0"/>
      <dgm:spPr/>
    </dgm:pt>
    <dgm:pt modelId="{662A44BA-8E5B-4300-8D2E-115F867F897E}" type="pres">
      <dgm:prSet presAssocID="{7F24A4A1-F78E-4E68-BD4A-92A8170E7B87}" presName="Name17" presStyleLbl="parChTrans1D3" presStyleIdx="0" presStyleCnt="2"/>
      <dgm:spPr/>
      <dgm:t>
        <a:bodyPr/>
        <a:lstStyle/>
        <a:p>
          <a:endParaRPr lang="fr-FR"/>
        </a:p>
      </dgm:t>
    </dgm:pt>
    <dgm:pt modelId="{7753899B-954C-4A71-A488-30DAEDE2A66E}" type="pres">
      <dgm:prSet presAssocID="{1245A598-87B6-46E4-A80F-A2AB389639BB}" presName="hierRoot3" presStyleCnt="0"/>
      <dgm:spPr/>
    </dgm:pt>
    <dgm:pt modelId="{E2687D02-CE67-4BE9-8233-BC40D3408399}" type="pres">
      <dgm:prSet presAssocID="{1245A598-87B6-46E4-A80F-A2AB389639BB}" presName="composite3" presStyleCnt="0"/>
      <dgm:spPr/>
    </dgm:pt>
    <dgm:pt modelId="{12AE9681-188C-469E-97D5-15B08B5DACB6}" type="pres">
      <dgm:prSet presAssocID="{1245A598-87B6-46E4-A80F-A2AB389639BB}" presName="background3" presStyleLbl="node3" presStyleIdx="0" presStyleCnt="2"/>
      <dgm:spPr/>
    </dgm:pt>
    <dgm:pt modelId="{78810574-0B7D-4D0A-AC43-350BA87631B1}" type="pres">
      <dgm:prSet presAssocID="{1245A598-87B6-46E4-A80F-A2AB389639BB}" presName="text3" presStyleLbl="fgAcc3" presStyleIdx="0" presStyleCnt="2" custScaleX="335057" custScaleY="570737" custLinFactNeighborX="-11352" custLinFactNeighborY="-28361">
        <dgm:presLayoutVars>
          <dgm:chPref val="3"/>
        </dgm:presLayoutVars>
      </dgm:prSet>
      <dgm:spPr/>
      <dgm:t>
        <a:bodyPr/>
        <a:lstStyle/>
        <a:p>
          <a:endParaRPr lang="fr-FR"/>
        </a:p>
      </dgm:t>
    </dgm:pt>
    <dgm:pt modelId="{2E91C969-988B-4310-B376-9F8B8B70AF98}" type="pres">
      <dgm:prSet presAssocID="{1245A598-87B6-46E4-A80F-A2AB389639BB}" presName="hierChild4" presStyleCnt="0"/>
      <dgm:spPr/>
    </dgm:pt>
    <dgm:pt modelId="{A0ED55DC-8E9D-4903-A652-B9A48B6D73D6}" type="pres">
      <dgm:prSet presAssocID="{49C6198D-4114-44C4-9A3A-E04E509BECF0}" presName="Name10" presStyleLbl="parChTrans1D2" presStyleIdx="1" presStyleCnt="2"/>
      <dgm:spPr/>
      <dgm:t>
        <a:bodyPr/>
        <a:lstStyle/>
        <a:p>
          <a:endParaRPr lang="fr-FR"/>
        </a:p>
      </dgm:t>
    </dgm:pt>
    <dgm:pt modelId="{7E1D022E-9B3F-48CE-A147-6D330B8FAA23}" type="pres">
      <dgm:prSet presAssocID="{655BD6FF-843C-46DE-A90C-4C433838C568}" presName="hierRoot2" presStyleCnt="0"/>
      <dgm:spPr/>
    </dgm:pt>
    <dgm:pt modelId="{671729EC-0DFE-4BC0-A1BA-40AF63A15596}" type="pres">
      <dgm:prSet presAssocID="{655BD6FF-843C-46DE-A90C-4C433838C568}" presName="composite2" presStyleCnt="0"/>
      <dgm:spPr/>
    </dgm:pt>
    <dgm:pt modelId="{B5F73119-65D4-4559-BB94-B923A33AC6EC}" type="pres">
      <dgm:prSet presAssocID="{655BD6FF-843C-46DE-A90C-4C433838C568}" presName="background2" presStyleLbl="node2" presStyleIdx="1" presStyleCnt="2"/>
      <dgm:spPr/>
    </dgm:pt>
    <dgm:pt modelId="{72B6EC41-C9A3-4284-82D9-2B210BA5B793}" type="pres">
      <dgm:prSet presAssocID="{655BD6FF-843C-46DE-A90C-4C433838C568}" presName="text2" presStyleLbl="fgAcc2" presStyleIdx="1" presStyleCnt="2" custScaleX="206244" custLinFactNeighborX="41950" custLinFactNeighborY="-67758">
        <dgm:presLayoutVars>
          <dgm:chPref val="3"/>
        </dgm:presLayoutVars>
      </dgm:prSet>
      <dgm:spPr/>
      <dgm:t>
        <a:bodyPr/>
        <a:lstStyle/>
        <a:p>
          <a:endParaRPr lang="fr-FR"/>
        </a:p>
      </dgm:t>
    </dgm:pt>
    <dgm:pt modelId="{088049D4-A7E2-478E-8441-0FE146A17113}" type="pres">
      <dgm:prSet presAssocID="{655BD6FF-843C-46DE-A90C-4C433838C568}" presName="hierChild3" presStyleCnt="0"/>
      <dgm:spPr/>
    </dgm:pt>
    <dgm:pt modelId="{609A2590-C39F-46D9-B314-AB27A22A39E8}" type="pres">
      <dgm:prSet presAssocID="{1BDB36C6-818D-4A33-82F5-AFAA556DBDC3}" presName="Name17" presStyleLbl="parChTrans1D3" presStyleIdx="1" presStyleCnt="2"/>
      <dgm:spPr/>
      <dgm:t>
        <a:bodyPr/>
        <a:lstStyle/>
        <a:p>
          <a:endParaRPr lang="fr-FR"/>
        </a:p>
      </dgm:t>
    </dgm:pt>
    <dgm:pt modelId="{A0F913AD-057A-4E1E-84C6-1AF2856D2B15}" type="pres">
      <dgm:prSet presAssocID="{BDD10A49-5216-4377-8A01-413B5472F1B5}" presName="hierRoot3" presStyleCnt="0"/>
      <dgm:spPr/>
    </dgm:pt>
    <dgm:pt modelId="{27C3621C-E621-4228-802D-BE30683E721C}" type="pres">
      <dgm:prSet presAssocID="{BDD10A49-5216-4377-8A01-413B5472F1B5}" presName="composite3" presStyleCnt="0"/>
      <dgm:spPr/>
    </dgm:pt>
    <dgm:pt modelId="{26BF6742-FF6C-471A-9D12-90C7743F77A6}" type="pres">
      <dgm:prSet presAssocID="{BDD10A49-5216-4377-8A01-413B5472F1B5}" presName="background3" presStyleLbl="node3" presStyleIdx="1" presStyleCnt="2"/>
      <dgm:spPr/>
    </dgm:pt>
    <dgm:pt modelId="{218B6DB3-C4A7-4271-AF5F-A6515A247930}" type="pres">
      <dgm:prSet presAssocID="{BDD10A49-5216-4377-8A01-413B5472F1B5}" presName="text3" presStyleLbl="fgAcc3" presStyleIdx="1" presStyleCnt="2" custScaleX="338002" custScaleY="559647" custLinFactNeighborX="-15519" custLinFactNeighborY="-22138">
        <dgm:presLayoutVars>
          <dgm:chPref val="3"/>
        </dgm:presLayoutVars>
      </dgm:prSet>
      <dgm:spPr/>
      <dgm:t>
        <a:bodyPr/>
        <a:lstStyle/>
        <a:p>
          <a:endParaRPr lang="fr-FR"/>
        </a:p>
      </dgm:t>
    </dgm:pt>
    <dgm:pt modelId="{96FB6CC3-CE7E-46DE-A181-F92F8EE7A6E4}" type="pres">
      <dgm:prSet presAssocID="{BDD10A49-5216-4377-8A01-413B5472F1B5}" presName="hierChild4" presStyleCnt="0"/>
      <dgm:spPr/>
    </dgm:pt>
  </dgm:ptLst>
  <dgm:cxnLst>
    <dgm:cxn modelId="{ABD4126B-C386-4F03-87E7-6FBEB20C224C}" type="presOf" srcId="{BAECA82E-46AE-4C17-8F88-3E6072EE84D4}" destId="{5702A814-28D1-40E4-AD0E-90379D809FBA}" srcOrd="0" destOrd="0" presId="urn:microsoft.com/office/officeart/2005/8/layout/hierarchy1"/>
    <dgm:cxn modelId="{255CCE14-7C93-4D39-BA4A-2E037D1009FA}" type="presOf" srcId="{49C6198D-4114-44C4-9A3A-E04E509BECF0}" destId="{A0ED55DC-8E9D-4903-A652-B9A48B6D73D6}" srcOrd="0" destOrd="0" presId="urn:microsoft.com/office/officeart/2005/8/layout/hierarchy1"/>
    <dgm:cxn modelId="{0754240C-704C-4556-90F7-F363121A4F0D}" type="presOf" srcId="{158676DD-611E-47CC-A1CA-EE70D9D853A0}" destId="{C01F1EF3-89F1-4DD7-87B8-42D783E30A25}" srcOrd="0" destOrd="0" presId="urn:microsoft.com/office/officeart/2005/8/layout/hierarchy1"/>
    <dgm:cxn modelId="{C357F616-6837-4784-8DB9-75FDBB4A0FAF}" type="presOf" srcId="{1BDB36C6-818D-4A33-82F5-AFAA556DBDC3}" destId="{609A2590-C39F-46D9-B314-AB27A22A39E8}" srcOrd="0" destOrd="0" presId="urn:microsoft.com/office/officeart/2005/8/layout/hierarchy1"/>
    <dgm:cxn modelId="{58A07581-775D-4966-9B78-9FEBF264EC30}" type="presOf" srcId="{BDD10A49-5216-4377-8A01-413B5472F1B5}" destId="{218B6DB3-C4A7-4271-AF5F-A6515A247930}" srcOrd="0" destOrd="0" presId="urn:microsoft.com/office/officeart/2005/8/layout/hierarchy1"/>
    <dgm:cxn modelId="{4DCD4629-50EC-41C5-BFF4-CC95A13D924D}" type="presOf" srcId="{655BD6FF-843C-46DE-A90C-4C433838C568}" destId="{72B6EC41-C9A3-4284-82D9-2B210BA5B793}" srcOrd="0" destOrd="0" presId="urn:microsoft.com/office/officeart/2005/8/layout/hierarchy1"/>
    <dgm:cxn modelId="{2A070D4E-29B1-4B4E-BDB2-13A876E0D176}" type="presOf" srcId="{1245A598-87B6-46E4-A80F-A2AB389639BB}" destId="{78810574-0B7D-4D0A-AC43-350BA87631B1}" srcOrd="0" destOrd="0" presId="urn:microsoft.com/office/officeart/2005/8/layout/hierarchy1"/>
    <dgm:cxn modelId="{486ED78B-7F03-41BF-B2C3-1454CA8618AE}" srcId="{158676DD-611E-47CC-A1CA-EE70D9D853A0}" destId="{08C5B566-10AF-45AD-A649-4811D8904EB0}" srcOrd="0" destOrd="0" parTransId="{BAECA82E-46AE-4C17-8F88-3E6072EE84D4}" sibTransId="{436FA8C4-8598-4639-A821-A1B653869652}"/>
    <dgm:cxn modelId="{75D4B998-8605-4D59-BEA8-B8F216FEC6F0}" srcId="{E4FA3893-64DE-4799-9D21-53A4FD912AC1}" destId="{158676DD-611E-47CC-A1CA-EE70D9D853A0}" srcOrd="0" destOrd="0" parTransId="{3A205B78-23DD-4A5F-A5F0-2C87E0EF3A50}" sibTransId="{29676D41-6AE4-40B1-8C79-678396346710}"/>
    <dgm:cxn modelId="{2A13BC36-2117-4147-8D2F-619F7162EC2B}" srcId="{08C5B566-10AF-45AD-A649-4811D8904EB0}" destId="{1245A598-87B6-46E4-A80F-A2AB389639BB}" srcOrd="0" destOrd="0" parTransId="{7F24A4A1-F78E-4E68-BD4A-92A8170E7B87}" sibTransId="{DFD82283-7333-4419-9E57-D20EE7A7C4B0}"/>
    <dgm:cxn modelId="{C5B2D517-E8B6-48A5-9B1F-332217E59212}" type="presOf" srcId="{E4FA3893-64DE-4799-9D21-53A4FD912AC1}" destId="{2C430153-FED9-46FC-933E-9F1D2F660BA1}" srcOrd="0" destOrd="0" presId="urn:microsoft.com/office/officeart/2005/8/layout/hierarchy1"/>
    <dgm:cxn modelId="{9F19870C-62E8-4D2A-8930-00A5729A0BBE}" type="presOf" srcId="{7F24A4A1-F78E-4E68-BD4A-92A8170E7B87}" destId="{662A44BA-8E5B-4300-8D2E-115F867F897E}" srcOrd="0" destOrd="0" presId="urn:microsoft.com/office/officeart/2005/8/layout/hierarchy1"/>
    <dgm:cxn modelId="{C4ADA90B-E2DE-42A1-8212-2F199AEE03AE}" srcId="{158676DD-611E-47CC-A1CA-EE70D9D853A0}" destId="{655BD6FF-843C-46DE-A90C-4C433838C568}" srcOrd="1" destOrd="0" parTransId="{49C6198D-4114-44C4-9A3A-E04E509BECF0}" sibTransId="{E21FCCDF-E6DB-43E2-B1A7-149ED21F076F}"/>
    <dgm:cxn modelId="{90966C27-0502-4FB8-929D-C3A5059352A0}" srcId="{655BD6FF-843C-46DE-A90C-4C433838C568}" destId="{BDD10A49-5216-4377-8A01-413B5472F1B5}" srcOrd="0" destOrd="0" parTransId="{1BDB36C6-818D-4A33-82F5-AFAA556DBDC3}" sibTransId="{7C2A216F-D9C2-4E9F-BC6C-BB5F069F7174}"/>
    <dgm:cxn modelId="{5E2EA2DF-A443-4BA4-A009-23058850C2BA}" type="presOf" srcId="{08C5B566-10AF-45AD-A649-4811D8904EB0}" destId="{8B11F6BB-DC45-4137-8122-9D50BE70263C}" srcOrd="0" destOrd="0" presId="urn:microsoft.com/office/officeart/2005/8/layout/hierarchy1"/>
    <dgm:cxn modelId="{7CB72523-FCE4-4155-813E-F394FCCD3F66}" type="presParOf" srcId="{2C430153-FED9-46FC-933E-9F1D2F660BA1}" destId="{738EBB77-BA6F-4163-8332-01E2285AE490}" srcOrd="0" destOrd="0" presId="urn:microsoft.com/office/officeart/2005/8/layout/hierarchy1"/>
    <dgm:cxn modelId="{A8C9A9D6-7D67-47BB-9337-E872EC6A6C27}" type="presParOf" srcId="{738EBB77-BA6F-4163-8332-01E2285AE490}" destId="{63E6BD1A-6804-4A08-BEEE-C82008E3476D}" srcOrd="0" destOrd="0" presId="urn:microsoft.com/office/officeart/2005/8/layout/hierarchy1"/>
    <dgm:cxn modelId="{B9BFEBCB-6F4C-4BBF-8631-98385CF6F63E}" type="presParOf" srcId="{63E6BD1A-6804-4A08-BEEE-C82008E3476D}" destId="{A08F111A-3726-48BE-8286-34754C1602E0}" srcOrd="0" destOrd="0" presId="urn:microsoft.com/office/officeart/2005/8/layout/hierarchy1"/>
    <dgm:cxn modelId="{831034E4-F48E-4356-924C-27664CDA0A41}" type="presParOf" srcId="{63E6BD1A-6804-4A08-BEEE-C82008E3476D}" destId="{C01F1EF3-89F1-4DD7-87B8-42D783E30A25}" srcOrd="1" destOrd="0" presId="urn:microsoft.com/office/officeart/2005/8/layout/hierarchy1"/>
    <dgm:cxn modelId="{1DBD940F-91BF-4DDA-848E-F5F1B50EEA26}" type="presParOf" srcId="{738EBB77-BA6F-4163-8332-01E2285AE490}" destId="{815DABE9-DB63-41BA-B7C9-4BF23E94DC01}" srcOrd="1" destOrd="0" presId="urn:microsoft.com/office/officeart/2005/8/layout/hierarchy1"/>
    <dgm:cxn modelId="{2389FCEE-DA8E-4A18-AEED-61E334679272}" type="presParOf" srcId="{815DABE9-DB63-41BA-B7C9-4BF23E94DC01}" destId="{5702A814-28D1-40E4-AD0E-90379D809FBA}" srcOrd="0" destOrd="0" presId="urn:microsoft.com/office/officeart/2005/8/layout/hierarchy1"/>
    <dgm:cxn modelId="{6717E1C6-FC77-4A2F-9107-5E500A9BAE6D}" type="presParOf" srcId="{815DABE9-DB63-41BA-B7C9-4BF23E94DC01}" destId="{C08D512D-814E-46BC-8D7E-D2B8457DB3B0}" srcOrd="1" destOrd="0" presId="urn:microsoft.com/office/officeart/2005/8/layout/hierarchy1"/>
    <dgm:cxn modelId="{9AFDCAFD-358A-4630-B798-86A95B03C76C}" type="presParOf" srcId="{C08D512D-814E-46BC-8D7E-D2B8457DB3B0}" destId="{23879B1A-9A96-4833-8B0A-22877DAC7E24}" srcOrd="0" destOrd="0" presId="urn:microsoft.com/office/officeart/2005/8/layout/hierarchy1"/>
    <dgm:cxn modelId="{3455F86E-7E39-4653-88E8-F8B43B9CFB4C}" type="presParOf" srcId="{23879B1A-9A96-4833-8B0A-22877DAC7E24}" destId="{CED3DA60-59E9-4861-A09F-22A276074EF5}" srcOrd="0" destOrd="0" presId="urn:microsoft.com/office/officeart/2005/8/layout/hierarchy1"/>
    <dgm:cxn modelId="{AA5595D2-3655-41E4-AE8D-22F6B3E0724F}" type="presParOf" srcId="{23879B1A-9A96-4833-8B0A-22877DAC7E24}" destId="{8B11F6BB-DC45-4137-8122-9D50BE70263C}" srcOrd="1" destOrd="0" presId="urn:microsoft.com/office/officeart/2005/8/layout/hierarchy1"/>
    <dgm:cxn modelId="{E4ECC3F6-4A40-4002-8262-B2610D9F199E}" type="presParOf" srcId="{C08D512D-814E-46BC-8D7E-D2B8457DB3B0}" destId="{DA374E61-1BEA-4642-9C91-44D9A6FDE342}" srcOrd="1" destOrd="0" presId="urn:microsoft.com/office/officeart/2005/8/layout/hierarchy1"/>
    <dgm:cxn modelId="{4AFE828B-DE6F-459D-B3FF-C3978BB2C551}" type="presParOf" srcId="{DA374E61-1BEA-4642-9C91-44D9A6FDE342}" destId="{662A44BA-8E5B-4300-8D2E-115F867F897E}" srcOrd="0" destOrd="0" presId="urn:microsoft.com/office/officeart/2005/8/layout/hierarchy1"/>
    <dgm:cxn modelId="{52DCA291-8C33-4302-A9BB-6F546E16628B}" type="presParOf" srcId="{DA374E61-1BEA-4642-9C91-44D9A6FDE342}" destId="{7753899B-954C-4A71-A488-30DAEDE2A66E}" srcOrd="1" destOrd="0" presId="urn:microsoft.com/office/officeart/2005/8/layout/hierarchy1"/>
    <dgm:cxn modelId="{82F55E1B-1E72-418F-99AB-DEB22B1892D2}" type="presParOf" srcId="{7753899B-954C-4A71-A488-30DAEDE2A66E}" destId="{E2687D02-CE67-4BE9-8233-BC40D3408399}" srcOrd="0" destOrd="0" presId="urn:microsoft.com/office/officeart/2005/8/layout/hierarchy1"/>
    <dgm:cxn modelId="{2DF8B837-F664-4A90-B05D-ABD806F8A229}" type="presParOf" srcId="{E2687D02-CE67-4BE9-8233-BC40D3408399}" destId="{12AE9681-188C-469E-97D5-15B08B5DACB6}" srcOrd="0" destOrd="0" presId="urn:microsoft.com/office/officeart/2005/8/layout/hierarchy1"/>
    <dgm:cxn modelId="{722F8FF5-BDD8-4CB6-B6DC-CDF76C5AC0FE}" type="presParOf" srcId="{E2687D02-CE67-4BE9-8233-BC40D3408399}" destId="{78810574-0B7D-4D0A-AC43-350BA87631B1}" srcOrd="1" destOrd="0" presId="urn:microsoft.com/office/officeart/2005/8/layout/hierarchy1"/>
    <dgm:cxn modelId="{D544908A-6A4A-43B7-BD9F-BB6F94F96925}" type="presParOf" srcId="{7753899B-954C-4A71-A488-30DAEDE2A66E}" destId="{2E91C969-988B-4310-B376-9F8B8B70AF98}" srcOrd="1" destOrd="0" presId="urn:microsoft.com/office/officeart/2005/8/layout/hierarchy1"/>
    <dgm:cxn modelId="{EFC96259-2C64-4492-8829-F14D166C2C03}" type="presParOf" srcId="{815DABE9-DB63-41BA-B7C9-4BF23E94DC01}" destId="{A0ED55DC-8E9D-4903-A652-B9A48B6D73D6}" srcOrd="2" destOrd="0" presId="urn:microsoft.com/office/officeart/2005/8/layout/hierarchy1"/>
    <dgm:cxn modelId="{A2751EDF-74AC-4A6E-8B01-E2B6478B8612}" type="presParOf" srcId="{815DABE9-DB63-41BA-B7C9-4BF23E94DC01}" destId="{7E1D022E-9B3F-48CE-A147-6D330B8FAA23}" srcOrd="3" destOrd="0" presId="urn:microsoft.com/office/officeart/2005/8/layout/hierarchy1"/>
    <dgm:cxn modelId="{5BBCDB35-A9A6-4E05-B672-876A6FA72664}" type="presParOf" srcId="{7E1D022E-9B3F-48CE-A147-6D330B8FAA23}" destId="{671729EC-0DFE-4BC0-A1BA-40AF63A15596}" srcOrd="0" destOrd="0" presId="urn:microsoft.com/office/officeart/2005/8/layout/hierarchy1"/>
    <dgm:cxn modelId="{DBBEBE6D-126D-4688-899D-350E650DD5E0}" type="presParOf" srcId="{671729EC-0DFE-4BC0-A1BA-40AF63A15596}" destId="{B5F73119-65D4-4559-BB94-B923A33AC6EC}" srcOrd="0" destOrd="0" presId="urn:microsoft.com/office/officeart/2005/8/layout/hierarchy1"/>
    <dgm:cxn modelId="{69BC83F6-7F6F-48A2-896D-FDDEA28262E8}" type="presParOf" srcId="{671729EC-0DFE-4BC0-A1BA-40AF63A15596}" destId="{72B6EC41-C9A3-4284-82D9-2B210BA5B793}" srcOrd="1" destOrd="0" presId="urn:microsoft.com/office/officeart/2005/8/layout/hierarchy1"/>
    <dgm:cxn modelId="{D30599AA-F2DE-4564-8B52-208AB4B0D577}" type="presParOf" srcId="{7E1D022E-9B3F-48CE-A147-6D330B8FAA23}" destId="{088049D4-A7E2-478E-8441-0FE146A17113}" srcOrd="1" destOrd="0" presId="urn:microsoft.com/office/officeart/2005/8/layout/hierarchy1"/>
    <dgm:cxn modelId="{B30D03BF-0DFF-4EB3-B964-B722BAE047A1}" type="presParOf" srcId="{088049D4-A7E2-478E-8441-0FE146A17113}" destId="{609A2590-C39F-46D9-B314-AB27A22A39E8}" srcOrd="0" destOrd="0" presId="urn:microsoft.com/office/officeart/2005/8/layout/hierarchy1"/>
    <dgm:cxn modelId="{D4E5BFDF-225A-4BBF-AE77-86B8AC7F3424}" type="presParOf" srcId="{088049D4-A7E2-478E-8441-0FE146A17113}" destId="{A0F913AD-057A-4E1E-84C6-1AF2856D2B15}" srcOrd="1" destOrd="0" presId="urn:microsoft.com/office/officeart/2005/8/layout/hierarchy1"/>
    <dgm:cxn modelId="{57A75922-ADB3-4C3C-A770-805F83EF9A27}" type="presParOf" srcId="{A0F913AD-057A-4E1E-84C6-1AF2856D2B15}" destId="{27C3621C-E621-4228-802D-BE30683E721C}" srcOrd="0" destOrd="0" presId="urn:microsoft.com/office/officeart/2005/8/layout/hierarchy1"/>
    <dgm:cxn modelId="{B22CE2F2-42DB-476F-84B8-6F678659655A}" type="presParOf" srcId="{27C3621C-E621-4228-802D-BE30683E721C}" destId="{26BF6742-FF6C-471A-9D12-90C7743F77A6}" srcOrd="0" destOrd="0" presId="urn:microsoft.com/office/officeart/2005/8/layout/hierarchy1"/>
    <dgm:cxn modelId="{B2D673F7-7A54-4E0A-B549-F44EAAFD2571}" type="presParOf" srcId="{27C3621C-E621-4228-802D-BE30683E721C}" destId="{218B6DB3-C4A7-4271-AF5F-A6515A247930}" srcOrd="1" destOrd="0" presId="urn:microsoft.com/office/officeart/2005/8/layout/hierarchy1"/>
    <dgm:cxn modelId="{54EE06E7-E704-4D89-9D41-4D723CA2E385}" type="presParOf" srcId="{A0F913AD-057A-4E1E-84C6-1AF2856D2B15}" destId="{96FB6CC3-CE7E-46DE-A181-F92F8EE7A6E4}"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14360C9-75DF-4286-A95D-1A6B99EC519D}" type="doc">
      <dgm:prSet loTypeId="urn:microsoft.com/office/officeart/2005/8/layout/StepDownProcess" loCatId="process" qsTypeId="urn:microsoft.com/office/officeart/2005/8/quickstyle/simple2" qsCatId="simple" csTypeId="urn:microsoft.com/office/officeart/2005/8/colors/accent1_2" csCatId="accent1" phldr="1"/>
      <dgm:spPr/>
      <dgm:t>
        <a:bodyPr/>
        <a:lstStyle/>
        <a:p>
          <a:endParaRPr lang="fr-FR"/>
        </a:p>
      </dgm:t>
    </dgm:pt>
    <dgm:pt modelId="{E5B03CEB-1665-4794-9071-E0205C4C9359}">
      <dgm:prSet phldrT="[Texte]"/>
      <dgm:spPr/>
      <dgm:t>
        <a:bodyPr/>
        <a:lstStyle/>
        <a:p>
          <a:r>
            <a:rPr lang="fr-FR" dirty="0" smtClean="0">
              <a:latin typeface="Verdana" panose="020B0604030504040204" pitchFamily="34" charset="0"/>
              <a:ea typeface="Verdana" panose="020B0604030504040204" pitchFamily="34" charset="0"/>
            </a:rPr>
            <a:t>Recherche documentaire </a:t>
          </a:r>
          <a:endParaRPr lang="fr-FR" dirty="0"/>
        </a:p>
      </dgm:t>
    </dgm:pt>
    <dgm:pt modelId="{06FDD0F2-06D7-4DFA-998C-C2213EE9C8E9}" type="parTrans" cxnId="{F72B3B32-1E4B-43AE-802A-D91CFA08F165}">
      <dgm:prSet/>
      <dgm:spPr/>
      <dgm:t>
        <a:bodyPr/>
        <a:lstStyle/>
        <a:p>
          <a:endParaRPr lang="fr-FR"/>
        </a:p>
      </dgm:t>
    </dgm:pt>
    <dgm:pt modelId="{659D018D-75A1-45B0-9726-B3F711A66459}" type="sibTrans" cxnId="{F72B3B32-1E4B-43AE-802A-D91CFA08F165}">
      <dgm:prSet/>
      <dgm:spPr/>
      <dgm:t>
        <a:bodyPr/>
        <a:lstStyle/>
        <a:p>
          <a:endParaRPr lang="fr-FR"/>
        </a:p>
      </dgm:t>
    </dgm:pt>
    <dgm:pt modelId="{44BB1972-87B3-4A69-8B3B-DFD6C47E5F6C}">
      <dgm:prSet phldrT="[Texte]"/>
      <dgm:spPr/>
      <dgm:t>
        <a:bodyPr/>
        <a:lstStyle/>
        <a:p>
          <a:r>
            <a:rPr lang="fr-FR" dirty="0" smtClean="0">
              <a:latin typeface="Times New Roman" pitchFamily="18" charset="0"/>
              <a:cs typeface="Times New Roman" pitchFamily="18" charset="0"/>
            </a:rPr>
            <a:t>une démarche systématique, qui consiste à </a:t>
          </a:r>
          <a:r>
            <a:rPr lang="fr-FR" b="1" dirty="0" smtClean="0">
              <a:solidFill>
                <a:srgbClr val="FF0000"/>
              </a:solidFill>
              <a:latin typeface="Times New Roman" pitchFamily="18" charset="0"/>
              <a:cs typeface="Times New Roman" pitchFamily="18" charset="0"/>
            </a:rPr>
            <a:t>identifier</a:t>
          </a:r>
          <a:r>
            <a:rPr lang="fr-FR" dirty="0" smtClean="0">
              <a:latin typeface="Times New Roman" pitchFamily="18" charset="0"/>
              <a:cs typeface="Times New Roman" pitchFamily="18" charset="0"/>
            </a:rPr>
            <a:t>, </a:t>
          </a:r>
          <a:r>
            <a:rPr lang="fr-FR" b="1" dirty="0" smtClean="0">
              <a:solidFill>
                <a:srgbClr val="FF0000"/>
              </a:solidFill>
              <a:latin typeface="Times New Roman" pitchFamily="18" charset="0"/>
              <a:cs typeface="Times New Roman" pitchFamily="18" charset="0"/>
            </a:rPr>
            <a:t>récupérer</a:t>
          </a:r>
          <a:r>
            <a:rPr lang="fr-FR" dirty="0" smtClean="0">
              <a:latin typeface="Times New Roman" pitchFamily="18" charset="0"/>
              <a:cs typeface="Times New Roman" pitchFamily="18" charset="0"/>
            </a:rPr>
            <a:t> et </a:t>
          </a:r>
          <a:r>
            <a:rPr lang="fr-FR" b="1" dirty="0" smtClean="0">
              <a:solidFill>
                <a:srgbClr val="FF0000"/>
              </a:solidFill>
              <a:latin typeface="Times New Roman" pitchFamily="18" charset="0"/>
              <a:cs typeface="Times New Roman" pitchFamily="18" charset="0"/>
            </a:rPr>
            <a:t>traiter</a:t>
          </a:r>
          <a:r>
            <a:rPr lang="fr-FR" dirty="0" smtClean="0">
              <a:latin typeface="Times New Roman" pitchFamily="18" charset="0"/>
              <a:cs typeface="Times New Roman" pitchFamily="18" charset="0"/>
            </a:rPr>
            <a:t> des informations sur un sujet donné</a:t>
          </a:r>
          <a:endParaRPr lang="fr-FR" dirty="0">
            <a:latin typeface="Times New Roman" pitchFamily="18" charset="0"/>
            <a:cs typeface="Times New Roman" pitchFamily="18" charset="0"/>
          </a:endParaRPr>
        </a:p>
      </dgm:t>
    </dgm:pt>
    <dgm:pt modelId="{97FDB994-62DF-41C0-AC34-0A80D85604E9}" type="parTrans" cxnId="{2E791984-03C5-40F9-A203-7D4D4A638BF9}">
      <dgm:prSet/>
      <dgm:spPr/>
      <dgm:t>
        <a:bodyPr/>
        <a:lstStyle/>
        <a:p>
          <a:endParaRPr lang="fr-FR"/>
        </a:p>
      </dgm:t>
    </dgm:pt>
    <dgm:pt modelId="{897C28AB-7B33-4F32-B4A1-9B0F1C8FB389}" type="sibTrans" cxnId="{2E791984-03C5-40F9-A203-7D4D4A638BF9}">
      <dgm:prSet/>
      <dgm:spPr/>
      <dgm:t>
        <a:bodyPr/>
        <a:lstStyle/>
        <a:p>
          <a:endParaRPr lang="fr-FR"/>
        </a:p>
      </dgm:t>
    </dgm:pt>
    <dgm:pt modelId="{7903D8D5-22AE-4B68-9312-E76301C82381}">
      <dgm:prSet phldrT="[Texte]"/>
      <dgm:spPr/>
      <dgm:t>
        <a:bodyPr/>
        <a:lstStyle/>
        <a:p>
          <a:r>
            <a:rPr lang="fr-FR" dirty="0" smtClean="0"/>
            <a:t>méthodologie documentaire </a:t>
          </a:r>
          <a:endParaRPr lang="fr-FR" dirty="0"/>
        </a:p>
      </dgm:t>
    </dgm:pt>
    <dgm:pt modelId="{58977589-F1B8-4CB2-9357-3D7867685BA2}" type="parTrans" cxnId="{690B1C24-9EEE-473D-94E9-F8C6FEA73155}">
      <dgm:prSet/>
      <dgm:spPr/>
      <dgm:t>
        <a:bodyPr/>
        <a:lstStyle/>
        <a:p>
          <a:endParaRPr lang="fr-FR"/>
        </a:p>
      </dgm:t>
    </dgm:pt>
    <dgm:pt modelId="{3A97D15C-1645-4CCE-82FF-3F3869731F72}" type="sibTrans" cxnId="{690B1C24-9EEE-473D-94E9-F8C6FEA73155}">
      <dgm:prSet/>
      <dgm:spPr/>
      <dgm:t>
        <a:bodyPr/>
        <a:lstStyle/>
        <a:p>
          <a:endParaRPr lang="fr-FR"/>
        </a:p>
      </dgm:t>
    </dgm:pt>
    <dgm:pt modelId="{7A1A6A0C-EC4B-416F-AC8B-A92F9EED919D}">
      <dgm:prSet phldrT="[Texte]" custT="1"/>
      <dgm:spPr/>
      <dgm:t>
        <a:bodyPr/>
        <a:lstStyle/>
        <a:p>
          <a:r>
            <a:rPr lang="fr-FR" sz="1600" dirty="0" smtClean="0">
              <a:latin typeface="Times New Roman" pitchFamily="18" charset="0"/>
              <a:cs typeface="Times New Roman" pitchFamily="18" charset="0"/>
            </a:rPr>
            <a:t>C'est l'ensemble des étapes permettant de chercher, identifier et trouver des documents relatifs à un sujet par l'élaboration d'une stratégie de recherche.</a:t>
          </a:r>
          <a:endParaRPr lang="fr-FR" sz="1600" dirty="0">
            <a:latin typeface="Times New Roman" pitchFamily="18" charset="0"/>
            <a:cs typeface="Times New Roman" pitchFamily="18" charset="0"/>
          </a:endParaRPr>
        </a:p>
      </dgm:t>
    </dgm:pt>
    <dgm:pt modelId="{D3007E29-B31C-4434-A97D-186705107401}" type="parTrans" cxnId="{8F6E878F-47AC-4150-AFD0-74D49999E588}">
      <dgm:prSet/>
      <dgm:spPr/>
      <dgm:t>
        <a:bodyPr/>
        <a:lstStyle/>
        <a:p>
          <a:endParaRPr lang="fr-FR"/>
        </a:p>
      </dgm:t>
    </dgm:pt>
    <dgm:pt modelId="{9646EB82-D74F-4CD7-9575-227B8794DB58}" type="sibTrans" cxnId="{8F6E878F-47AC-4150-AFD0-74D49999E588}">
      <dgm:prSet/>
      <dgm:spPr/>
      <dgm:t>
        <a:bodyPr/>
        <a:lstStyle/>
        <a:p>
          <a:endParaRPr lang="fr-FR"/>
        </a:p>
      </dgm:t>
    </dgm:pt>
    <dgm:pt modelId="{BE94ECA9-5BAE-4C68-A2DA-78435A09293B}">
      <dgm:prSet phldrT="[Texte]"/>
      <dgm:spPr/>
      <dgm:t>
        <a:bodyPr/>
        <a:lstStyle/>
        <a:p>
          <a:r>
            <a:rPr lang="fr-FR" dirty="0" smtClean="0"/>
            <a:t>Richesse documentaire</a:t>
          </a:r>
        </a:p>
        <a:p>
          <a:r>
            <a:rPr lang="fr-FR" dirty="0" smtClean="0"/>
            <a:t>Rigueur scientifique </a:t>
          </a:r>
          <a:endParaRPr lang="fr-FR" dirty="0"/>
        </a:p>
      </dgm:t>
    </dgm:pt>
    <dgm:pt modelId="{52BA87EB-247B-491A-92F7-2565D3A6780E}" type="sibTrans" cxnId="{07F548D4-BD5C-4C36-8BFE-2175E3F64BD8}">
      <dgm:prSet/>
      <dgm:spPr/>
      <dgm:t>
        <a:bodyPr/>
        <a:lstStyle/>
        <a:p>
          <a:endParaRPr lang="fr-FR"/>
        </a:p>
      </dgm:t>
    </dgm:pt>
    <dgm:pt modelId="{6F593026-EAA5-4D87-B33D-7683E4087461}" type="parTrans" cxnId="{07F548D4-BD5C-4C36-8BFE-2175E3F64BD8}">
      <dgm:prSet/>
      <dgm:spPr/>
      <dgm:t>
        <a:bodyPr/>
        <a:lstStyle/>
        <a:p>
          <a:endParaRPr lang="fr-FR"/>
        </a:p>
      </dgm:t>
    </dgm:pt>
    <dgm:pt modelId="{703BA16A-95E7-41F6-B500-84BEE24EEFA5}" type="pres">
      <dgm:prSet presAssocID="{F14360C9-75DF-4286-A95D-1A6B99EC519D}" presName="rootnode" presStyleCnt="0">
        <dgm:presLayoutVars>
          <dgm:chMax/>
          <dgm:chPref/>
          <dgm:dir/>
          <dgm:animLvl val="lvl"/>
        </dgm:presLayoutVars>
      </dgm:prSet>
      <dgm:spPr/>
      <dgm:t>
        <a:bodyPr/>
        <a:lstStyle/>
        <a:p>
          <a:endParaRPr lang="fr-FR"/>
        </a:p>
      </dgm:t>
    </dgm:pt>
    <dgm:pt modelId="{BD10CA72-426D-4352-A87B-4787D120924F}" type="pres">
      <dgm:prSet presAssocID="{E5B03CEB-1665-4794-9071-E0205C4C9359}" presName="composite" presStyleCnt="0"/>
      <dgm:spPr/>
    </dgm:pt>
    <dgm:pt modelId="{FB43C2DF-6A35-44DC-BA16-129409F58EF7}" type="pres">
      <dgm:prSet presAssocID="{E5B03CEB-1665-4794-9071-E0205C4C9359}" presName="bentUpArrow1" presStyleLbl="alignImgPlace1" presStyleIdx="0" presStyleCnt="2" custScaleX="71035" custScaleY="182499" custLinFactNeighborX="-87495" custLinFactNeighborY="-23772"/>
      <dgm:spPr/>
    </dgm:pt>
    <dgm:pt modelId="{6357DEC5-F957-4083-8413-4055E02DA4D7}" type="pres">
      <dgm:prSet presAssocID="{E5B03CEB-1665-4794-9071-E0205C4C9359}" presName="ParentText" presStyleLbl="node1" presStyleIdx="0" presStyleCnt="3" custScaleX="199182" custScaleY="145900" custLinFactNeighborX="-5532" custLinFactNeighborY="-83395">
        <dgm:presLayoutVars>
          <dgm:chMax val="1"/>
          <dgm:chPref val="1"/>
          <dgm:bulletEnabled val="1"/>
        </dgm:presLayoutVars>
      </dgm:prSet>
      <dgm:spPr/>
      <dgm:t>
        <a:bodyPr/>
        <a:lstStyle/>
        <a:p>
          <a:endParaRPr lang="fr-FR"/>
        </a:p>
      </dgm:t>
    </dgm:pt>
    <dgm:pt modelId="{2BA7F2F0-44C6-430A-BCF3-DAA27CF53423}" type="pres">
      <dgm:prSet presAssocID="{E5B03CEB-1665-4794-9071-E0205C4C9359}" presName="ChildText" presStyleLbl="revTx" presStyleIdx="0" presStyleCnt="2" custScaleX="400417" custScaleY="132994" custLinFactX="100000" custLinFactY="-7926" custLinFactNeighborX="129324" custLinFactNeighborY="-100000">
        <dgm:presLayoutVars>
          <dgm:chMax val="0"/>
          <dgm:chPref val="0"/>
          <dgm:bulletEnabled val="1"/>
        </dgm:presLayoutVars>
      </dgm:prSet>
      <dgm:spPr/>
      <dgm:t>
        <a:bodyPr/>
        <a:lstStyle/>
        <a:p>
          <a:endParaRPr lang="fr-FR"/>
        </a:p>
      </dgm:t>
    </dgm:pt>
    <dgm:pt modelId="{A173105C-406D-40CC-A8E3-1B6A4BDA22C5}" type="pres">
      <dgm:prSet presAssocID="{659D018D-75A1-45B0-9726-B3F711A66459}" presName="sibTrans" presStyleCnt="0"/>
      <dgm:spPr/>
    </dgm:pt>
    <dgm:pt modelId="{C792A45B-0EE5-4C9E-9DC3-5D08D5A9C0D8}" type="pres">
      <dgm:prSet presAssocID="{7903D8D5-22AE-4B68-9312-E76301C82381}" presName="composite" presStyleCnt="0"/>
      <dgm:spPr/>
    </dgm:pt>
    <dgm:pt modelId="{6959938C-BF83-4BD3-A3BA-6EA44FD02305}" type="pres">
      <dgm:prSet presAssocID="{7903D8D5-22AE-4B68-9312-E76301C82381}" presName="bentUpArrow1" presStyleLbl="alignImgPlace1" presStyleIdx="1" presStyleCnt="2" custScaleX="114106" custScaleY="216763" custLinFactX="-39245" custLinFactNeighborX="-100000" custLinFactNeighborY="76338">
        <dgm:style>
          <a:lnRef idx="3">
            <a:schemeClr val="lt1"/>
          </a:lnRef>
          <a:fillRef idx="1">
            <a:schemeClr val="accent1"/>
          </a:fillRef>
          <a:effectRef idx="1">
            <a:schemeClr val="accent1"/>
          </a:effectRef>
          <a:fontRef idx="minor">
            <a:schemeClr val="lt1"/>
          </a:fontRef>
        </dgm:style>
      </dgm:prSet>
      <dgm:spPr/>
      <dgm:t>
        <a:bodyPr/>
        <a:lstStyle/>
        <a:p>
          <a:endParaRPr lang="fr-FR"/>
        </a:p>
      </dgm:t>
    </dgm:pt>
    <dgm:pt modelId="{DFB05C0F-77C1-491D-83D6-325B1CF81BFC}" type="pres">
      <dgm:prSet presAssocID="{7903D8D5-22AE-4B68-9312-E76301C82381}" presName="ParentText" presStyleLbl="node1" presStyleIdx="1" presStyleCnt="3" custScaleX="195150" custScaleY="115492" custLinFactX="-4949" custLinFactNeighborX="-100000" custLinFactNeighborY="4608">
        <dgm:presLayoutVars>
          <dgm:chMax val="1"/>
          <dgm:chPref val="1"/>
          <dgm:bulletEnabled val="1"/>
        </dgm:presLayoutVars>
      </dgm:prSet>
      <dgm:spPr/>
      <dgm:t>
        <a:bodyPr/>
        <a:lstStyle/>
        <a:p>
          <a:endParaRPr lang="fr-FR"/>
        </a:p>
      </dgm:t>
    </dgm:pt>
    <dgm:pt modelId="{819FFC59-2C05-47B1-91CF-F49B5A3CFC74}" type="pres">
      <dgm:prSet presAssocID="{7903D8D5-22AE-4B68-9312-E76301C82381}" presName="ChildText" presStyleLbl="revTx" presStyleIdx="1" presStyleCnt="2" custScaleX="357425" custScaleY="163004" custLinFactNeighborX="46230" custLinFactNeighborY="41998">
        <dgm:presLayoutVars>
          <dgm:chMax val="0"/>
          <dgm:chPref val="0"/>
          <dgm:bulletEnabled val="1"/>
        </dgm:presLayoutVars>
      </dgm:prSet>
      <dgm:spPr/>
      <dgm:t>
        <a:bodyPr/>
        <a:lstStyle/>
        <a:p>
          <a:endParaRPr lang="fr-FR"/>
        </a:p>
      </dgm:t>
    </dgm:pt>
    <dgm:pt modelId="{42551E54-F878-4F4C-BBD6-38443EB3AFDD}" type="pres">
      <dgm:prSet presAssocID="{3A97D15C-1645-4CCE-82FF-3F3869731F72}" presName="sibTrans" presStyleCnt="0"/>
      <dgm:spPr/>
    </dgm:pt>
    <dgm:pt modelId="{C3C8CBF2-A031-4D00-A9D5-FD47922B1D8B}" type="pres">
      <dgm:prSet presAssocID="{BE94ECA9-5BAE-4C68-A2DA-78435A09293B}" presName="composite" presStyleCnt="0"/>
      <dgm:spPr/>
    </dgm:pt>
    <dgm:pt modelId="{C72989B2-0A80-489D-A84B-8D147747318A}" type="pres">
      <dgm:prSet presAssocID="{BE94ECA9-5BAE-4C68-A2DA-78435A09293B}" presName="ParentText" presStyleLbl="node1" presStyleIdx="2" presStyleCnt="3" custScaleX="273907" custLinFactX="-19095" custLinFactNeighborX="-100000" custLinFactNeighborY="51026">
        <dgm:presLayoutVars>
          <dgm:chMax val="1"/>
          <dgm:chPref val="1"/>
          <dgm:bulletEnabled val="1"/>
        </dgm:presLayoutVars>
      </dgm:prSet>
      <dgm:spPr/>
      <dgm:t>
        <a:bodyPr/>
        <a:lstStyle/>
        <a:p>
          <a:endParaRPr lang="fr-FR"/>
        </a:p>
      </dgm:t>
    </dgm:pt>
  </dgm:ptLst>
  <dgm:cxnLst>
    <dgm:cxn modelId="{8F6E878F-47AC-4150-AFD0-74D49999E588}" srcId="{7903D8D5-22AE-4B68-9312-E76301C82381}" destId="{7A1A6A0C-EC4B-416F-AC8B-A92F9EED919D}" srcOrd="0" destOrd="0" parTransId="{D3007E29-B31C-4434-A97D-186705107401}" sibTransId="{9646EB82-D74F-4CD7-9575-227B8794DB58}"/>
    <dgm:cxn modelId="{A2E06100-76F2-4C13-A3BD-B11D7A5745F7}" type="presOf" srcId="{BE94ECA9-5BAE-4C68-A2DA-78435A09293B}" destId="{C72989B2-0A80-489D-A84B-8D147747318A}" srcOrd="0" destOrd="0" presId="urn:microsoft.com/office/officeart/2005/8/layout/StepDownProcess"/>
    <dgm:cxn modelId="{2E791984-03C5-40F9-A203-7D4D4A638BF9}" srcId="{E5B03CEB-1665-4794-9071-E0205C4C9359}" destId="{44BB1972-87B3-4A69-8B3B-DFD6C47E5F6C}" srcOrd="0" destOrd="0" parTransId="{97FDB994-62DF-41C0-AC34-0A80D85604E9}" sibTransId="{897C28AB-7B33-4F32-B4A1-9B0F1C8FB389}"/>
    <dgm:cxn modelId="{690B1C24-9EEE-473D-94E9-F8C6FEA73155}" srcId="{F14360C9-75DF-4286-A95D-1A6B99EC519D}" destId="{7903D8D5-22AE-4B68-9312-E76301C82381}" srcOrd="1" destOrd="0" parTransId="{58977589-F1B8-4CB2-9357-3D7867685BA2}" sibTransId="{3A97D15C-1645-4CCE-82FF-3F3869731F72}"/>
    <dgm:cxn modelId="{94D7B047-0E80-4AD5-877A-16A85C850EB0}" type="presOf" srcId="{7A1A6A0C-EC4B-416F-AC8B-A92F9EED919D}" destId="{819FFC59-2C05-47B1-91CF-F49B5A3CFC74}" srcOrd="0" destOrd="0" presId="urn:microsoft.com/office/officeart/2005/8/layout/StepDownProcess"/>
    <dgm:cxn modelId="{24754363-F582-476D-9008-0BD811E62920}" type="presOf" srcId="{E5B03CEB-1665-4794-9071-E0205C4C9359}" destId="{6357DEC5-F957-4083-8413-4055E02DA4D7}" srcOrd="0" destOrd="0" presId="urn:microsoft.com/office/officeart/2005/8/layout/StepDownProcess"/>
    <dgm:cxn modelId="{C1C8EA2B-3F60-4E4F-96F6-0D9641F84833}" type="presOf" srcId="{F14360C9-75DF-4286-A95D-1A6B99EC519D}" destId="{703BA16A-95E7-41F6-B500-84BEE24EEFA5}" srcOrd="0" destOrd="0" presId="urn:microsoft.com/office/officeart/2005/8/layout/StepDownProcess"/>
    <dgm:cxn modelId="{74DC4B8F-7737-42D2-9214-DE1DFBA3C235}" type="presOf" srcId="{7903D8D5-22AE-4B68-9312-E76301C82381}" destId="{DFB05C0F-77C1-491D-83D6-325B1CF81BFC}" srcOrd="0" destOrd="0" presId="urn:microsoft.com/office/officeart/2005/8/layout/StepDownProcess"/>
    <dgm:cxn modelId="{C343E766-AC3B-4F92-9AA6-178A33FAC111}" type="presOf" srcId="{44BB1972-87B3-4A69-8B3B-DFD6C47E5F6C}" destId="{2BA7F2F0-44C6-430A-BCF3-DAA27CF53423}" srcOrd="0" destOrd="0" presId="urn:microsoft.com/office/officeart/2005/8/layout/StepDownProcess"/>
    <dgm:cxn modelId="{07F548D4-BD5C-4C36-8BFE-2175E3F64BD8}" srcId="{F14360C9-75DF-4286-A95D-1A6B99EC519D}" destId="{BE94ECA9-5BAE-4C68-A2DA-78435A09293B}" srcOrd="2" destOrd="0" parTransId="{6F593026-EAA5-4D87-B33D-7683E4087461}" sibTransId="{52BA87EB-247B-491A-92F7-2565D3A6780E}"/>
    <dgm:cxn modelId="{F72B3B32-1E4B-43AE-802A-D91CFA08F165}" srcId="{F14360C9-75DF-4286-A95D-1A6B99EC519D}" destId="{E5B03CEB-1665-4794-9071-E0205C4C9359}" srcOrd="0" destOrd="0" parTransId="{06FDD0F2-06D7-4DFA-998C-C2213EE9C8E9}" sibTransId="{659D018D-75A1-45B0-9726-B3F711A66459}"/>
    <dgm:cxn modelId="{5CC2D063-A89F-488C-B095-5B84731FD715}" type="presParOf" srcId="{703BA16A-95E7-41F6-B500-84BEE24EEFA5}" destId="{BD10CA72-426D-4352-A87B-4787D120924F}" srcOrd="0" destOrd="0" presId="urn:microsoft.com/office/officeart/2005/8/layout/StepDownProcess"/>
    <dgm:cxn modelId="{F6B94BF2-33BC-42DF-8777-6762EC9E68AD}" type="presParOf" srcId="{BD10CA72-426D-4352-A87B-4787D120924F}" destId="{FB43C2DF-6A35-44DC-BA16-129409F58EF7}" srcOrd="0" destOrd="0" presId="urn:microsoft.com/office/officeart/2005/8/layout/StepDownProcess"/>
    <dgm:cxn modelId="{8B3D04C2-6192-4CA4-8D82-4AC5315199E2}" type="presParOf" srcId="{BD10CA72-426D-4352-A87B-4787D120924F}" destId="{6357DEC5-F957-4083-8413-4055E02DA4D7}" srcOrd="1" destOrd="0" presId="urn:microsoft.com/office/officeart/2005/8/layout/StepDownProcess"/>
    <dgm:cxn modelId="{2E61F107-D3A9-41A3-9138-3A0E9EFE4AAC}" type="presParOf" srcId="{BD10CA72-426D-4352-A87B-4787D120924F}" destId="{2BA7F2F0-44C6-430A-BCF3-DAA27CF53423}" srcOrd="2" destOrd="0" presId="urn:microsoft.com/office/officeart/2005/8/layout/StepDownProcess"/>
    <dgm:cxn modelId="{7881C73B-711A-4343-9090-53C025D02587}" type="presParOf" srcId="{703BA16A-95E7-41F6-B500-84BEE24EEFA5}" destId="{A173105C-406D-40CC-A8E3-1B6A4BDA22C5}" srcOrd="1" destOrd="0" presId="urn:microsoft.com/office/officeart/2005/8/layout/StepDownProcess"/>
    <dgm:cxn modelId="{78BD754D-8AAF-4F2C-A699-766007DBE020}" type="presParOf" srcId="{703BA16A-95E7-41F6-B500-84BEE24EEFA5}" destId="{C792A45B-0EE5-4C9E-9DC3-5D08D5A9C0D8}" srcOrd="2" destOrd="0" presId="urn:microsoft.com/office/officeart/2005/8/layout/StepDownProcess"/>
    <dgm:cxn modelId="{43FF1970-1FC3-4AB2-AEBE-548E41773131}" type="presParOf" srcId="{C792A45B-0EE5-4C9E-9DC3-5D08D5A9C0D8}" destId="{6959938C-BF83-4BD3-A3BA-6EA44FD02305}" srcOrd="0" destOrd="0" presId="urn:microsoft.com/office/officeart/2005/8/layout/StepDownProcess"/>
    <dgm:cxn modelId="{A08E0F00-B05D-4247-906A-F2CA090E525F}" type="presParOf" srcId="{C792A45B-0EE5-4C9E-9DC3-5D08D5A9C0D8}" destId="{DFB05C0F-77C1-491D-83D6-325B1CF81BFC}" srcOrd="1" destOrd="0" presId="urn:microsoft.com/office/officeart/2005/8/layout/StepDownProcess"/>
    <dgm:cxn modelId="{E471B1BF-51C2-4C20-9447-8238EA1B5002}" type="presParOf" srcId="{C792A45B-0EE5-4C9E-9DC3-5D08D5A9C0D8}" destId="{819FFC59-2C05-47B1-91CF-F49B5A3CFC74}" srcOrd="2" destOrd="0" presId="urn:microsoft.com/office/officeart/2005/8/layout/StepDownProcess"/>
    <dgm:cxn modelId="{757114A4-D602-4A1C-AB69-6E1AEC54E3DB}" type="presParOf" srcId="{703BA16A-95E7-41F6-B500-84BEE24EEFA5}" destId="{42551E54-F878-4F4C-BBD6-38443EB3AFDD}" srcOrd="3" destOrd="0" presId="urn:microsoft.com/office/officeart/2005/8/layout/StepDownProcess"/>
    <dgm:cxn modelId="{6B6E1092-EC08-461E-9B84-D4C2EADD8636}" type="presParOf" srcId="{703BA16A-95E7-41F6-B500-84BEE24EEFA5}" destId="{C3C8CBF2-A031-4D00-A9D5-FD47922B1D8B}" srcOrd="4" destOrd="0" presId="urn:microsoft.com/office/officeart/2005/8/layout/StepDownProcess"/>
    <dgm:cxn modelId="{0120141C-2392-4D0E-B7D9-BDD800AA8ADE}" type="presParOf" srcId="{C3C8CBF2-A031-4D00-A9D5-FD47922B1D8B}" destId="{C72989B2-0A80-489D-A84B-8D147747318A}" srcOrd="0" destOrd="0" presId="urn:microsoft.com/office/officeart/2005/8/layout/StepDown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ACDEA56-96EE-4DF9-9981-8F30B8D2AEE9}"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fr-FR"/>
        </a:p>
      </dgm:t>
    </dgm:pt>
    <dgm:pt modelId="{080ECC79-A14A-424A-BB9A-BF7A330D8CBE}">
      <dgm:prSet phldrT="[Texte]" custT="1"/>
      <dgm:spPr/>
      <dgm:t>
        <a:bodyPr/>
        <a:lstStyle/>
        <a:p>
          <a:r>
            <a:rPr lang="fr-FR" sz="1800" dirty="0" smtClean="0"/>
            <a:t>Choix du sujet</a:t>
          </a:r>
          <a:endParaRPr lang="fr-FR" sz="1800" dirty="0"/>
        </a:p>
      </dgm:t>
    </dgm:pt>
    <dgm:pt modelId="{13028FDA-27E6-447F-9882-C834CB94EC79}" type="parTrans" cxnId="{FF030AF0-15DE-4677-A514-323ACF5EC829}">
      <dgm:prSet/>
      <dgm:spPr/>
      <dgm:t>
        <a:bodyPr/>
        <a:lstStyle/>
        <a:p>
          <a:endParaRPr lang="fr-FR"/>
        </a:p>
      </dgm:t>
    </dgm:pt>
    <dgm:pt modelId="{887AE5DD-7E04-40F5-9F83-D76996F71DBC}" type="sibTrans" cxnId="{FF030AF0-15DE-4677-A514-323ACF5EC829}">
      <dgm:prSet/>
      <dgm:spPr/>
      <dgm:t>
        <a:bodyPr/>
        <a:lstStyle/>
        <a:p>
          <a:endParaRPr lang="fr-FR"/>
        </a:p>
      </dgm:t>
    </dgm:pt>
    <dgm:pt modelId="{91656DFB-A48F-4ADE-B828-819C304B3CD6}">
      <dgm:prSet phldrT="[Texte]" custT="1"/>
      <dgm:spPr/>
      <dgm:t>
        <a:bodyPr/>
        <a:lstStyle/>
        <a:p>
          <a:r>
            <a:rPr lang="fr-FR" sz="1400" u="sng" dirty="0" smtClean="0">
              <a:solidFill>
                <a:schemeClr val="bg1"/>
              </a:solidFill>
              <a:latin typeface="Verdana" panose="020B0604030504040204" pitchFamily="34" charset="0"/>
              <a:ea typeface="Verdana" panose="020B0604030504040204" pitchFamily="34" charset="0"/>
              <a:cs typeface="Times New Roman" panose="02020603050405020304" pitchFamily="18" charset="0"/>
            </a:rPr>
            <a:t>connaissances préalables</a:t>
          </a:r>
          <a:endParaRPr lang="fr-FR" sz="1400" dirty="0">
            <a:solidFill>
              <a:schemeClr val="bg1"/>
            </a:solidFill>
          </a:endParaRPr>
        </a:p>
      </dgm:t>
    </dgm:pt>
    <dgm:pt modelId="{A4FF452E-3FB0-40D4-BC7E-4A12DE15A370}" type="parTrans" cxnId="{83082F07-42B5-42F6-9981-CD2FFBA67EF7}">
      <dgm:prSet/>
      <dgm:spPr/>
      <dgm:t>
        <a:bodyPr/>
        <a:lstStyle/>
        <a:p>
          <a:endParaRPr lang="fr-FR"/>
        </a:p>
      </dgm:t>
    </dgm:pt>
    <dgm:pt modelId="{641F458D-D45B-4599-802A-1459EA604DFB}" type="sibTrans" cxnId="{83082F07-42B5-42F6-9981-CD2FFBA67EF7}">
      <dgm:prSet/>
      <dgm:spPr/>
      <dgm:t>
        <a:bodyPr/>
        <a:lstStyle/>
        <a:p>
          <a:endParaRPr lang="fr-FR"/>
        </a:p>
      </dgm:t>
    </dgm:pt>
    <dgm:pt modelId="{621082F5-DCAE-4DD8-BD3A-549521B1251F}">
      <dgm:prSet phldrT="[Texte]"/>
      <dgm:spPr/>
      <dgm:t>
        <a:bodyPr/>
        <a:lstStyle/>
        <a:p>
          <a:r>
            <a:rPr lang="fr-FR" dirty="0" smtClean="0"/>
            <a:t>Intitulé du sujet</a:t>
          </a:r>
          <a:endParaRPr lang="fr-FR" dirty="0"/>
        </a:p>
      </dgm:t>
    </dgm:pt>
    <dgm:pt modelId="{7502E893-F00E-4653-8C56-4AF27F0AE378}" type="parTrans" cxnId="{D5CDDC84-AF5B-4F3D-AFC4-3DA79D12A873}">
      <dgm:prSet/>
      <dgm:spPr/>
      <dgm:t>
        <a:bodyPr/>
        <a:lstStyle/>
        <a:p>
          <a:endParaRPr lang="fr-FR"/>
        </a:p>
      </dgm:t>
    </dgm:pt>
    <dgm:pt modelId="{388073E6-4C2F-4BAC-B1CC-CE84FA19A125}" type="sibTrans" cxnId="{D5CDDC84-AF5B-4F3D-AFC4-3DA79D12A873}">
      <dgm:prSet/>
      <dgm:spPr/>
      <dgm:t>
        <a:bodyPr/>
        <a:lstStyle/>
        <a:p>
          <a:endParaRPr lang="fr-FR"/>
        </a:p>
      </dgm:t>
    </dgm:pt>
    <dgm:pt modelId="{F1334A8A-DCB0-4174-99D1-39FD476FD415}">
      <dgm:prSet phldrT="[Texte]"/>
      <dgm:spPr/>
      <dgm:t>
        <a:bodyPr/>
        <a:lstStyle/>
        <a:p>
          <a:r>
            <a:rPr lang="fr-FR" dirty="0" smtClean="0"/>
            <a:t>questionner le sujet dans toutes ses dimensions,</a:t>
          </a:r>
          <a:endParaRPr lang="fr-FR" dirty="0"/>
        </a:p>
      </dgm:t>
    </dgm:pt>
    <dgm:pt modelId="{BCB390E0-74B0-45C7-8701-CF36475119B5}" type="parTrans" cxnId="{235B476B-33E5-4EDE-85A1-F321FF147A7A}">
      <dgm:prSet/>
      <dgm:spPr/>
      <dgm:t>
        <a:bodyPr/>
        <a:lstStyle/>
        <a:p>
          <a:endParaRPr lang="fr-FR"/>
        </a:p>
      </dgm:t>
    </dgm:pt>
    <dgm:pt modelId="{13F9D25A-16F8-4629-B64F-94CBABE06974}" type="sibTrans" cxnId="{235B476B-33E5-4EDE-85A1-F321FF147A7A}">
      <dgm:prSet/>
      <dgm:spPr/>
      <dgm:t>
        <a:bodyPr/>
        <a:lstStyle/>
        <a:p>
          <a:endParaRPr lang="fr-FR"/>
        </a:p>
      </dgm:t>
    </dgm:pt>
    <dgm:pt modelId="{CAF6F8E5-A1F7-4C7A-8023-7CFB4F9E2B20}">
      <dgm:prSet phldrT="[Texte]"/>
      <dgm:spPr/>
      <dgm:t>
        <a:bodyPr/>
        <a:lstStyle/>
        <a:p>
          <a:r>
            <a:rPr lang="fr-FR" dirty="0" smtClean="0"/>
            <a:t>sélectionner les concepts importants</a:t>
          </a:r>
          <a:endParaRPr lang="fr-FR" dirty="0"/>
        </a:p>
      </dgm:t>
    </dgm:pt>
    <dgm:pt modelId="{DB5A7D9B-3C39-4849-8366-EAC515F9E734}" type="parTrans" cxnId="{1E74377C-9335-4F89-BA81-79DB1418379F}">
      <dgm:prSet/>
      <dgm:spPr/>
      <dgm:t>
        <a:bodyPr/>
        <a:lstStyle/>
        <a:p>
          <a:endParaRPr lang="fr-FR"/>
        </a:p>
      </dgm:t>
    </dgm:pt>
    <dgm:pt modelId="{B47FDE28-D680-48BD-AEBA-D09CD0FE80D9}" type="sibTrans" cxnId="{1E74377C-9335-4F89-BA81-79DB1418379F}">
      <dgm:prSet/>
      <dgm:spPr/>
      <dgm:t>
        <a:bodyPr/>
        <a:lstStyle/>
        <a:p>
          <a:endParaRPr lang="fr-FR"/>
        </a:p>
      </dgm:t>
    </dgm:pt>
    <dgm:pt modelId="{7FD245D0-E2AC-4F45-8C99-EC125A8D2B25}">
      <dgm:prSet phldrT="[Texte]"/>
      <dgm:spPr/>
      <dgm:t>
        <a:bodyPr/>
        <a:lstStyle/>
        <a:p>
          <a:r>
            <a:rPr lang="fr-FR" dirty="0" smtClean="0"/>
            <a:t>Liste des mots clés concernant le sujet</a:t>
          </a:r>
          <a:endParaRPr lang="fr-FR" dirty="0"/>
        </a:p>
      </dgm:t>
    </dgm:pt>
    <dgm:pt modelId="{85A7B299-D6F0-46A8-B8F5-AAFC2DE1AD5A}" type="parTrans" cxnId="{96379DFB-6095-462D-A8CE-34CF8C3D931F}">
      <dgm:prSet/>
      <dgm:spPr/>
      <dgm:t>
        <a:bodyPr/>
        <a:lstStyle/>
        <a:p>
          <a:endParaRPr lang="fr-FR"/>
        </a:p>
      </dgm:t>
    </dgm:pt>
    <dgm:pt modelId="{FE2CD47E-8ADA-4F32-9EFA-F47417E4945C}" type="sibTrans" cxnId="{96379DFB-6095-462D-A8CE-34CF8C3D931F}">
      <dgm:prSet/>
      <dgm:spPr/>
      <dgm:t>
        <a:bodyPr/>
        <a:lstStyle/>
        <a:p>
          <a:endParaRPr lang="fr-FR"/>
        </a:p>
      </dgm:t>
    </dgm:pt>
    <dgm:pt modelId="{5B57F76E-51FA-4295-AF59-2438B0EFCA70}">
      <dgm:prSet phldrT="[Texte]"/>
      <dgm:spPr/>
      <dgm:t>
        <a:bodyPr/>
        <a:lstStyle/>
        <a:p>
          <a:r>
            <a:rPr lang="fr-FR" dirty="0" smtClean="0"/>
            <a:t>concepts/mots clés</a:t>
          </a:r>
          <a:endParaRPr lang="fr-FR" dirty="0"/>
        </a:p>
      </dgm:t>
    </dgm:pt>
    <dgm:pt modelId="{7B049ECA-B998-4FD0-B774-694C9E8DBE63}" type="parTrans" cxnId="{E45561CC-F997-413C-88EE-91EB09119E37}">
      <dgm:prSet/>
      <dgm:spPr/>
      <dgm:t>
        <a:bodyPr/>
        <a:lstStyle/>
        <a:p>
          <a:endParaRPr lang="fr-FR"/>
        </a:p>
      </dgm:t>
    </dgm:pt>
    <dgm:pt modelId="{E3ABC138-7E7A-4266-B8D5-8DCC3C368BA0}" type="sibTrans" cxnId="{E45561CC-F997-413C-88EE-91EB09119E37}">
      <dgm:prSet/>
      <dgm:spPr/>
      <dgm:t>
        <a:bodyPr/>
        <a:lstStyle/>
        <a:p>
          <a:endParaRPr lang="fr-FR"/>
        </a:p>
      </dgm:t>
    </dgm:pt>
    <dgm:pt modelId="{D907BBB1-1FD7-4FFC-AA9E-AFA29AFD6391}">
      <dgm:prSet phldrT="[Texte]"/>
      <dgm:spPr/>
      <dgm:t>
        <a:bodyPr/>
        <a:lstStyle/>
        <a:p>
          <a:r>
            <a:rPr lang="fr-FR" dirty="0" smtClean="0"/>
            <a:t>traduction en langue anglaise</a:t>
          </a:r>
          <a:endParaRPr lang="fr-FR" dirty="0"/>
        </a:p>
      </dgm:t>
    </dgm:pt>
    <dgm:pt modelId="{9277E1EA-2047-4FBD-ADAD-B97369165D9E}" type="parTrans" cxnId="{EB85371D-8B17-4222-915F-F3954F419F9D}">
      <dgm:prSet/>
      <dgm:spPr/>
      <dgm:t>
        <a:bodyPr/>
        <a:lstStyle/>
        <a:p>
          <a:endParaRPr lang="fr-FR"/>
        </a:p>
      </dgm:t>
    </dgm:pt>
    <dgm:pt modelId="{64D43754-BB9C-4C1F-AD8D-A108B8A24405}" type="sibTrans" cxnId="{EB85371D-8B17-4222-915F-F3954F419F9D}">
      <dgm:prSet/>
      <dgm:spPr/>
      <dgm:t>
        <a:bodyPr/>
        <a:lstStyle/>
        <a:p>
          <a:endParaRPr lang="fr-FR"/>
        </a:p>
      </dgm:t>
    </dgm:pt>
    <dgm:pt modelId="{C152943E-6B65-476E-BA53-1E1B30B14BD7}">
      <dgm:prSet phldrT="[Texte]" custT="1"/>
      <dgm:spPr/>
      <dgm:t>
        <a:bodyPr/>
        <a:lstStyle/>
        <a:p>
          <a:r>
            <a:rPr lang="fr-FR" sz="1400" dirty="0" smtClean="0">
              <a:solidFill>
                <a:schemeClr val="bg1"/>
              </a:solidFill>
              <a:latin typeface="Verdana" panose="020B0604030504040204" pitchFamily="34" charset="0"/>
              <a:ea typeface="Verdana" panose="020B0604030504040204" pitchFamily="34" charset="0"/>
              <a:cs typeface="Times New Roman" panose="02020603050405020304" pitchFamily="18" charset="0"/>
            </a:rPr>
            <a:t> </a:t>
          </a:r>
          <a:r>
            <a:rPr lang="fr-FR" sz="1400" u="sng" dirty="0" smtClean="0">
              <a:solidFill>
                <a:schemeClr val="bg1"/>
              </a:solidFill>
              <a:latin typeface="Verdana" panose="020B0604030504040204" pitchFamily="34" charset="0"/>
              <a:ea typeface="Verdana" panose="020B0604030504040204" pitchFamily="34" charset="0"/>
              <a:cs typeface="Times New Roman" panose="02020603050405020304" pitchFamily="18" charset="0"/>
            </a:rPr>
            <a:t>intérêts personnels</a:t>
          </a:r>
          <a:endParaRPr lang="fr-FR" sz="1400" dirty="0">
            <a:solidFill>
              <a:schemeClr val="bg1"/>
            </a:solidFill>
          </a:endParaRPr>
        </a:p>
      </dgm:t>
    </dgm:pt>
    <dgm:pt modelId="{B9DD9394-FB33-4D39-A80E-C1E0A784B034}" type="parTrans" cxnId="{97B9CB2A-8DCB-478B-820D-E2E94103C978}">
      <dgm:prSet/>
      <dgm:spPr/>
      <dgm:t>
        <a:bodyPr/>
        <a:lstStyle/>
        <a:p>
          <a:endParaRPr lang="fr-FR"/>
        </a:p>
      </dgm:t>
    </dgm:pt>
    <dgm:pt modelId="{F0E45DCA-B7D4-4FD5-B1A4-68B8AE9C28D7}" type="sibTrans" cxnId="{97B9CB2A-8DCB-478B-820D-E2E94103C978}">
      <dgm:prSet/>
      <dgm:spPr/>
      <dgm:t>
        <a:bodyPr/>
        <a:lstStyle/>
        <a:p>
          <a:endParaRPr lang="fr-FR"/>
        </a:p>
      </dgm:t>
    </dgm:pt>
    <dgm:pt modelId="{6DF8EEB1-B53A-4074-84D4-39D9F53F97B2}">
      <dgm:prSet phldrT="[Texte]" custT="1"/>
      <dgm:spPr/>
      <dgm:t>
        <a:bodyPr/>
        <a:lstStyle/>
        <a:p>
          <a:r>
            <a:rPr lang="fr-FR" sz="1400" dirty="0" smtClean="0">
              <a:solidFill>
                <a:schemeClr val="bg1"/>
              </a:solidFill>
              <a:latin typeface="Verdana" panose="020B0604030504040204" pitchFamily="34" charset="0"/>
              <a:ea typeface="Verdana" panose="020B0604030504040204" pitchFamily="34" charset="0"/>
              <a:cs typeface="Times New Roman" panose="02020603050405020304" pitchFamily="18" charset="0"/>
            </a:rPr>
            <a:t> </a:t>
          </a:r>
          <a:r>
            <a:rPr lang="fr-FR" sz="1400" u="sng" dirty="0" smtClean="0">
              <a:solidFill>
                <a:schemeClr val="bg1"/>
              </a:solidFill>
              <a:latin typeface="Verdana" panose="020B0604030504040204" pitchFamily="34" charset="0"/>
              <a:ea typeface="Verdana" panose="020B0604030504040204" pitchFamily="34" charset="0"/>
              <a:cs typeface="Times New Roman" panose="02020603050405020304" pitchFamily="18" charset="0"/>
            </a:rPr>
            <a:t>sa pertinence par rapport à l'enseignement</a:t>
          </a:r>
          <a:endParaRPr lang="fr-FR" sz="1400" dirty="0">
            <a:solidFill>
              <a:schemeClr val="bg1"/>
            </a:solidFill>
          </a:endParaRPr>
        </a:p>
      </dgm:t>
    </dgm:pt>
    <dgm:pt modelId="{79961DF4-D3B1-47F1-8DB2-F5B6F03DBD8D}" type="parTrans" cxnId="{0707C9B0-2048-4E8A-AC2E-A06FD8A806EB}">
      <dgm:prSet/>
      <dgm:spPr/>
      <dgm:t>
        <a:bodyPr/>
        <a:lstStyle/>
        <a:p>
          <a:endParaRPr lang="fr-FR"/>
        </a:p>
      </dgm:t>
    </dgm:pt>
    <dgm:pt modelId="{46DDA45C-AA78-4580-9781-CAF8A242F59F}" type="sibTrans" cxnId="{0707C9B0-2048-4E8A-AC2E-A06FD8A806EB}">
      <dgm:prSet/>
      <dgm:spPr/>
      <dgm:t>
        <a:bodyPr/>
        <a:lstStyle/>
        <a:p>
          <a:endParaRPr lang="fr-FR"/>
        </a:p>
      </dgm:t>
    </dgm:pt>
    <dgm:pt modelId="{CC9EE7C2-3C38-4951-B41B-0F11451BEC90}">
      <dgm:prSet phldrT="[Texte]"/>
      <dgm:spPr/>
      <dgm:t>
        <a:bodyPr/>
        <a:lstStyle/>
        <a:p>
          <a:r>
            <a:rPr lang="fr-FR" dirty="0" smtClean="0"/>
            <a:t>chercher des synonymes</a:t>
          </a:r>
          <a:endParaRPr lang="fr-FR" dirty="0"/>
        </a:p>
      </dgm:t>
    </dgm:pt>
    <dgm:pt modelId="{CF9A8466-6E1E-4FD1-8184-9623472D7644}" type="parTrans" cxnId="{444708B5-5E67-4B2D-A6F7-3AEF395786D0}">
      <dgm:prSet/>
      <dgm:spPr/>
      <dgm:t>
        <a:bodyPr/>
        <a:lstStyle/>
        <a:p>
          <a:endParaRPr lang="fr-FR"/>
        </a:p>
      </dgm:t>
    </dgm:pt>
    <dgm:pt modelId="{8A312842-9B41-4AC7-AD7C-2E03EA09025D}" type="sibTrans" cxnId="{444708B5-5E67-4B2D-A6F7-3AEF395786D0}">
      <dgm:prSet/>
      <dgm:spPr/>
      <dgm:t>
        <a:bodyPr/>
        <a:lstStyle/>
        <a:p>
          <a:endParaRPr lang="fr-FR"/>
        </a:p>
      </dgm:t>
    </dgm:pt>
    <dgm:pt modelId="{A170ABEC-2248-4E05-B97F-9B2D956C733B}" type="pres">
      <dgm:prSet presAssocID="{FACDEA56-96EE-4DF9-9981-8F30B8D2AEE9}" presName="linear" presStyleCnt="0">
        <dgm:presLayoutVars>
          <dgm:dir/>
          <dgm:resizeHandles val="exact"/>
        </dgm:presLayoutVars>
      </dgm:prSet>
      <dgm:spPr/>
      <dgm:t>
        <a:bodyPr/>
        <a:lstStyle/>
        <a:p>
          <a:endParaRPr lang="fr-FR"/>
        </a:p>
      </dgm:t>
    </dgm:pt>
    <dgm:pt modelId="{6D84F8D7-2458-4F4D-B380-EC86EE330B34}" type="pres">
      <dgm:prSet presAssocID="{080ECC79-A14A-424A-BB9A-BF7A330D8CBE}" presName="comp" presStyleCnt="0"/>
      <dgm:spPr/>
    </dgm:pt>
    <dgm:pt modelId="{8014ACCC-5E96-4EFB-8209-67FC6DBF7594}" type="pres">
      <dgm:prSet presAssocID="{080ECC79-A14A-424A-BB9A-BF7A330D8CBE}" presName="box" presStyleLbl="node1" presStyleIdx="0" presStyleCnt="3" custScaleY="100450" custLinFactNeighborY="7927"/>
      <dgm:spPr/>
      <dgm:t>
        <a:bodyPr/>
        <a:lstStyle/>
        <a:p>
          <a:endParaRPr lang="fr-FR"/>
        </a:p>
      </dgm:t>
    </dgm:pt>
    <dgm:pt modelId="{6EF7B4EF-DE9E-41FE-9429-351E682CC82E}" type="pres">
      <dgm:prSet presAssocID="{080ECC79-A14A-424A-BB9A-BF7A330D8CBE}" presName="img" presStyleLbl="fgImgPlace1" presStyleIdx="0" presStyleCnt="3" custFlipHor="1" custScaleX="77823" custLinFactNeighborX="-8682" custLinFactNeighborY="7862"/>
      <dgm:spPr/>
    </dgm:pt>
    <dgm:pt modelId="{D112FE92-B5BD-4DE3-B047-4C87918FED50}" type="pres">
      <dgm:prSet presAssocID="{080ECC79-A14A-424A-BB9A-BF7A330D8CBE}" presName="text" presStyleLbl="node1" presStyleIdx="0" presStyleCnt="3">
        <dgm:presLayoutVars>
          <dgm:bulletEnabled val="1"/>
        </dgm:presLayoutVars>
      </dgm:prSet>
      <dgm:spPr/>
      <dgm:t>
        <a:bodyPr/>
        <a:lstStyle/>
        <a:p>
          <a:endParaRPr lang="fr-FR"/>
        </a:p>
      </dgm:t>
    </dgm:pt>
    <dgm:pt modelId="{891A03D8-6477-4252-BD64-C5936147C0B3}" type="pres">
      <dgm:prSet presAssocID="{887AE5DD-7E04-40F5-9F83-D76996F71DBC}" presName="spacer" presStyleCnt="0"/>
      <dgm:spPr/>
    </dgm:pt>
    <dgm:pt modelId="{0F7E4824-A2F5-4CFC-B172-0F2104EEAB74}" type="pres">
      <dgm:prSet presAssocID="{621082F5-DCAE-4DD8-BD3A-549521B1251F}" presName="comp" presStyleCnt="0"/>
      <dgm:spPr/>
    </dgm:pt>
    <dgm:pt modelId="{5AC3C523-3841-46E7-8663-1E4F2B668AEA}" type="pres">
      <dgm:prSet presAssocID="{621082F5-DCAE-4DD8-BD3A-549521B1251F}" presName="box" presStyleLbl="node1" presStyleIdx="1" presStyleCnt="3"/>
      <dgm:spPr/>
      <dgm:t>
        <a:bodyPr/>
        <a:lstStyle/>
        <a:p>
          <a:endParaRPr lang="fr-FR"/>
        </a:p>
      </dgm:t>
    </dgm:pt>
    <dgm:pt modelId="{9197622D-69DA-40B3-B534-F430B5AACD67}" type="pres">
      <dgm:prSet presAssocID="{621082F5-DCAE-4DD8-BD3A-549521B1251F}" presName="img" presStyleLbl="fgImgPlace1" presStyleIdx="1" presStyleCnt="3"/>
      <dgm:spPr/>
    </dgm:pt>
    <dgm:pt modelId="{2BFDFDB1-7160-4DF4-92F2-9590C1D95B2D}" type="pres">
      <dgm:prSet presAssocID="{621082F5-DCAE-4DD8-BD3A-549521B1251F}" presName="text" presStyleLbl="node1" presStyleIdx="1" presStyleCnt="3">
        <dgm:presLayoutVars>
          <dgm:bulletEnabled val="1"/>
        </dgm:presLayoutVars>
      </dgm:prSet>
      <dgm:spPr/>
      <dgm:t>
        <a:bodyPr/>
        <a:lstStyle/>
        <a:p>
          <a:endParaRPr lang="fr-FR"/>
        </a:p>
      </dgm:t>
    </dgm:pt>
    <dgm:pt modelId="{3EBF4100-8E6D-40B3-9C25-EE44E3163B5C}" type="pres">
      <dgm:prSet presAssocID="{388073E6-4C2F-4BAC-B1CC-CE84FA19A125}" presName="spacer" presStyleCnt="0"/>
      <dgm:spPr/>
    </dgm:pt>
    <dgm:pt modelId="{4AD9676F-D2DF-453A-897D-E4A736931441}" type="pres">
      <dgm:prSet presAssocID="{7FD245D0-E2AC-4F45-8C99-EC125A8D2B25}" presName="comp" presStyleCnt="0"/>
      <dgm:spPr/>
    </dgm:pt>
    <dgm:pt modelId="{A30C3878-E2E8-4FBB-962A-B9CB7B4CA6F3}" type="pres">
      <dgm:prSet presAssocID="{7FD245D0-E2AC-4F45-8C99-EC125A8D2B25}" presName="box" presStyleLbl="node1" presStyleIdx="2" presStyleCnt="3" custScaleY="98504" custLinFactNeighborX="-1050" custLinFactNeighborY="1554"/>
      <dgm:spPr/>
      <dgm:t>
        <a:bodyPr/>
        <a:lstStyle/>
        <a:p>
          <a:endParaRPr lang="fr-FR"/>
        </a:p>
      </dgm:t>
    </dgm:pt>
    <dgm:pt modelId="{6F78FE46-02B7-4F34-AA58-724ACC507B77}" type="pres">
      <dgm:prSet presAssocID="{7FD245D0-E2AC-4F45-8C99-EC125A8D2B25}" presName="img" presStyleLbl="fgImgPlace1" presStyleIdx="2" presStyleCnt="3" custScaleX="78927" custScaleY="100000" custLinFactNeighborX="-3271" custLinFactNeighborY="-1292"/>
      <dgm:spPr/>
    </dgm:pt>
    <dgm:pt modelId="{E4F9A6CC-1F4B-466A-8192-094312DA3741}" type="pres">
      <dgm:prSet presAssocID="{7FD245D0-E2AC-4F45-8C99-EC125A8D2B25}" presName="text" presStyleLbl="node1" presStyleIdx="2" presStyleCnt="3">
        <dgm:presLayoutVars>
          <dgm:bulletEnabled val="1"/>
        </dgm:presLayoutVars>
      </dgm:prSet>
      <dgm:spPr/>
      <dgm:t>
        <a:bodyPr/>
        <a:lstStyle/>
        <a:p>
          <a:endParaRPr lang="fr-FR"/>
        </a:p>
      </dgm:t>
    </dgm:pt>
  </dgm:ptLst>
  <dgm:cxnLst>
    <dgm:cxn modelId="{436FBEF9-DD1A-4B46-86E9-F4EA21645418}" type="presOf" srcId="{91656DFB-A48F-4ADE-B828-819C304B3CD6}" destId="{D112FE92-B5BD-4DE3-B047-4C87918FED50}" srcOrd="1" destOrd="1" presId="urn:microsoft.com/office/officeart/2005/8/layout/vList4"/>
    <dgm:cxn modelId="{1B10149C-E0E2-4E1E-9585-E72E26C4C97E}" type="presOf" srcId="{D907BBB1-1FD7-4FFC-AA9E-AFA29AFD6391}" destId="{E4F9A6CC-1F4B-466A-8192-094312DA3741}" srcOrd="1" destOrd="2" presId="urn:microsoft.com/office/officeart/2005/8/layout/vList4"/>
    <dgm:cxn modelId="{50ED5BB8-35E2-4AC0-BB22-011ED096C3F2}" type="presOf" srcId="{F1334A8A-DCB0-4174-99D1-39FD476FD415}" destId="{2BFDFDB1-7160-4DF4-92F2-9590C1D95B2D}" srcOrd="1" destOrd="1" presId="urn:microsoft.com/office/officeart/2005/8/layout/vList4"/>
    <dgm:cxn modelId="{939FF924-082B-47F0-AA30-D3650E817137}" type="presOf" srcId="{080ECC79-A14A-424A-BB9A-BF7A330D8CBE}" destId="{D112FE92-B5BD-4DE3-B047-4C87918FED50}" srcOrd="1" destOrd="0" presId="urn:microsoft.com/office/officeart/2005/8/layout/vList4"/>
    <dgm:cxn modelId="{3E6D548F-AA2F-4933-AA3E-F6C766521DB9}" type="presOf" srcId="{621082F5-DCAE-4DD8-BD3A-549521B1251F}" destId="{5AC3C523-3841-46E7-8663-1E4F2B668AEA}" srcOrd="0" destOrd="0" presId="urn:microsoft.com/office/officeart/2005/8/layout/vList4"/>
    <dgm:cxn modelId="{27631E89-E08D-4874-BA78-35B96A971AA0}" type="presOf" srcId="{5B57F76E-51FA-4295-AF59-2438B0EFCA70}" destId="{A30C3878-E2E8-4FBB-962A-B9CB7B4CA6F3}" srcOrd="0" destOrd="1" presId="urn:microsoft.com/office/officeart/2005/8/layout/vList4"/>
    <dgm:cxn modelId="{67215553-02A8-4555-BF9A-8245A0B1DF5F}" type="presOf" srcId="{080ECC79-A14A-424A-BB9A-BF7A330D8CBE}" destId="{8014ACCC-5E96-4EFB-8209-67FC6DBF7594}" srcOrd="0" destOrd="0" presId="urn:microsoft.com/office/officeart/2005/8/layout/vList4"/>
    <dgm:cxn modelId="{C8D671A6-4DCD-4D8F-991C-68BCEBBD535D}" type="presOf" srcId="{5B57F76E-51FA-4295-AF59-2438B0EFCA70}" destId="{E4F9A6CC-1F4B-466A-8192-094312DA3741}" srcOrd="1" destOrd="1" presId="urn:microsoft.com/office/officeart/2005/8/layout/vList4"/>
    <dgm:cxn modelId="{FD7D4405-CB61-4D94-88E3-3D44F3FED018}" type="presOf" srcId="{F1334A8A-DCB0-4174-99D1-39FD476FD415}" destId="{5AC3C523-3841-46E7-8663-1E4F2B668AEA}" srcOrd="0" destOrd="1" presId="urn:microsoft.com/office/officeart/2005/8/layout/vList4"/>
    <dgm:cxn modelId="{0707C9B0-2048-4E8A-AC2E-A06FD8A806EB}" srcId="{080ECC79-A14A-424A-BB9A-BF7A330D8CBE}" destId="{6DF8EEB1-B53A-4074-84D4-39D9F53F97B2}" srcOrd="2" destOrd="0" parTransId="{79961DF4-D3B1-47F1-8DB2-F5B6F03DBD8D}" sibTransId="{46DDA45C-AA78-4580-9781-CAF8A242F59F}"/>
    <dgm:cxn modelId="{34CA4D71-C39A-492D-B81D-95D2BD8DC193}" type="presOf" srcId="{CC9EE7C2-3C38-4951-B41B-0F11451BEC90}" destId="{5AC3C523-3841-46E7-8663-1E4F2B668AEA}" srcOrd="0" destOrd="3" presId="urn:microsoft.com/office/officeart/2005/8/layout/vList4"/>
    <dgm:cxn modelId="{25EA36F7-9234-4645-861E-DB5F8F045390}" type="presOf" srcId="{C152943E-6B65-476E-BA53-1E1B30B14BD7}" destId="{8014ACCC-5E96-4EFB-8209-67FC6DBF7594}" srcOrd="0" destOrd="2" presId="urn:microsoft.com/office/officeart/2005/8/layout/vList4"/>
    <dgm:cxn modelId="{EB85371D-8B17-4222-915F-F3954F419F9D}" srcId="{7FD245D0-E2AC-4F45-8C99-EC125A8D2B25}" destId="{D907BBB1-1FD7-4FFC-AA9E-AFA29AFD6391}" srcOrd="1" destOrd="0" parTransId="{9277E1EA-2047-4FBD-ADAD-B97369165D9E}" sibTransId="{64D43754-BB9C-4C1F-AD8D-A108B8A24405}"/>
    <dgm:cxn modelId="{1E74377C-9335-4F89-BA81-79DB1418379F}" srcId="{621082F5-DCAE-4DD8-BD3A-549521B1251F}" destId="{CAF6F8E5-A1F7-4C7A-8023-7CFB4F9E2B20}" srcOrd="1" destOrd="0" parTransId="{DB5A7D9B-3C39-4849-8366-EAC515F9E734}" sibTransId="{B47FDE28-D680-48BD-AEBA-D09CD0FE80D9}"/>
    <dgm:cxn modelId="{E45561CC-F997-413C-88EE-91EB09119E37}" srcId="{7FD245D0-E2AC-4F45-8C99-EC125A8D2B25}" destId="{5B57F76E-51FA-4295-AF59-2438B0EFCA70}" srcOrd="0" destOrd="0" parTransId="{7B049ECA-B998-4FD0-B774-694C9E8DBE63}" sibTransId="{E3ABC138-7E7A-4266-B8D5-8DCC3C368BA0}"/>
    <dgm:cxn modelId="{E26BD2E0-BAA8-406C-BA8B-5695A5DC6A90}" type="presOf" srcId="{D907BBB1-1FD7-4FFC-AA9E-AFA29AFD6391}" destId="{A30C3878-E2E8-4FBB-962A-B9CB7B4CA6F3}" srcOrd="0" destOrd="2" presId="urn:microsoft.com/office/officeart/2005/8/layout/vList4"/>
    <dgm:cxn modelId="{96379DFB-6095-462D-A8CE-34CF8C3D931F}" srcId="{FACDEA56-96EE-4DF9-9981-8F30B8D2AEE9}" destId="{7FD245D0-E2AC-4F45-8C99-EC125A8D2B25}" srcOrd="2" destOrd="0" parTransId="{85A7B299-D6F0-46A8-B8F5-AAFC2DE1AD5A}" sibTransId="{FE2CD47E-8ADA-4F32-9EFA-F47417E4945C}"/>
    <dgm:cxn modelId="{BF0FEA0B-1D4D-40B7-B8B3-9346489EA5A5}" type="presOf" srcId="{6DF8EEB1-B53A-4074-84D4-39D9F53F97B2}" destId="{D112FE92-B5BD-4DE3-B047-4C87918FED50}" srcOrd="1" destOrd="3" presId="urn:microsoft.com/office/officeart/2005/8/layout/vList4"/>
    <dgm:cxn modelId="{3231FDF7-BCE8-4E1C-967E-403AE1AA6B4E}" type="presOf" srcId="{CC9EE7C2-3C38-4951-B41B-0F11451BEC90}" destId="{2BFDFDB1-7160-4DF4-92F2-9590C1D95B2D}" srcOrd="1" destOrd="3" presId="urn:microsoft.com/office/officeart/2005/8/layout/vList4"/>
    <dgm:cxn modelId="{CEA617F1-32B0-469D-AA7A-5CA3620F14AD}" type="presOf" srcId="{7FD245D0-E2AC-4F45-8C99-EC125A8D2B25}" destId="{E4F9A6CC-1F4B-466A-8192-094312DA3741}" srcOrd="1" destOrd="0" presId="urn:microsoft.com/office/officeart/2005/8/layout/vList4"/>
    <dgm:cxn modelId="{62D9D183-E029-4B0A-8D51-89D761534EEC}" type="presOf" srcId="{6DF8EEB1-B53A-4074-84D4-39D9F53F97B2}" destId="{8014ACCC-5E96-4EFB-8209-67FC6DBF7594}" srcOrd="0" destOrd="3" presId="urn:microsoft.com/office/officeart/2005/8/layout/vList4"/>
    <dgm:cxn modelId="{01DDD0B3-B240-4FDD-9435-95A79DCCA9D2}" type="presOf" srcId="{FACDEA56-96EE-4DF9-9981-8F30B8D2AEE9}" destId="{A170ABEC-2248-4E05-B97F-9B2D956C733B}" srcOrd="0" destOrd="0" presId="urn:microsoft.com/office/officeart/2005/8/layout/vList4"/>
    <dgm:cxn modelId="{477DB5C6-3FF2-4628-B34B-8E6CEE43DFBE}" type="presOf" srcId="{CAF6F8E5-A1F7-4C7A-8023-7CFB4F9E2B20}" destId="{5AC3C523-3841-46E7-8663-1E4F2B668AEA}" srcOrd="0" destOrd="2" presId="urn:microsoft.com/office/officeart/2005/8/layout/vList4"/>
    <dgm:cxn modelId="{FB039F9F-326E-4725-832C-09DFFA64DCF9}" type="presOf" srcId="{621082F5-DCAE-4DD8-BD3A-549521B1251F}" destId="{2BFDFDB1-7160-4DF4-92F2-9590C1D95B2D}" srcOrd="1" destOrd="0" presId="urn:microsoft.com/office/officeart/2005/8/layout/vList4"/>
    <dgm:cxn modelId="{97B9CB2A-8DCB-478B-820D-E2E94103C978}" srcId="{080ECC79-A14A-424A-BB9A-BF7A330D8CBE}" destId="{C152943E-6B65-476E-BA53-1E1B30B14BD7}" srcOrd="1" destOrd="0" parTransId="{B9DD9394-FB33-4D39-A80E-C1E0A784B034}" sibTransId="{F0E45DCA-B7D4-4FD5-B1A4-68B8AE9C28D7}"/>
    <dgm:cxn modelId="{796D18C2-B239-43B2-B3D7-873E1286FDBB}" type="presOf" srcId="{C152943E-6B65-476E-BA53-1E1B30B14BD7}" destId="{D112FE92-B5BD-4DE3-B047-4C87918FED50}" srcOrd="1" destOrd="2" presId="urn:microsoft.com/office/officeart/2005/8/layout/vList4"/>
    <dgm:cxn modelId="{CF82FA33-9892-4B97-ADD3-90FBA118ED8A}" type="presOf" srcId="{7FD245D0-E2AC-4F45-8C99-EC125A8D2B25}" destId="{A30C3878-E2E8-4FBB-962A-B9CB7B4CA6F3}" srcOrd="0" destOrd="0" presId="urn:microsoft.com/office/officeart/2005/8/layout/vList4"/>
    <dgm:cxn modelId="{D5CDDC84-AF5B-4F3D-AFC4-3DA79D12A873}" srcId="{FACDEA56-96EE-4DF9-9981-8F30B8D2AEE9}" destId="{621082F5-DCAE-4DD8-BD3A-549521B1251F}" srcOrd="1" destOrd="0" parTransId="{7502E893-F00E-4653-8C56-4AF27F0AE378}" sibTransId="{388073E6-4C2F-4BAC-B1CC-CE84FA19A125}"/>
    <dgm:cxn modelId="{8CEC3F13-12EF-4914-92B6-87E95E9C5687}" type="presOf" srcId="{91656DFB-A48F-4ADE-B828-819C304B3CD6}" destId="{8014ACCC-5E96-4EFB-8209-67FC6DBF7594}" srcOrd="0" destOrd="1" presId="urn:microsoft.com/office/officeart/2005/8/layout/vList4"/>
    <dgm:cxn modelId="{FF030AF0-15DE-4677-A514-323ACF5EC829}" srcId="{FACDEA56-96EE-4DF9-9981-8F30B8D2AEE9}" destId="{080ECC79-A14A-424A-BB9A-BF7A330D8CBE}" srcOrd="0" destOrd="0" parTransId="{13028FDA-27E6-447F-9882-C834CB94EC79}" sibTransId="{887AE5DD-7E04-40F5-9F83-D76996F71DBC}"/>
    <dgm:cxn modelId="{83082F07-42B5-42F6-9981-CD2FFBA67EF7}" srcId="{080ECC79-A14A-424A-BB9A-BF7A330D8CBE}" destId="{91656DFB-A48F-4ADE-B828-819C304B3CD6}" srcOrd="0" destOrd="0" parTransId="{A4FF452E-3FB0-40D4-BC7E-4A12DE15A370}" sibTransId="{641F458D-D45B-4599-802A-1459EA604DFB}"/>
    <dgm:cxn modelId="{235B476B-33E5-4EDE-85A1-F321FF147A7A}" srcId="{621082F5-DCAE-4DD8-BD3A-549521B1251F}" destId="{F1334A8A-DCB0-4174-99D1-39FD476FD415}" srcOrd="0" destOrd="0" parTransId="{BCB390E0-74B0-45C7-8701-CF36475119B5}" sibTransId="{13F9D25A-16F8-4629-B64F-94CBABE06974}"/>
    <dgm:cxn modelId="{444708B5-5E67-4B2D-A6F7-3AEF395786D0}" srcId="{621082F5-DCAE-4DD8-BD3A-549521B1251F}" destId="{CC9EE7C2-3C38-4951-B41B-0F11451BEC90}" srcOrd="2" destOrd="0" parTransId="{CF9A8466-6E1E-4FD1-8184-9623472D7644}" sibTransId="{8A312842-9B41-4AC7-AD7C-2E03EA09025D}"/>
    <dgm:cxn modelId="{A11B093E-4554-488D-995C-169DFF435AE3}" type="presOf" srcId="{CAF6F8E5-A1F7-4C7A-8023-7CFB4F9E2B20}" destId="{2BFDFDB1-7160-4DF4-92F2-9590C1D95B2D}" srcOrd="1" destOrd="2" presId="urn:microsoft.com/office/officeart/2005/8/layout/vList4"/>
    <dgm:cxn modelId="{A10DAA75-9542-4D80-B7F7-84380ACCD521}" type="presParOf" srcId="{A170ABEC-2248-4E05-B97F-9B2D956C733B}" destId="{6D84F8D7-2458-4F4D-B380-EC86EE330B34}" srcOrd="0" destOrd="0" presId="urn:microsoft.com/office/officeart/2005/8/layout/vList4"/>
    <dgm:cxn modelId="{1F51A505-964F-4076-A5F4-8BF1B815265B}" type="presParOf" srcId="{6D84F8D7-2458-4F4D-B380-EC86EE330B34}" destId="{8014ACCC-5E96-4EFB-8209-67FC6DBF7594}" srcOrd="0" destOrd="0" presId="urn:microsoft.com/office/officeart/2005/8/layout/vList4"/>
    <dgm:cxn modelId="{89CA8E1E-0D04-4BCD-A592-B35183C4D230}" type="presParOf" srcId="{6D84F8D7-2458-4F4D-B380-EC86EE330B34}" destId="{6EF7B4EF-DE9E-41FE-9429-351E682CC82E}" srcOrd="1" destOrd="0" presId="urn:microsoft.com/office/officeart/2005/8/layout/vList4"/>
    <dgm:cxn modelId="{20547ADE-A821-4445-8B79-63D85548C735}" type="presParOf" srcId="{6D84F8D7-2458-4F4D-B380-EC86EE330B34}" destId="{D112FE92-B5BD-4DE3-B047-4C87918FED50}" srcOrd="2" destOrd="0" presId="urn:microsoft.com/office/officeart/2005/8/layout/vList4"/>
    <dgm:cxn modelId="{99A441CA-780E-4079-B2D9-DCF546B276F0}" type="presParOf" srcId="{A170ABEC-2248-4E05-B97F-9B2D956C733B}" destId="{891A03D8-6477-4252-BD64-C5936147C0B3}" srcOrd="1" destOrd="0" presId="urn:microsoft.com/office/officeart/2005/8/layout/vList4"/>
    <dgm:cxn modelId="{999D69CC-45D1-47FF-8F82-797011FAF0C4}" type="presParOf" srcId="{A170ABEC-2248-4E05-B97F-9B2D956C733B}" destId="{0F7E4824-A2F5-4CFC-B172-0F2104EEAB74}" srcOrd="2" destOrd="0" presId="urn:microsoft.com/office/officeart/2005/8/layout/vList4"/>
    <dgm:cxn modelId="{0E75FC1B-496D-40DC-A9D2-51E4C663FF87}" type="presParOf" srcId="{0F7E4824-A2F5-4CFC-B172-0F2104EEAB74}" destId="{5AC3C523-3841-46E7-8663-1E4F2B668AEA}" srcOrd="0" destOrd="0" presId="urn:microsoft.com/office/officeart/2005/8/layout/vList4"/>
    <dgm:cxn modelId="{298EEE7E-0DEF-4FEA-BF2F-3A6EFF084F5F}" type="presParOf" srcId="{0F7E4824-A2F5-4CFC-B172-0F2104EEAB74}" destId="{9197622D-69DA-40B3-B534-F430B5AACD67}" srcOrd="1" destOrd="0" presId="urn:microsoft.com/office/officeart/2005/8/layout/vList4"/>
    <dgm:cxn modelId="{B4C23570-9C49-4D9E-8D37-A780F637C9F9}" type="presParOf" srcId="{0F7E4824-A2F5-4CFC-B172-0F2104EEAB74}" destId="{2BFDFDB1-7160-4DF4-92F2-9590C1D95B2D}" srcOrd="2" destOrd="0" presId="urn:microsoft.com/office/officeart/2005/8/layout/vList4"/>
    <dgm:cxn modelId="{FC9F629E-4A91-4AAD-96BC-8772BFA090BA}" type="presParOf" srcId="{A170ABEC-2248-4E05-B97F-9B2D956C733B}" destId="{3EBF4100-8E6D-40B3-9C25-EE44E3163B5C}" srcOrd="3" destOrd="0" presId="urn:microsoft.com/office/officeart/2005/8/layout/vList4"/>
    <dgm:cxn modelId="{10E27C18-39FC-48D7-8E4C-564CBC38B80A}" type="presParOf" srcId="{A170ABEC-2248-4E05-B97F-9B2D956C733B}" destId="{4AD9676F-D2DF-453A-897D-E4A736931441}" srcOrd="4" destOrd="0" presId="urn:microsoft.com/office/officeart/2005/8/layout/vList4"/>
    <dgm:cxn modelId="{9B9F8C3A-EDEA-4AAD-9FF3-77D0B4F58F40}" type="presParOf" srcId="{4AD9676F-D2DF-453A-897D-E4A736931441}" destId="{A30C3878-E2E8-4FBB-962A-B9CB7B4CA6F3}" srcOrd="0" destOrd="0" presId="urn:microsoft.com/office/officeart/2005/8/layout/vList4"/>
    <dgm:cxn modelId="{5599A3E3-3991-4D00-A53B-B04D17D8CF17}" type="presParOf" srcId="{4AD9676F-D2DF-453A-897D-E4A736931441}" destId="{6F78FE46-02B7-4F34-AA58-724ACC507B77}" srcOrd="1" destOrd="0" presId="urn:microsoft.com/office/officeart/2005/8/layout/vList4"/>
    <dgm:cxn modelId="{BB876E66-8D85-4C02-AC9E-5457E677707A}" type="presParOf" srcId="{4AD9676F-D2DF-453A-897D-E4A736931441}" destId="{E4F9A6CC-1F4B-466A-8192-094312DA3741}" srcOrd="2" destOrd="0" presId="urn:microsoft.com/office/officeart/2005/8/layout/vList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ACDEA56-96EE-4DF9-9981-8F30B8D2AEE9}"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fr-FR"/>
        </a:p>
      </dgm:t>
    </dgm:pt>
    <dgm:pt modelId="{080ECC79-A14A-424A-BB9A-BF7A330D8CBE}">
      <dgm:prSet phldrT="[Texte]" custT="1"/>
      <dgm:spPr/>
      <dgm:t>
        <a:bodyPr/>
        <a:lstStyle/>
        <a:p>
          <a:r>
            <a:rPr lang="fr-FR" sz="2400" dirty="0" smtClean="0"/>
            <a:t>Rassembler l’information de base</a:t>
          </a:r>
          <a:endParaRPr lang="fr-FR" sz="2400" dirty="0"/>
        </a:p>
      </dgm:t>
    </dgm:pt>
    <dgm:pt modelId="{13028FDA-27E6-447F-9882-C834CB94EC79}" type="parTrans" cxnId="{FF030AF0-15DE-4677-A514-323ACF5EC829}">
      <dgm:prSet/>
      <dgm:spPr/>
      <dgm:t>
        <a:bodyPr/>
        <a:lstStyle/>
        <a:p>
          <a:endParaRPr lang="fr-FR"/>
        </a:p>
      </dgm:t>
    </dgm:pt>
    <dgm:pt modelId="{887AE5DD-7E04-40F5-9F83-D76996F71DBC}" type="sibTrans" cxnId="{FF030AF0-15DE-4677-A514-323ACF5EC829}">
      <dgm:prSet/>
      <dgm:spPr/>
      <dgm:t>
        <a:bodyPr/>
        <a:lstStyle/>
        <a:p>
          <a:endParaRPr lang="fr-FR"/>
        </a:p>
      </dgm:t>
    </dgm:pt>
    <dgm:pt modelId="{91656DFB-A48F-4ADE-B828-819C304B3CD6}">
      <dgm:prSet phldrT="[Texte]" custT="1"/>
      <dgm:spPr/>
      <dgm:t>
        <a:bodyPr/>
        <a:lstStyle/>
        <a:p>
          <a:endParaRPr lang="fr-FR" sz="1400" dirty="0">
            <a:solidFill>
              <a:schemeClr val="bg1"/>
            </a:solidFill>
          </a:endParaRPr>
        </a:p>
      </dgm:t>
    </dgm:pt>
    <dgm:pt modelId="{A4FF452E-3FB0-40D4-BC7E-4A12DE15A370}" type="parTrans" cxnId="{83082F07-42B5-42F6-9981-CD2FFBA67EF7}">
      <dgm:prSet/>
      <dgm:spPr/>
      <dgm:t>
        <a:bodyPr/>
        <a:lstStyle/>
        <a:p>
          <a:endParaRPr lang="fr-FR"/>
        </a:p>
      </dgm:t>
    </dgm:pt>
    <dgm:pt modelId="{641F458D-D45B-4599-802A-1459EA604DFB}" type="sibTrans" cxnId="{83082F07-42B5-42F6-9981-CD2FFBA67EF7}">
      <dgm:prSet/>
      <dgm:spPr/>
      <dgm:t>
        <a:bodyPr/>
        <a:lstStyle/>
        <a:p>
          <a:endParaRPr lang="fr-FR"/>
        </a:p>
      </dgm:t>
    </dgm:pt>
    <dgm:pt modelId="{621082F5-DCAE-4DD8-BD3A-549521B1251F}">
      <dgm:prSet phldrT="[Texte]"/>
      <dgm:spPr/>
      <dgm:t>
        <a:bodyPr/>
        <a:lstStyle/>
        <a:p>
          <a:r>
            <a:rPr lang="fr-FR" dirty="0" smtClean="0"/>
            <a:t>Faire le point sur ses connaissances dans le domaine</a:t>
          </a:r>
          <a:endParaRPr lang="fr-FR" dirty="0"/>
        </a:p>
      </dgm:t>
    </dgm:pt>
    <dgm:pt modelId="{7502E893-F00E-4653-8C56-4AF27F0AE378}" type="parTrans" cxnId="{D5CDDC84-AF5B-4F3D-AFC4-3DA79D12A873}">
      <dgm:prSet/>
      <dgm:spPr/>
      <dgm:t>
        <a:bodyPr/>
        <a:lstStyle/>
        <a:p>
          <a:endParaRPr lang="fr-FR"/>
        </a:p>
      </dgm:t>
    </dgm:pt>
    <dgm:pt modelId="{388073E6-4C2F-4BAC-B1CC-CE84FA19A125}" type="sibTrans" cxnId="{D5CDDC84-AF5B-4F3D-AFC4-3DA79D12A873}">
      <dgm:prSet/>
      <dgm:spPr/>
      <dgm:t>
        <a:bodyPr/>
        <a:lstStyle/>
        <a:p>
          <a:endParaRPr lang="fr-FR"/>
        </a:p>
      </dgm:t>
    </dgm:pt>
    <dgm:pt modelId="{A170ABEC-2248-4E05-B97F-9B2D956C733B}" type="pres">
      <dgm:prSet presAssocID="{FACDEA56-96EE-4DF9-9981-8F30B8D2AEE9}" presName="linear" presStyleCnt="0">
        <dgm:presLayoutVars>
          <dgm:dir/>
          <dgm:resizeHandles val="exact"/>
        </dgm:presLayoutVars>
      </dgm:prSet>
      <dgm:spPr/>
      <dgm:t>
        <a:bodyPr/>
        <a:lstStyle/>
        <a:p>
          <a:endParaRPr lang="fr-FR"/>
        </a:p>
      </dgm:t>
    </dgm:pt>
    <dgm:pt modelId="{6D84F8D7-2458-4F4D-B380-EC86EE330B34}" type="pres">
      <dgm:prSet presAssocID="{080ECC79-A14A-424A-BB9A-BF7A330D8CBE}" presName="comp" presStyleCnt="0"/>
      <dgm:spPr/>
    </dgm:pt>
    <dgm:pt modelId="{8014ACCC-5E96-4EFB-8209-67FC6DBF7594}" type="pres">
      <dgm:prSet presAssocID="{080ECC79-A14A-424A-BB9A-BF7A330D8CBE}" presName="box" presStyleLbl="node1" presStyleIdx="0" presStyleCnt="2" custScaleY="80517" custLinFactNeighborX="-1050" custLinFactNeighborY="6416"/>
      <dgm:spPr/>
      <dgm:t>
        <a:bodyPr/>
        <a:lstStyle/>
        <a:p>
          <a:endParaRPr lang="fr-FR"/>
        </a:p>
      </dgm:t>
    </dgm:pt>
    <dgm:pt modelId="{6EF7B4EF-DE9E-41FE-9429-351E682CC82E}" type="pres">
      <dgm:prSet presAssocID="{080ECC79-A14A-424A-BB9A-BF7A330D8CBE}" presName="img" presStyleLbl="fgImgPlace1" presStyleIdx="0" presStyleCnt="2" custFlipHor="1" custScaleX="76781" custScaleY="84290" custLinFactNeighborX="-8682" custLinFactNeighborY="7862"/>
      <dgm:spPr/>
    </dgm:pt>
    <dgm:pt modelId="{D112FE92-B5BD-4DE3-B047-4C87918FED50}" type="pres">
      <dgm:prSet presAssocID="{080ECC79-A14A-424A-BB9A-BF7A330D8CBE}" presName="text" presStyleLbl="node1" presStyleIdx="0" presStyleCnt="2">
        <dgm:presLayoutVars>
          <dgm:bulletEnabled val="1"/>
        </dgm:presLayoutVars>
      </dgm:prSet>
      <dgm:spPr/>
      <dgm:t>
        <a:bodyPr/>
        <a:lstStyle/>
        <a:p>
          <a:endParaRPr lang="fr-FR"/>
        </a:p>
      </dgm:t>
    </dgm:pt>
    <dgm:pt modelId="{891A03D8-6477-4252-BD64-C5936147C0B3}" type="pres">
      <dgm:prSet presAssocID="{887AE5DD-7E04-40F5-9F83-D76996F71DBC}" presName="spacer" presStyleCnt="0"/>
      <dgm:spPr/>
    </dgm:pt>
    <dgm:pt modelId="{0F7E4824-A2F5-4CFC-B172-0F2104EEAB74}" type="pres">
      <dgm:prSet presAssocID="{621082F5-DCAE-4DD8-BD3A-549521B1251F}" presName="comp" presStyleCnt="0"/>
      <dgm:spPr/>
    </dgm:pt>
    <dgm:pt modelId="{5AC3C523-3841-46E7-8663-1E4F2B668AEA}" type="pres">
      <dgm:prSet presAssocID="{621082F5-DCAE-4DD8-BD3A-549521B1251F}" presName="box" presStyleLbl="node1" presStyleIdx="1" presStyleCnt="2" custScaleY="101918"/>
      <dgm:spPr/>
      <dgm:t>
        <a:bodyPr/>
        <a:lstStyle/>
        <a:p>
          <a:endParaRPr lang="fr-FR"/>
        </a:p>
      </dgm:t>
    </dgm:pt>
    <dgm:pt modelId="{9197622D-69DA-40B3-B534-F430B5AACD67}" type="pres">
      <dgm:prSet presAssocID="{621082F5-DCAE-4DD8-BD3A-549521B1251F}" presName="img" presStyleLbl="fgImgPlace1" presStyleIdx="1" presStyleCnt="2" custScaleX="74358" custScaleY="97048" custLinFactNeighborX="-11345"/>
      <dgm:spPr/>
    </dgm:pt>
    <dgm:pt modelId="{2BFDFDB1-7160-4DF4-92F2-9590C1D95B2D}" type="pres">
      <dgm:prSet presAssocID="{621082F5-DCAE-4DD8-BD3A-549521B1251F}" presName="text" presStyleLbl="node1" presStyleIdx="1" presStyleCnt="2">
        <dgm:presLayoutVars>
          <dgm:bulletEnabled val="1"/>
        </dgm:presLayoutVars>
      </dgm:prSet>
      <dgm:spPr/>
      <dgm:t>
        <a:bodyPr/>
        <a:lstStyle/>
        <a:p>
          <a:endParaRPr lang="fr-FR"/>
        </a:p>
      </dgm:t>
    </dgm:pt>
  </dgm:ptLst>
  <dgm:cxnLst>
    <dgm:cxn modelId="{129EEE04-6E21-42B8-A349-8CA3F0BE99C0}" type="presOf" srcId="{621082F5-DCAE-4DD8-BD3A-549521B1251F}" destId="{5AC3C523-3841-46E7-8663-1E4F2B668AEA}" srcOrd="0" destOrd="0" presId="urn:microsoft.com/office/officeart/2005/8/layout/vList4"/>
    <dgm:cxn modelId="{86DDA2E9-9A1E-4E13-ADF3-D86E5007B35C}" type="presOf" srcId="{621082F5-DCAE-4DD8-BD3A-549521B1251F}" destId="{2BFDFDB1-7160-4DF4-92F2-9590C1D95B2D}" srcOrd="1" destOrd="0" presId="urn:microsoft.com/office/officeart/2005/8/layout/vList4"/>
    <dgm:cxn modelId="{D5CDDC84-AF5B-4F3D-AFC4-3DA79D12A873}" srcId="{FACDEA56-96EE-4DF9-9981-8F30B8D2AEE9}" destId="{621082F5-DCAE-4DD8-BD3A-549521B1251F}" srcOrd="1" destOrd="0" parTransId="{7502E893-F00E-4653-8C56-4AF27F0AE378}" sibTransId="{388073E6-4C2F-4BAC-B1CC-CE84FA19A125}"/>
    <dgm:cxn modelId="{FF030AF0-15DE-4677-A514-323ACF5EC829}" srcId="{FACDEA56-96EE-4DF9-9981-8F30B8D2AEE9}" destId="{080ECC79-A14A-424A-BB9A-BF7A330D8CBE}" srcOrd="0" destOrd="0" parTransId="{13028FDA-27E6-447F-9882-C834CB94EC79}" sibTransId="{887AE5DD-7E04-40F5-9F83-D76996F71DBC}"/>
    <dgm:cxn modelId="{59459FCD-95BA-47F1-8A14-3385F61D8A2D}" type="presOf" srcId="{FACDEA56-96EE-4DF9-9981-8F30B8D2AEE9}" destId="{A170ABEC-2248-4E05-B97F-9B2D956C733B}" srcOrd="0" destOrd="0" presId="urn:microsoft.com/office/officeart/2005/8/layout/vList4"/>
    <dgm:cxn modelId="{83082F07-42B5-42F6-9981-CD2FFBA67EF7}" srcId="{080ECC79-A14A-424A-BB9A-BF7A330D8CBE}" destId="{91656DFB-A48F-4ADE-B828-819C304B3CD6}" srcOrd="0" destOrd="0" parTransId="{A4FF452E-3FB0-40D4-BC7E-4A12DE15A370}" sibTransId="{641F458D-D45B-4599-802A-1459EA604DFB}"/>
    <dgm:cxn modelId="{B1291720-0D22-4430-9371-E49873A33E32}" type="presOf" srcId="{080ECC79-A14A-424A-BB9A-BF7A330D8CBE}" destId="{D112FE92-B5BD-4DE3-B047-4C87918FED50}" srcOrd="1" destOrd="0" presId="urn:microsoft.com/office/officeart/2005/8/layout/vList4"/>
    <dgm:cxn modelId="{B80B62EC-357E-449A-B8AB-2E59BBE1BF81}" type="presOf" srcId="{91656DFB-A48F-4ADE-B828-819C304B3CD6}" destId="{8014ACCC-5E96-4EFB-8209-67FC6DBF7594}" srcOrd="0" destOrd="1" presId="urn:microsoft.com/office/officeart/2005/8/layout/vList4"/>
    <dgm:cxn modelId="{2E979567-D831-4ED8-AE28-64B29B55DD7B}" type="presOf" srcId="{080ECC79-A14A-424A-BB9A-BF7A330D8CBE}" destId="{8014ACCC-5E96-4EFB-8209-67FC6DBF7594}" srcOrd="0" destOrd="0" presId="urn:microsoft.com/office/officeart/2005/8/layout/vList4"/>
    <dgm:cxn modelId="{7CCD731F-2652-4B2D-AD97-36B2D94728D0}" type="presOf" srcId="{91656DFB-A48F-4ADE-B828-819C304B3CD6}" destId="{D112FE92-B5BD-4DE3-B047-4C87918FED50}" srcOrd="1" destOrd="1" presId="urn:microsoft.com/office/officeart/2005/8/layout/vList4"/>
    <dgm:cxn modelId="{EFBA53FD-3006-4E24-9C30-C777790F618D}" type="presParOf" srcId="{A170ABEC-2248-4E05-B97F-9B2D956C733B}" destId="{6D84F8D7-2458-4F4D-B380-EC86EE330B34}" srcOrd="0" destOrd="0" presId="urn:microsoft.com/office/officeart/2005/8/layout/vList4"/>
    <dgm:cxn modelId="{C6BBD1C0-89A1-4AB6-9760-29A839509E18}" type="presParOf" srcId="{6D84F8D7-2458-4F4D-B380-EC86EE330B34}" destId="{8014ACCC-5E96-4EFB-8209-67FC6DBF7594}" srcOrd="0" destOrd="0" presId="urn:microsoft.com/office/officeart/2005/8/layout/vList4"/>
    <dgm:cxn modelId="{291BC474-7C9C-489C-BF43-CB7710124CFC}" type="presParOf" srcId="{6D84F8D7-2458-4F4D-B380-EC86EE330B34}" destId="{6EF7B4EF-DE9E-41FE-9429-351E682CC82E}" srcOrd="1" destOrd="0" presId="urn:microsoft.com/office/officeart/2005/8/layout/vList4"/>
    <dgm:cxn modelId="{12CAC781-6F84-4F49-BDF1-478AD8D39ACF}" type="presParOf" srcId="{6D84F8D7-2458-4F4D-B380-EC86EE330B34}" destId="{D112FE92-B5BD-4DE3-B047-4C87918FED50}" srcOrd="2" destOrd="0" presId="urn:microsoft.com/office/officeart/2005/8/layout/vList4"/>
    <dgm:cxn modelId="{9C2BDF9A-7D86-4DC3-A594-3CB31C5BCB3A}" type="presParOf" srcId="{A170ABEC-2248-4E05-B97F-9B2D956C733B}" destId="{891A03D8-6477-4252-BD64-C5936147C0B3}" srcOrd="1" destOrd="0" presId="urn:microsoft.com/office/officeart/2005/8/layout/vList4"/>
    <dgm:cxn modelId="{B06BADEE-70D6-4EBB-8E00-7E41CC98051F}" type="presParOf" srcId="{A170ABEC-2248-4E05-B97F-9B2D956C733B}" destId="{0F7E4824-A2F5-4CFC-B172-0F2104EEAB74}" srcOrd="2" destOrd="0" presId="urn:microsoft.com/office/officeart/2005/8/layout/vList4"/>
    <dgm:cxn modelId="{90571968-6820-40F7-94A2-30E17204C7CE}" type="presParOf" srcId="{0F7E4824-A2F5-4CFC-B172-0F2104EEAB74}" destId="{5AC3C523-3841-46E7-8663-1E4F2B668AEA}" srcOrd="0" destOrd="0" presId="urn:microsoft.com/office/officeart/2005/8/layout/vList4"/>
    <dgm:cxn modelId="{ADD09916-BDE2-4CAD-9D86-F745AA1565D9}" type="presParOf" srcId="{0F7E4824-A2F5-4CFC-B172-0F2104EEAB74}" destId="{9197622D-69DA-40B3-B534-F430B5AACD67}" srcOrd="1" destOrd="0" presId="urn:microsoft.com/office/officeart/2005/8/layout/vList4"/>
    <dgm:cxn modelId="{B83380CC-ABB6-4212-984D-B1223F4BD080}" type="presParOf" srcId="{0F7E4824-A2F5-4CFC-B172-0F2104EEAB74}" destId="{2BFDFDB1-7160-4DF4-92F2-9590C1D95B2D}" srcOrd="2" destOrd="0" presId="urn:microsoft.com/office/officeart/2005/8/layout/vList4"/>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FE35477-B7DD-4DE5-9F56-7677FFD3221F}"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fr-FR"/>
        </a:p>
      </dgm:t>
    </dgm:pt>
    <dgm:pt modelId="{2B9E31C0-666D-452C-A3E6-38E89C457B7B}">
      <dgm:prSet phldrT="[Texte]"/>
      <dgm:spPr/>
      <dgm:t>
        <a:bodyPr/>
        <a:lstStyle/>
        <a:p>
          <a:r>
            <a:rPr lang="fr-FR" dirty="0" smtClean="0"/>
            <a:t>Analyse du sujet</a:t>
          </a:r>
          <a:endParaRPr lang="fr-FR" dirty="0"/>
        </a:p>
      </dgm:t>
    </dgm:pt>
    <dgm:pt modelId="{7CE1EEA0-608E-475F-96A0-387ACAE4B816}" type="parTrans" cxnId="{DD9BD59B-3420-4037-A7B4-5EDD5BFC2A8E}">
      <dgm:prSet/>
      <dgm:spPr/>
      <dgm:t>
        <a:bodyPr/>
        <a:lstStyle/>
        <a:p>
          <a:endParaRPr lang="fr-FR"/>
        </a:p>
      </dgm:t>
    </dgm:pt>
    <dgm:pt modelId="{1B68263D-09D4-46C0-8F5D-7B4CDDFA249E}" type="sibTrans" cxnId="{DD9BD59B-3420-4037-A7B4-5EDD5BFC2A8E}">
      <dgm:prSet/>
      <dgm:spPr/>
      <dgm:t>
        <a:bodyPr/>
        <a:lstStyle/>
        <a:p>
          <a:endParaRPr lang="fr-FR"/>
        </a:p>
      </dgm:t>
    </dgm:pt>
    <dgm:pt modelId="{1BD6E17C-316F-42E1-9988-7E597430F703}">
      <dgm:prSet phldrT="[Texte]" custT="1"/>
      <dgm:spPr/>
      <dgm:t>
        <a:bodyPr/>
        <a:lstStyle/>
        <a:p>
          <a:r>
            <a:rPr lang="fr-FR" sz="1400" dirty="0" smtClean="0">
              <a:latin typeface="Arial Black" pitchFamily="34" charset="0"/>
            </a:rPr>
            <a:t>-Maîtriser le sujet  </a:t>
          </a:r>
        </a:p>
        <a:p>
          <a:r>
            <a:rPr lang="fr-FR" sz="1400" dirty="0" smtClean="0">
              <a:latin typeface="Arial Black" pitchFamily="34" charset="0"/>
            </a:rPr>
            <a:t>-Délimiter le périmètre de recherche </a:t>
          </a:r>
        </a:p>
        <a:p>
          <a:r>
            <a:rPr lang="fr-FR" sz="1400" dirty="0" smtClean="0">
              <a:latin typeface="Arial Black" pitchFamily="34" charset="0"/>
            </a:rPr>
            <a:t>-Ne rien oublier</a:t>
          </a:r>
          <a:endParaRPr lang="fr-FR" sz="1400" dirty="0">
            <a:latin typeface="Arial Black" pitchFamily="34" charset="0"/>
          </a:endParaRPr>
        </a:p>
      </dgm:t>
    </dgm:pt>
    <dgm:pt modelId="{F8AE76D4-BA11-4C14-8747-973F5CC1942C}" type="parTrans" cxnId="{EA4BCF36-0AEC-4433-8D0C-F830101ABEA3}">
      <dgm:prSet/>
      <dgm:spPr/>
      <dgm:t>
        <a:bodyPr/>
        <a:lstStyle/>
        <a:p>
          <a:endParaRPr lang="fr-FR"/>
        </a:p>
      </dgm:t>
    </dgm:pt>
    <dgm:pt modelId="{9DB5642D-9723-4751-8D00-6CB03C0636DC}" type="sibTrans" cxnId="{EA4BCF36-0AEC-4433-8D0C-F830101ABEA3}">
      <dgm:prSet/>
      <dgm:spPr/>
      <dgm:t>
        <a:bodyPr/>
        <a:lstStyle/>
        <a:p>
          <a:endParaRPr lang="fr-FR"/>
        </a:p>
      </dgm:t>
    </dgm:pt>
    <dgm:pt modelId="{B1C6EF1B-D4A9-4352-B17D-10BBFAF7D773}">
      <dgm:prSet phldrT="[Texte]"/>
      <dgm:spPr/>
      <dgm:t>
        <a:bodyPr/>
        <a:lstStyle/>
        <a:p>
          <a:r>
            <a:rPr lang="fr-FR" dirty="0" smtClean="0">
              <a:latin typeface="Verdana" panose="020B0604030504040204" pitchFamily="34" charset="0"/>
              <a:ea typeface="Verdana" panose="020B0604030504040204" pitchFamily="34" charset="0"/>
              <a:cs typeface="Times New Roman" panose="02020603050405020304" pitchFamily="18" charset="0"/>
            </a:rPr>
            <a:t>Méthode de  </a:t>
          </a:r>
          <a:r>
            <a:rPr lang="fr-FR" b="1" dirty="0" smtClean="0">
              <a:latin typeface="Verdana" panose="020B0604030504040204" pitchFamily="34" charset="0"/>
              <a:ea typeface="Verdana" panose="020B0604030504040204" pitchFamily="34" charset="0"/>
              <a:cs typeface="Times New Roman" panose="02020603050405020304" pitchFamily="18" charset="0"/>
            </a:rPr>
            <a:t>Brainstorming (</a:t>
          </a:r>
          <a:r>
            <a:rPr lang="fr-FR" b="1" dirty="0" smtClean="0">
              <a:latin typeface="Verdana" panose="020B0604030504040204" pitchFamily="34" charset="0"/>
              <a:ea typeface="Verdana" panose="020B0604030504040204" pitchFamily="34" charset="0"/>
            </a:rPr>
            <a:t>QQQPOC)</a:t>
          </a:r>
          <a:endParaRPr lang="fr-FR" dirty="0"/>
        </a:p>
      </dgm:t>
    </dgm:pt>
    <dgm:pt modelId="{8322DBD5-C550-40FA-9612-66A2CBB9F1EA}" type="parTrans" cxnId="{8BDF94A5-471B-4694-A26B-EA5EFC234D42}">
      <dgm:prSet/>
      <dgm:spPr/>
      <dgm:t>
        <a:bodyPr/>
        <a:lstStyle/>
        <a:p>
          <a:endParaRPr lang="fr-FR"/>
        </a:p>
      </dgm:t>
    </dgm:pt>
    <dgm:pt modelId="{BDFD1EB2-4AE4-4797-82A6-7E04112A0CA8}" type="sibTrans" cxnId="{8BDF94A5-471B-4694-A26B-EA5EFC234D42}">
      <dgm:prSet/>
      <dgm:spPr/>
      <dgm:t>
        <a:bodyPr/>
        <a:lstStyle/>
        <a:p>
          <a:endParaRPr lang="fr-FR"/>
        </a:p>
      </dgm:t>
    </dgm:pt>
    <dgm:pt modelId="{4973E83E-E673-46F5-A7FB-A93F476094CC}" type="pres">
      <dgm:prSet presAssocID="{DFE35477-B7DD-4DE5-9F56-7677FFD3221F}" presName="outerComposite" presStyleCnt="0">
        <dgm:presLayoutVars>
          <dgm:chMax val="5"/>
          <dgm:dir/>
          <dgm:resizeHandles val="exact"/>
        </dgm:presLayoutVars>
      </dgm:prSet>
      <dgm:spPr/>
      <dgm:t>
        <a:bodyPr/>
        <a:lstStyle/>
        <a:p>
          <a:endParaRPr lang="fr-FR"/>
        </a:p>
      </dgm:t>
    </dgm:pt>
    <dgm:pt modelId="{240A6D22-69A9-476B-ACC2-E79CFCB163FD}" type="pres">
      <dgm:prSet presAssocID="{DFE35477-B7DD-4DE5-9F56-7677FFD3221F}" presName="dummyMaxCanvas" presStyleCnt="0">
        <dgm:presLayoutVars/>
      </dgm:prSet>
      <dgm:spPr/>
    </dgm:pt>
    <dgm:pt modelId="{14F8DB12-578C-4984-974F-02A1860F357F}" type="pres">
      <dgm:prSet presAssocID="{DFE35477-B7DD-4DE5-9F56-7677FFD3221F}" presName="ThreeNodes_1" presStyleLbl="node1" presStyleIdx="0" presStyleCnt="3" custScaleY="50973" custLinFactNeighborX="2779" custLinFactNeighborY="-12701">
        <dgm:presLayoutVars>
          <dgm:bulletEnabled val="1"/>
        </dgm:presLayoutVars>
      </dgm:prSet>
      <dgm:spPr/>
      <dgm:t>
        <a:bodyPr/>
        <a:lstStyle/>
        <a:p>
          <a:endParaRPr lang="fr-FR"/>
        </a:p>
      </dgm:t>
    </dgm:pt>
    <dgm:pt modelId="{72467101-EB61-414E-A953-B2054B7F6CCC}" type="pres">
      <dgm:prSet presAssocID="{DFE35477-B7DD-4DE5-9F56-7677FFD3221F}" presName="ThreeNodes_2" presStyleLbl="node1" presStyleIdx="1" presStyleCnt="3" custScaleX="105939" custScaleY="107549" custLinFactNeighborX="-6015" custLinFactNeighborY="-22945">
        <dgm:presLayoutVars>
          <dgm:bulletEnabled val="1"/>
        </dgm:presLayoutVars>
      </dgm:prSet>
      <dgm:spPr/>
      <dgm:t>
        <a:bodyPr/>
        <a:lstStyle/>
        <a:p>
          <a:endParaRPr lang="fr-FR"/>
        </a:p>
      </dgm:t>
    </dgm:pt>
    <dgm:pt modelId="{10A2F814-B919-41BE-A72C-80003A2D8998}" type="pres">
      <dgm:prSet presAssocID="{DFE35477-B7DD-4DE5-9F56-7677FFD3221F}" presName="ThreeNodes_3" presStyleLbl="node1" presStyleIdx="2" presStyleCnt="3" custLinFactNeighborX="-971" custLinFactNeighborY="-529">
        <dgm:presLayoutVars>
          <dgm:bulletEnabled val="1"/>
        </dgm:presLayoutVars>
      </dgm:prSet>
      <dgm:spPr/>
      <dgm:t>
        <a:bodyPr/>
        <a:lstStyle/>
        <a:p>
          <a:endParaRPr lang="fr-FR"/>
        </a:p>
      </dgm:t>
    </dgm:pt>
    <dgm:pt modelId="{294CADDF-A946-4490-9E4E-BD31037AE4DD}" type="pres">
      <dgm:prSet presAssocID="{DFE35477-B7DD-4DE5-9F56-7677FFD3221F}" presName="ThreeConn_1-2" presStyleLbl="fgAccFollowNode1" presStyleIdx="0" presStyleCnt="2" custLinFactNeighborX="-17748" custLinFactNeighborY="-16716">
        <dgm:presLayoutVars>
          <dgm:bulletEnabled val="1"/>
        </dgm:presLayoutVars>
      </dgm:prSet>
      <dgm:spPr/>
      <dgm:t>
        <a:bodyPr/>
        <a:lstStyle/>
        <a:p>
          <a:endParaRPr lang="fr-FR"/>
        </a:p>
      </dgm:t>
    </dgm:pt>
    <dgm:pt modelId="{55869DB2-A210-41E8-B49C-CB16AF42CBEC}" type="pres">
      <dgm:prSet presAssocID="{DFE35477-B7DD-4DE5-9F56-7677FFD3221F}" presName="ThreeConn_2-3" presStyleLbl="fgAccFollowNode1" presStyleIdx="1" presStyleCnt="2">
        <dgm:presLayoutVars>
          <dgm:bulletEnabled val="1"/>
        </dgm:presLayoutVars>
      </dgm:prSet>
      <dgm:spPr/>
      <dgm:t>
        <a:bodyPr/>
        <a:lstStyle/>
        <a:p>
          <a:endParaRPr lang="fr-FR"/>
        </a:p>
      </dgm:t>
    </dgm:pt>
    <dgm:pt modelId="{CB2F688B-CC35-4B30-92B2-7B5A1E0A27F8}" type="pres">
      <dgm:prSet presAssocID="{DFE35477-B7DD-4DE5-9F56-7677FFD3221F}" presName="ThreeNodes_1_text" presStyleLbl="node1" presStyleIdx="2" presStyleCnt="3">
        <dgm:presLayoutVars>
          <dgm:bulletEnabled val="1"/>
        </dgm:presLayoutVars>
      </dgm:prSet>
      <dgm:spPr/>
      <dgm:t>
        <a:bodyPr/>
        <a:lstStyle/>
        <a:p>
          <a:endParaRPr lang="fr-FR"/>
        </a:p>
      </dgm:t>
    </dgm:pt>
    <dgm:pt modelId="{47413B5C-3A56-442E-9AAE-83B23753D853}" type="pres">
      <dgm:prSet presAssocID="{DFE35477-B7DD-4DE5-9F56-7677FFD3221F}" presName="ThreeNodes_2_text" presStyleLbl="node1" presStyleIdx="2" presStyleCnt="3">
        <dgm:presLayoutVars>
          <dgm:bulletEnabled val="1"/>
        </dgm:presLayoutVars>
      </dgm:prSet>
      <dgm:spPr/>
      <dgm:t>
        <a:bodyPr/>
        <a:lstStyle/>
        <a:p>
          <a:endParaRPr lang="fr-FR"/>
        </a:p>
      </dgm:t>
    </dgm:pt>
    <dgm:pt modelId="{E09052F6-43B1-4420-987A-6E24020B6FD3}" type="pres">
      <dgm:prSet presAssocID="{DFE35477-B7DD-4DE5-9F56-7677FFD3221F}" presName="ThreeNodes_3_text" presStyleLbl="node1" presStyleIdx="2" presStyleCnt="3">
        <dgm:presLayoutVars>
          <dgm:bulletEnabled val="1"/>
        </dgm:presLayoutVars>
      </dgm:prSet>
      <dgm:spPr/>
      <dgm:t>
        <a:bodyPr/>
        <a:lstStyle/>
        <a:p>
          <a:endParaRPr lang="fr-FR"/>
        </a:p>
      </dgm:t>
    </dgm:pt>
  </dgm:ptLst>
  <dgm:cxnLst>
    <dgm:cxn modelId="{DD9BD59B-3420-4037-A7B4-5EDD5BFC2A8E}" srcId="{DFE35477-B7DD-4DE5-9F56-7677FFD3221F}" destId="{2B9E31C0-666D-452C-A3E6-38E89C457B7B}" srcOrd="0" destOrd="0" parTransId="{7CE1EEA0-608E-475F-96A0-387ACAE4B816}" sibTransId="{1B68263D-09D4-46C0-8F5D-7B4CDDFA249E}"/>
    <dgm:cxn modelId="{EA4BCF36-0AEC-4433-8D0C-F830101ABEA3}" srcId="{DFE35477-B7DD-4DE5-9F56-7677FFD3221F}" destId="{1BD6E17C-316F-42E1-9988-7E597430F703}" srcOrd="1" destOrd="0" parTransId="{F8AE76D4-BA11-4C14-8747-973F5CC1942C}" sibTransId="{9DB5642D-9723-4751-8D00-6CB03C0636DC}"/>
    <dgm:cxn modelId="{A3E4E1A3-D76E-43E9-B375-FF09F0E4151B}" type="presOf" srcId="{2B9E31C0-666D-452C-A3E6-38E89C457B7B}" destId="{CB2F688B-CC35-4B30-92B2-7B5A1E0A27F8}" srcOrd="1" destOrd="0" presId="urn:microsoft.com/office/officeart/2005/8/layout/vProcess5"/>
    <dgm:cxn modelId="{B089C612-3B4C-44EA-8A07-C4D2EF962504}" type="presOf" srcId="{2B9E31C0-666D-452C-A3E6-38E89C457B7B}" destId="{14F8DB12-578C-4984-974F-02A1860F357F}" srcOrd="0" destOrd="0" presId="urn:microsoft.com/office/officeart/2005/8/layout/vProcess5"/>
    <dgm:cxn modelId="{913B0D64-F5D9-4D51-9497-BE3EEF886567}" type="presOf" srcId="{9DB5642D-9723-4751-8D00-6CB03C0636DC}" destId="{55869DB2-A210-41E8-B49C-CB16AF42CBEC}" srcOrd="0" destOrd="0" presId="urn:microsoft.com/office/officeart/2005/8/layout/vProcess5"/>
    <dgm:cxn modelId="{B3B0CE76-6F94-476E-BEAD-2341EF353B0E}" type="presOf" srcId="{DFE35477-B7DD-4DE5-9F56-7677FFD3221F}" destId="{4973E83E-E673-46F5-A7FB-A93F476094CC}" srcOrd="0" destOrd="0" presId="urn:microsoft.com/office/officeart/2005/8/layout/vProcess5"/>
    <dgm:cxn modelId="{3E516F68-C0AC-43FA-AD71-697A26587125}" type="presOf" srcId="{1BD6E17C-316F-42E1-9988-7E597430F703}" destId="{72467101-EB61-414E-A953-B2054B7F6CCC}" srcOrd="0" destOrd="0" presId="urn:microsoft.com/office/officeart/2005/8/layout/vProcess5"/>
    <dgm:cxn modelId="{52D86ABB-B24E-4513-BA6B-2BF66D06E4F3}" type="presOf" srcId="{B1C6EF1B-D4A9-4352-B17D-10BBFAF7D773}" destId="{10A2F814-B919-41BE-A72C-80003A2D8998}" srcOrd="0" destOrd="0" presId="urn:microsoft.com/office/officeart/2005/8/layout/vProcess5"/>
    <dgm:cxn modelId="{AEFB675F-0D67-44FD-8FD4-1B3EEB807E1F}" type="presOf" srcId="{1B68263D-09D4-46C0-8F5D-7B4CDDFA249E}" destId="{294CADDF-A946-4490-9E4E-BD31037AE4DD}" srcOrd="0" destOrd="0" presId="urn:microsoft.com/office/officeart/2005/8/layout/vProcess5"/>
    <dgm:cxn modelId="{BD57F4B1-3372-493D-B54A-FE6800D2C446}" type="presOf" srcId="{B1C6EF1B-D4A9-4352-B17D-10BBFAF7D773}" destId="{E09052F6-43B1-4420-987A-6E24020B6FD3}" srcOrd="1" destOrd="0" presId="urn:microsoft.com/office/officeart/2005/8/layout/vProcess5"/>
    <dgm:cxn modelId="{8BDF94A5-471B-4694-A26B-EA5EFC234D42}" srcId="{DFE35477-B7DD-4DE5-9F56-7677FFD3221F}" destId="{B1C6EF1B-D4A9-4352-B17D-10BBFAF7D773}" srcOrd="2" destOrd="0" parTransId="{8322DBD5-C550-40FA-9612-66A2CBB9F1EA}" sibTransId="{BDFD1EB2-4AE4-4797-82A6-7E04112A0CA8}"/>
    <dgm:cxn modelId="{1A1DC7E5-A8F4-4E64-986F-3664E046DEDF}" type="presOf" srcId="{1BD6E17C-316F-42E1-9988-7E597430F703}" destId="{47413B5C-3A56-442E-9AAE-83B23753D853}" srcOrd="1" destOrd="0" presId="urn:microsoft.com/office/officeart/2005/8/layout/vProcess5"/>
    <dgm:cxn modelId="{1F573492-30F2-44B0-BFFF-EFBBFCB02380}" type="presParOf" srcId="{4973E83E-E673-46F5-A7FB-A93F476094CC}" destId="{240A6D22-69A9-476B-ACC2-E79CFCB163FD}" srcOrd="0" destOrd="0" presId="urn:microsoft.com/office/officeart/2005/8/layout/vProcess5"/>
    <dgm:cxn modelId="{934F15C3-DBCE-4CFF-AC00-22B13E051476}" type="presParOf" srcId="{4973E83E-E673-46F5-A7FB-A93F476094CC}" destId="{14F8DB12-578C-4984-974F-02A1860F357F}" srcOrd="1" destOrd="0" presId="urn:microsoft.com/office/officeart/2005/8/layout/vProcess5"/>
    <dgm:cxn modelId="{582D3B52-6135-4479-B7AF-27F91200A3FC}" type="presParOf" srcId="{4973E83E-E673-46F5-A7FB-A93F476094CC}" destId="{72467101-EB61-414E-A953-B2054B7F6CCC}" srcOrd="2" destOrd="0" presId="urn:microsoft.com/office/officeart/2005/8/layout/vProcess5"/>
    <dgm:cxn modelId="{5983A94A-A676-4D7D-838E-792A6B38C1F2}" type="presParOf" srcId="{4973E83E-E673-46F5-A7FB-A93F476094CC}" destId="{10A2F814-B919-41BE-A72C-80003A2D8998}" srcOrd="3" destOrd="0" presId="urn:microsoft.com/office/officeart/2005/8/layout/vProcess5"/>
    <dgm:cxn modelId="{62DB77EA-7E54-49BF-B59F-B5CCB2326497}" type="presParOf" srcId="{4973E83E-E673-46F5-A7FB-A93F476094CC}" destId="{294CADDF-A946-4490-9E4E-BD31037AE4DD}" srcOrd="4" destOrd="0" presId="urn:microsoft.com/office/officeart/2005/8/layout/vProcess5"/>
    <dgm:cxn modelId="{7977154C-C8D2-440B-9E80-68ADAAEC6F80}" type="presParOf" srcId="{4973E83E-E673-46F5-A7FB-A93F476094CC}" destId="{55869DB2-A210-41E8-B49C-CB16AF42CBEC}" srcOrd="5" destOrd="0" presId="urn:microsoft.com/office/officeart/2005/8/layout/vProcess5"/>
    <dgm:cxn modelId="{66213B9D-9DE2-4999-B480-9660FA29748A}" type="presParOf" srcId="{4973E83E-E673-46F5-A7FB-A93F476094CC}" destId="{CB2F688B-CC35-4B30-92B2-7B5A1E0A27F8}" srcOrd="6" destOrd="0" presId="urn:microsoft.com/office/officeart/2005/8/layout/vProcess5"/>
    <dgm:cxn modelId="{3F071A3E-2FA4-4AFB-9E36-80C326D2AE62}" type="presParOf" srcId="{4973E83E-E673-46F5-A7FB-A93F476094CC}" destId="{47413B5C-3A56-442E-9AAE-83B23753D853}" srcOrd="7" destOrd="0" presId="urn:microsoft.com/office/officeart/2005/8/layout/vProcess5"/>
    <dgm:cxn modelId="{C6AB29B6-CDFE-4F57-BDFB-8E237B6B8652}" type="presParOf" srcId="{4973E83E-E673-46F5-A7FB-A93F476094CC}" destId="{E09052F6-43B1-4420-987A-6E24020B6FD3}" srcOrd="8"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4AB3B52-4259-4E87-9329-8E1FE16B9B52}" type="doc">
      <dgm:prSet loTypeId="urn:microsoft.com/office/officeart/2005/8/layout/hierarchy3" loCatId="relationship" qsTypeId="urn:microsoft.com/office/officeart/2005/8/quickstyle/simple1" qsCatId="simple" csTypeId="urn:microsoft.com/office/officeart/2005/8/colors/accent1_2" csCatId="accent1" phldr="1"/>
      <dgm:spPr/>
      <dgm:t>
        <a:bodyPr/>
        <a:lstStyle/>
        <a:p>
          <a:endParaRPr lang="fr-FR"/>
        </a:p>
      </dgm:t>
    </dgm:pt>
    <dgm:pt modelId="{724A559C-A6CF-4CEE-A03D-F12925E732B0}">
      <dgm:prSet phldrT="[Texte]"/>
      <dgm:spPr/>
      <dgm:t>
        <a:bodyPr/>
        <a:lstStyle/>
        <a:p>
          <a:r>
            <a:rPr lang="fr-FR"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Localiser les ressources</a:t>
          </a:r>
          <a:endParaRPr lang="fr-FR" dirty="0"/>
        </a:p>
      </dgm:t>
    </dgm:pt>
    <dgm:pt modelId="{183287F2-8172-4ACE-98F1-4203769644C0}" type="parTrans" cxnId="{A4A4B1C1-6B23-4185-91D4-C6F873AF43BF}">
      <dgm:prSet/>
      <dgm:spPr/>
      <dgm:t>
        <a:bodyPr/>
        <a:lstStyle/>
        <a:p>
          <a:endParaRPr lang="fr-FR"/>
        </a:p>
      </dgm:t>
    </dgm:pt>
    <dgm:pt modelId="{647B5348-C6B0-4EAD-B6C1-970810421038}" type="sibTrans" cxnId="{A4A4B1C1-6B23-4185-91D4-C6F873AF43BF}">
      <dgm:prSet/>
      <dgm:spPr/>
      <dgm:t>
        <a:bodyPr/>
        <a:lstStyle/>
        <a:p>
          <a:endParaRPr lang="fr-FR"/>
        </a:p>
      </dgm:t>
    </dgm:pt>
    <dgm:pt modelId="{9D2FB2B2-A74E-4574-88E1-50F87F19E014}">
      <dgm:prSet phldrT="[Texte]"/>
      <dgm:spPr/>
      <dgm:t>
        <a:bodyPr/>
        <a:lstStyle/>
        <a:p>
          <a:r>
            <a:rPr lang="fr-FR" dirty="0" smtClean="0">
              <a:solidFill>
                <a:schemeClr val="tx1"/>
              </a:solidFill>
              <a:latin typeface="Verdana" panose="020B0604030504040204" pitchFamily="34" charset="0"/>
              <a:ea typeface="Verdana" panose="020B0604030504040204" pitchFamily="34" charset="0"/>
            </a:rPr>
            <a:t>Type de documents </a:t>
          </a:r>
          <a:endParaRPr lang="fr-FR" dirty="0"/>
        </a:p>
      </dgm:t>
    </dgm:pt>
    <dgm:pt modelId="{54958682-5968-4D61-B372-90DCB67D3559}" type="parTrans" cxnId="{DF6BD97B-B3DE-4307-9022-EB79F0672324}">
      <dgm:prSet/>
      <dgm:spPr/>
      <dgm:t>
        <a:bodyPr/>
        <a:lstStyle/>
        <a:p>
          <a:endParaRPr lang="fr-FR"/>
        </a:p>
      </dgm:t>
    </dgm:pt>
    <dgm:pt modelId="{346BC055-1562-49CB-BF8D-9DAE55894A0B}" type="sibTrans" cxnId="{DF6BD97B-B3DE-4307-9022-EB79F0672324}">
      <dgm:prSet/>
      <dgm:spPr/>
      <dgm:t>
        <a:bodyPr/>
        <a:lstStyle/>
        <a:p>
          <a:endParaRPr lang="fr-FR"/>
        </a:p>
      </dgm:t>
    </dgm:pt>
    <dgm:pt modelId="{7B2F8E65-BA7E-4B76-AFB4-37085EDF42DB}">
      <dgm:prSet phldrT="[Texte]"/>
      <dgm:spPr/>
      <dgm:t>
        <a:bodyPr/>
        <a:lstStyle/>
        <a:p>
          <a:r>
            <a:rPr lang="fr-FR" dirty="0" smtClean="0">
              <a:solidFill>
                <a:schemeClr val="tx1"/>
              </a:solidFill>
              <a:latin typeface="Verdana" panose="020B0604030504040204" pitchFamily="34" charset="0"/>
              <a:ea typeface="Verdana" panose="020B0604030504040204" pitchFamily="34" charset="0"/>
            </a:rPr>
            <a:t>Type de </a:t>
          </a:r>
        </a:p>
        <a:p>
          <a:r>
            <a:rPr lang="fr-FR" dirty="0" smtClean="0">
              <a:solidFill>
                <a:schemeClr val="tx1"/>
              </a:solidFill>
              <a:latin typeface="Verdana" panose="020B0604030504040204" pitchFamily="34" charset="0"/>
              <a:ea typeface="Verdana" panose="020B0604030504040204" pitchFamily="34" charset="0"/>
            </a:rPr>
            <a:t>ressources </a:t>
          </a:r>
          <a:endParaRPr lang="fr-FR" dirty="0"/>
        </a:p>
      </dgm:t>
    </dgm:pt>
    <dgm:pt modelId="{4514B89A-CA67-4BDA-95C6-F6E99BABE4E0}" type="parTrans" cxnId="{70DF8370-1851-4EA7-80C8-24D3606AED47}">
      <dgm:prSet/>
      <dgm:spPr/>
      <dgm:t>
        <a:bodyPr/>
        <a:lstStyle/>
        <a:p>
          <a:endParaRPr lang="fr-FR"/>
        </a:p>
      </dgm:t>
    </dgm:pt>
    <dgm:pt modelId="{D8C0E7F2-B419-4D91-9BFB-F68C38E9E714}" type="sibTrans" cxnId="{70DF8370-1851-4EA7-80C8-24D3606AED47}">
      <dgm:prSet/>
      <dgm:spPr/>
      <dgm:t>
        <a:bodyPr/>
        <a:lstStyle/>
        <a:p>
          <a:endParaRPr lang="fr-FR"/>
        </a:p>
      </dgm:t>
    </dgm:pt>
    <dgm:pt modelId="{8AC25182-9323-49C6-A08E-75532EEA9A89}" type="pres">
      <dgm:prSet presAssocID="{D4AB3B52-4259-4E87-9329-8E1FE16B9B52}" presName="diagram" presStyleCnt="0">
        <dgm:presLayoutVars>
          <dgm:chPref val="1"/>
          <dgm:dir/>
          <dgm:animOne val="branch"/>
          <dgm:animLvl val="lvl"/>
          <dgm:resizeHandles/>
        </dgm:presLayoutVars>
      </dgm:prSet>
      <dgm:spPr/>
      <dgm:t>
        <a:bodyPr/>
        <a:lstStyle/>
        <a:p>
          <a:endParaRPr lang="fr-FR"/>
        </a:p>
      </dgm:t>
    </dgm:pt>
    <dgm:pt modelId="{70B443B4-2310-4043-89BA-C5E995EC72C9}" type="pres">
      <dgm:prSet presAssocID="{724A559C-A6CF-4CEE-A03D-F12925E732B0}" presName="root" presStyleCnt="0"/>
      <dgm:spPr/>
    </dgm:pt>
    <dgm:pt modelId="{8F481AA4-2DB0-40B2-A560-5C50723DED2B}" type="pres">
      <dgm:prSet presAssocID="{724A559C-A6CF-4CEE-A03D-F12925E732B0}" presName="rootComposite" presStyleCnt="0"/>
      <dgm:spPr/>
    </dgm:pt>
    <dgm:pt modelId="{0BDD512F-5949-4ACD-971E-0319A3CEF96C}" type="pres">
      <dgm:prSet presAssocID="{724A559C-A6CF-4CEE-A03D-F12925E732B0}" presName="rootText" presStyleLbl="node1" presStyleIdx="0" presStyleCnt="1" custScaleX="48873" custScaleY="122855" custLinFactNeighborX="-88243" custLinFactNeighborY="-5049"/>
      <dgm:spPr/>
      <dgm:t>
        <a:bodyPr/>
        <a:lstStyle/>
        <a:p>
          <a:endParaRPr lang="fr-FR"/>
        </a:p>
      </dgm:t>
    </dgm:pt>
    <dgm:pt modelId="{B81413DF-C92B-4E7E-95EB-80D0D451354D}" type="pres">
      <dgm:prSet presAssocID="{724A559C-A6CF-4CEE-A03D-F12925E732B0}" presName="rootConnector" presStyleLbl="node1" presStyleIdx="0" presStyleCnt="1"/>
      <dgm:spPr/>
      <dgm:t>
        <a:bodyPr/>
        <a:lstStyle/>
        <a:p>
          <a:endParaRPr lang="fr-FR"/>
        </a:p>
      </dgm:t>
    </dgm:pt>
    <dgm:pt modelId="{CC890F25-A540-4D18-9A7F-BB60273C9034}" type="pres">
      <dgm:prSet presAssocID="{724A559C-A6CF-4CEE-A03D-F12925E732B0}" presName="childShape" presStyleCnt="0"/>
      <dgm:spPr/>
    </dgm:pt>
    <dgm:pt modelId="{D2DA22DF-57ED-4FE2-A485-D0419249D3B2}" type="pres">
      <dgm:prSet presAssocID="{54958682-5968-4D61-B372-90DCB67D3559}" presName="Name13" presStyleLbl="parChTrans1D2" presStyleIdx="0" presStyleCnt="2"/>
      <dgm:spPr/>
      <dgm:t>
        <a:bodyPr/>
        <a:lstStyle/>
        <a:p>
          <a:endParaRPr lang="fr-FR"/>
        </a:p>
      </dgm:t>
    </dgm:pt>
    <dgm:pt modelId="{278D67B9-4F5D-482E-AA27-6695C9A1897B}" type="pres">
      <dgm:prSet presAssocID="{9D2FB2B2-A74E-4574-88E1-50F87F19E014}" presName="childText" presStyleLbl="bgAcc1" presStyleIdx="0" presStyleCnt="2" custScaleX="93653" custScaleY="90673" custLinFactNeighborX="-39006" custLinFactNeighborY="-53375">
        <dgm:presLayoutVars>
          <dgm:bulletEnabled val="1"/>
        </dgm:presLayoutVars>
      </dgm:prSet>
      <dgm:spPr/>
      <dgm:t>
        <a:bodyPr/>
        <a:lstStyle/>
        <a:p>
          <a:endParaRPr lang="fr-FR"/>
        </a:p>
      </dgm:t>
    </dgm:pt>
    <dgm:pt modelId="{09897B6D-0DA3-4910-A39E-9666E70A1E2F}" type="pres">
      <dgm:prSet presAssocID="{4514B89A-CA67-4BDA-95C6-F6E99BABE4E0}" presName="Name13" presStyleLbl="parChTrans1D2" presStyleIdx="1" presStyleCnt="2"/>
      <dgm:spPr/>
      <dgm:t>
        <a:bodyPr/>
        <a:lstStyle/>
        <a:p>
          <a:endParaRPr lang="fr-FR"/>
        </a:p>
      </dgm:t>
    </dgm:pt>
    <dgm:pt modelId="{36FC86D8-B693-41B4-867B-DF854CA1F73A}" type="pres">
      <dgm:prSet presAssocID="{7B2F8E65-BA7E-4B76-AFB4-37085EDF42DB}" presName="childText" presStyleLbl="bgAcc1" presStyleIdx="1" presStyleCnt="2" custLinFactNeighborX="-50044" custLinFactNeighborY="2827">
        <dgm:presLayoutVars>
          <dgm:bulletEnabled val="1"/>
        </dgm:presLayoutVars>
      </dgm:prSet>
      <dgm:spPr/>
      <dgm:t>
        <a:bodyPr/>
        <a:lstStyle/>
        <a:p>
          <a:endParaRPr lang="fr-FR"/>
        </a:p>
      </dgm:t>
    </dgm:pt>
  </dgm:ptLst>
  <dgm:cxnLst>
    <dgm:cxn modelId="{A4A4B1C1-6B23-4185-91D4-C6F873AF43BF}" srcId="{D4AB3B52-4259-4E87-9329-8E1FE16B9B52}" destId="{724A559C-A6CF-4CEE-A03D-F12925E732B0}" srcOrd="0" destOrd="0" parTransId="{183287F2-8172-4ACE-98F1-4203769644C0}" sibTransId="{647B5348-C6B0-4EAD-B6C1-970810421038}"/>
    <dgm:cxn modelId="{2FD5F18B-3274-46AB-8D62-956C1E59EFF5}" type="presOf" srcId="{9D2FB2B2-A74E-4574-88E1-50F87F19E014}" destId="{278D67B9-4F5D-482E-AA27-6695C9A1897B}" srcOrd="0" destOrd="0" presId="urn:microsoft.com/office/officeart/2005/8/layout/hierarchy3"/>
    <dgm:cxn modelId="{318AC8CA-3877-45B5-9C78-A123E7FB03FC}" type="presOf" srcId="{724A559C-A6CF-4CEE-A03D-F12925E732B0}" destId="{0BDD512F-5949-4ACD-971E-0319A3CEF96C}" srcOrd="0" destOrd="0" presId="urn:microsoft.com/office/officeart/2005/8/layout/hierarchy3"/>
    <dgm:cxn modelId="{DF6BD97B-B3DE-4307-9022-EB79F0672324}" srcId="{724A559C-A6CF-4CEE-A03D-F12925E732B0}" destId="{9D2FB2B2-A74E-4574-88E1-50F87F19E014}" srcOrd="0" destOrd="0" parTransId="{54958682-5968-4D61-B372-90DCB67D3559}" sibTransId="{346BC055-1562-49CB-BF8D-9DAE55894A0B}"/>
    <dgm:cxn modelId="{29026491-354A-4452-9BFC-67FABDB36868}" type="presOf" srcId="{7B2F8E65-BA7E-4B76-AFB4-37085EDF42DB}" destId="{36FC86D8-B693-41B4-867B-DF854CA1F73A}" srcOrd="0" destOrd="0" presId="urn:microsoft.com/office/officeart/2005/8/layout/hierarchy3"/>
    <dgm:cxn modelId="{EBFB6C4E-0A9F-4D0D-A1A9-611AA1616546}" type="presOf" srcId="{4514B89A-CA67-4BDA-95C6-F6E99BABE4E0}" destId="{09897B6D-0DA3-4910-A39E-9666E70A1E2F}" srcOrd="0" destOrd="0" presId="urn:microsoft.com/office/officeart/2005/8/layout/hierarchy3"/>
    <dgm:cxn modelId="{70DF8370-1851-4EA7-80C8-24D3606AED47}" srcId="{724A559C-A6CF-4CEE-A03D-F12925E732B0}" destId="{7B2F8E65-BA7E-4B76-AFB4-37085EDF42DB}" srcOrd="1" destOrd="0" parTransId="{4514B89A-CA67-4BDA-95C6-F6E99BABE4E0}" sibTransId="{D8C0E7F2-B419-4D91-9BFB-F68C38E9E714}"/>
    <dgm:cxn modelId="{B33C3F30-E332-4B26-BD0B-545289401263}" type="presOf" srcId="{54958682-5968-4D61-B372-90DCB67D3559}" destId="{D2DA22DF-57ED-4FE2-A485-D0419249D3B2}" srcOrd="0" destOrd="0" presId="urn:microsoft.com/office/officeart/2005/8/layout/hierarchy3"/>
    <dgm:cxn modelId="{138252FE-EDC7-47CF-A129-E39448625F08}" type="presOf" srcId="{724A559C-A6CF-4CEE-A03D-F12925E732B0}" destId="{B81413DF-C92B-4E7E-95EB-80D0D451354D}" srcOrd="1" destOrd="0" presId="urn:microsoft.com/office/officeart/2005/8/layout/hierarchy3"/>
    <dgm:cxn modelId="{1B41F62E-5786-41A0-9613-7CC7705DF0A1}" type="presOf" srcId="{D4AB3B52-4259-4E87-9329-8E1FE16B9B52}" destId="{8AC25182-9323-49C6-A08E-75532EEA9A89}" srcOrd="0" destOrd="0" presId="urn:microsoft.com/office/officeart/2005/8/layout/hierarchy3"/>
    <dgm:cxn modelId="{5799A1A0-237A-4437-B897-AF28415AD606}" type="presParOf" srcId="{8AC25182-9323-49C6-A08E-75532EEA9A89}" destId="{70B443B4-2310-4043-89BA-C5E995EC72C9}" srcOrd="0" destOrd="0" presId="urn:microsoft.com/office/officeart/2005/8/layout/hierarchy3"/>
    <dgm:cxn modelId="{AC2DA340-2764-484D-AAF6-1266BD863345}" type="presParOf" srcId="{70B443B4-2310-4043-89BA-C5E995EC72C9}" destId="{8F481AA4-2DB0-40B2-A560-5C50723DED2B}" srcOrd="0" destOrd="0" presId="urn:microsoft.com/office/officeart/2005/8/layout/hierarchy3"/>
    <dgm:cxn modelId="{808601D5-05F6-4454-AE39-F5F41797AD74}" type="presParOf" srcId="{8F481AA4-2DB0-40B2-A560-5C50723DED2B}" destId="{0BDD512F-5949-4ACD-971E-0319A3CEF96C}" srcOrd="0" destOrd="0" presId="urn:microsoft.com/office/officeart/2005/8/layout/hierarchy3"/>
    <dgm:cxn modelId="{98C91837-FD6E-4BC7-89D7-D431C0508DA7}" type="presParOf" srcId="{8F481AA4-2DB0-40B2-A560-5C50723DED2B}" destId="{B81413DF-C92B-4E7E-95EB-80D0D451354D}" srcOrd="1" destOrd="0" presId="urn:microsoft.com/office/officeart/2005/8/layout/hierarchy3"/>
    <dgm:cxn modelId="{BAA0ADC7-7570-480E-A4FA-4D69BF50DABA}" type="presParOf" srcId="{70B443B4-2310-4043-89BA-C5E995EC72C9}" destId="{CC890F25-A540-4D18-9A7F-BB60273C9034}" srcOrd="1" destOrd="0" presId="urn:microsoft.com/office/officeart/2005/8/layout/hierarchy3"/>
    <dgm:cxn modelId="{9B271CF4-CD7C-46E5-B8C9-06FDF61340BE}" type="presParOf" srcId="{CC890F25-A540-4D18-9A7F-BB60273C9034}" destId="{D2DA22DF-57ED-4FE2-A485-D0419249D3B2}" srcOrd="0" destOrd="0" presId="urn:microsoft.com/office/officeart/2005/8/layout/hierarchy3"/>
    <dgm:cxn modelId="{C7F7CFAD-D93F-4D7D-A127-58B92DE642F1}" type="presParOf" srcId="{CC890F25-A540-4D18-9A7F-BB60273C9034}" destId="{278D67B9-4F5D-482E-AA27-6695C9A1897B}" srcOrd="1" destOrd="0" presId="urn:microsoft.com/office/officeart/2005/8/layout/hierarchy3"/>
    <dgm:cxn modelId="{4B32E23F-FC1E-4532-ADF4-215376368D58}" type="presParOf" srcId="{CC890F25-A540-4D18-9A7F-BB60273C9034}" destId="{09897B6D-0DA3-4910-A39E-9666E70A1E2F}" srcOrd="2" destOrd="0" presId="urn:microsoft.com/office/officeart/2005/8/layout/hierarchy3"/>
    <dgm:cxn modelId="{8673A3A2-1732-4594-958F-2B9FF53DB97F}" type="presParOf" srcId="{CC890F25-A540-4D18-9A7F-BB60273C9034}" destId="{36FC86D8-B693-41B4-867B-DF854CA1F73A}" srcOrd="3"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9A2590-C39F-46D9-B314-AB27A22A39E8}">
      <dsp:nvSpPr>
        <dsp:cNvPr id="0" name=""/>
        <dsp:cNvSpPr/>
      </dsp:nvSpPr>
      <dsp:spPr>
        <a:xfrm>
          <a:off x="5251657" y="1325139"/>
          <a:ext cx="562870" cy="568581"/>
        </a:xfrm>
        <a:custGeom>
          <a:avLst/>
          <a:gdLst/>
          <a:ahLst/>
          <a:cxnLst/>
          <a:rect l="0" t="0" r="0" b="0"/>
          <a:pathLst>
            <a:path>
              <a:moveTo>
                <a:pt x="562870" y="0"/>
              </a:moveTo>
              <a:lnTo>
                <a:pt x="562870" y="477847"/>
              </a:lnTo>
              <a:lnTo>
                <a:pt x="0" y="477847"/>
              </a:lnTo>
              <a:lnTo>
                <a:pt x="0" y="568581"/>
              </a:lnTo>
            </a:path>
          </a:pathLst>
        </a:custGeom>
        <a:noFill/>
        <a:ln w="400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0ED55DC-8E9D-4903-A652-B9A48B6D73D6}">
      <dsp:nvSpPr>
        <dsp:cNvPr id="0" name=""/>
        <dsp:cNvSpPr/>
      </dsp:nvSpPr>
      <dsp:spPr>
        <a:xfrm>
          <a:off x="3626077" y="657479"/>
          <a:ext cx="2188450" cy="91440"/>
        </a:xfrm>
        <a:custGeom>
          <a:avLst/>
          <a:gdLst/>
          <a:ahLst/>
          <a:cxnLst/>
          <a:rect l="0" t="0" r="0" b="0"/>
          <a:pathLst>
            <a:path>
              <a:moveTo>
                <a:pt x="0" y="76851"/>
              </a:moveTo>
              <a:lnTo>
                <a:pt x="2188450" y="45720"/>
              </a:lnTo>
            </a:path>
          </a:pathLst>
        </a:custGeom>
        <a:noFill/>
        <a:ln w="400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62A44BA-8E5B-4300-8D2E-115F867F897E}">
      <dsp:nvSpPr>
        <dsp:cNvPr id="0" name=""/>
        <dsp:cNvSpPr/>
      </dsp:nvSpPr>
      <dsp:spPr>
        <a:xfrm>
          <a:off x="1446227" y="1252005"/>
          <a:ext cx="332507" cy="603011"/>
        </a:xfrm>
        <a:custGeom>
          <a:avLst/>
          <a:gdLst/>
          <a:ahLst/>
          <a:cxnLst/>
          <a:rect l="0" t="0" r="0" b="0"/>
          <a:pathLst>
            <a:path>
              <a:moveTo>
                <a:pt x="0" y="0"/>
              </a:moveTo>
              <a:lnTo>
                <a:pt x="0" y="512278"/>
              </a:lnTo>
              <a:lnTo>
                <a:pt x="332507" y="512278"/>
              </a:lnTo>
              <a:lnTo>
                <a:pt x="332507" y="603011"/>
              </a:lnTo>
            </a:path>
          </a:pathLst>
        </a:custGeom>
        <a:noFill/>
        <a:ln w="400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702A814-28D1-40E4-AD0E-90379D809FBA}">
      <dsp:nvSpPr>
        <dsp:cNvPr id="0" name=""/>
        <dsp:cNvSpPr/>
      </dsp:nvSpPr>
      <dsp:spPr>
        <a:xfrm>
          <a:off x="1446227" y="630065"/>
          <a:ext cx="2179850" cy="104265"/>
        </a:xfrm>
        <a:custGeom>
          <a:avLst/>
          <a:gdLst/>
          <a:ahLst/>
          <a:cxnLst/>
          <a:rect l="0" t="0" r="0" b="0"/>
          <a:pathLst>
            <a:path>
              <a:moveTo>
                <a:pt x="2179850" y="104265"/>
              </a:moveTo>
              <a:lnTo>
                <a:pt x="0" y="0"/>
              </a:lnTo>
            </a:path>
          </a:pathLst>
        </a:custGeom>
        <a:noFill/>
        <a:ln w="400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08F111A-3726-48BE-8286-34754C1602E0}">
      <dsp:nvSpPr>
        <dsp:cNvPr id="0" name=""/>
        <dsp:cNvSpPr/>
      </dsp:nvSpPr>
      <dsp:spPr>
        <a:xfrm>
          <a:off x="2156839" y="-101233"/>
          <a:ext cx="2938477" cy="835564"/>
        </a:xfrm>
        <a:prstGeom prst="roundRect">
          <a:avLst>
            <a:gd name="adj" fmla="val 10000"/>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01F1EF3-89F1-4DD7-87B8-42D783E30A25}">
      <dsp:nvSpPr>
        <dsp:cNvPr id="0" name=""/>
        <dsp:cNvSpPr/>
      </dsp:nvSpPr>
      <dsp:spPr>
        <a:xfrm>
          <a:off x="2265665" y="2150"/>
          <a:ext cx="2938477" cy="835564"/>
        </a:xfrm>
        <a:prstGeom prst="roundRect">
          <a:avLst>
            <a:gd name="adj" fmla="val 10000"/>
          </a:avLst>
        </a:prstGeom>
        <a:solidFill>
          <a:schemeClr val="lt1">
            <a:alpha val="90000"/>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fr-FR" sz="1600" b="1" kern="1200" dirty="0" smtClean="0">
              <a:solidFill>
                <a:schemeClr val="tx1">
                  <a:lumMod val="95000"/>
                  <a:lumOff val="5000"/>
                </a:schemeClr>
              </a:solidFill>
              <a:latin typeface="Verdana" panose="020B0604030504040204" pitchFamily="34" charset="0"/>
              <a:ea typeface="Verdana" panose="020B0604030504040204" pitchFamily="34" charset="0"/>
            </a:rPr>
            <a:t>Pour faire un mémoire on passe par </a:t>
          </a:r>
          <a:endParaRPr lang="fr-FR" sz="1600" kern="1200" dirty="0">
            <a:solidFill>
              <a:schemeClr val="tx1">
                <a:lumMod val="95000"/>
                <a:lumOff val="5000"/>
              </a:schemeClr>
            </a:solidFill>
          </a:endParaRPr>
        </a:p>
      </dsp:txBody>
      <dsp:txXfrm>
        <a:off x="2290138" y="26623"/>
        <a:ext cx="2889531" cy="786618"/>
      </dsp:txXfrm>
    </dsp:sp>
    <dsp:sp modelId="{CED3DA60-59E9-4861-A09F-22A276074EF5}">
      <dsp:nvSpPr>
        <dsp:cNvPr id="0" name=""/>
        <dsp:cNvSpPr/>
      </dsp:nvSpPr>
      <dsp:spPr>
        <a:xfrm>
          <a:off x="340143" y="630065"/>
          <a:ext cx="2212168" cy="621940"/>
        </a:xfrm>
        <a:prstGeom prst="roundRect">
          <a:avLst>
            <a:gd name="adj" fmla="val 10000"/>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B11F6BB-DC45-4137-8122-9D50BE70263C}">
      <dsp:nvSpPr>
        <dsp:cNvPr id="0" name=""/>
        <dsp:cNvSpPr/>
      </dsp:nvSpPr>
      <dsp:spPr>
        <a:xfrm>
          <a:off x="448969" y="733450"/>
          <a:ext cx="2212168" cy="621940"/>
        </a:xfrm>
        <a:prstGeom prst="roundRect">
          <a:avLst>
            <a:gd name="adj" fmla="val 10000"/>
          </a:avLst>
        </a:prstGeom>
        <a:solidFill>
          <a:schemeClr val="lt1">
            <a:alpha val="90000"/>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fr-FR" sz="1600" kern="1200" dirty="0" smtClean="0">
              <a:solidFill>
                <a:schemeClr val="tx1">
                  <a:lumMod val="95000"/>
                  <a:lumOff val="5000"/>
                </a:schemeClr>
              </a:solidFill>
              <a:latin typeface="Verdana" panose="020B0604030504040204" pitchFamily="34" charset="0"/>
              <a:ea typeface="Verdana" panose="020B0604030504040204" pitchFamily="34" charset="0"/>
            </a:rPr>
            <a:t>Recherche documentaire </a:t>
          </a:r>
          <a:endParaRPr lang="fr-FR" sz="1600" kern="1200" dirty="0">
            <a:solidFill>
              <a:schemeClr val="tx1">
                <a:lumMod val="95000"/>
                <a:lumOff val="5000"/>
              </a:schemeClr>
            </a:solidFill>
          </a:endParaRPr>
        </a:p>
      </dsp:txBody>
      <dsp:txXfrm>
        <a:off x="467185" y="751666"/>
        <a:ext cx="2175736" cy="585508"/>
      </dsp:txXfrm>
    </dsp:sp>
    <dsp:sp modelId="{12AE9681-188C-469E-97D5-15B08B5DACB6}">
      <dsp:nvSpPr>
        <dsp:cNvPr id="0" name=""/>
        <dsp:cNvSpPr/>
      </dsp:nvSpPr>
      <dsp:spPr>
        <a:xfrm>
          <a:off x="137904" y="1855017"/>
          <a:ext cx="3281660" cy="3549643"/>
        </a:xfrm>
        <a:prstGeom prst="roundRect">
          <a:avLst>
            <a:gd name="adj" fmla="val 10000"/>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8810574-0B7D-4D0A-AC43-350BA87631B1}">
      <dsp:nvSpPr>
        <dsp:cNvPr id="0" name=""/>
        <dsp:cNvSpPr/>
      </dsp:nvSpPr>
      <dsp:spPr>
        <a:xfrm>
          <a:off x="246730" y="1958402"/>
          <a:ext cx="3281660" cy="3549643"/>
        </a:xfrm>
        <a:prstGeom prst="roundRect">
          <a:avLst>
            <a:gd name="adj" fmla="val 10000"/>
          </a:avLst>
        </a:prstGeom>
        <a:solidFill>
          <a:schemeClr val="lt1">
            <a:alpha val="90000"/>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fr-FR" sz="1800" b="1" kern="12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Chapitre I</a:t>
          </a:r>
          <a:r>
            <a:rPr lang="fr-FR" sz="1800" kern="12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 Définition du sujet</a:t>
          </a:r>
        </a:p>
        <a:p>
          <a:pPr lvl="0" algn="l" defTabSz="800100">
            <a:lnSpc>
              <a:spcPct val="90000"/>
            </a:lnSpc>
            <a:spcBef>
              <a:spcPct val="0"/>
            </a:spcBef>
            <a:spcAft>
              <a:spcPct val="35000"/>
            </a:spcAft>
          </a:pPr>
          <a:r>
            <a:rPr lang="fr-FR" sz="1800" b="1" kern="12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Chapitre II: </a:t>
          </a:r>
          <a:r>
            <a:rPr lang="fr-FR" sz="1800" kern="12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Localiser les ressources</a:t>
          </a:r>
        </a:p>
        <a:p>
          <a:pPr lvl="0" algn="l" defTabSz="800100">
            <a:lnSpc>
              <a:spcPct val="90000"/>
            </a:lnSpc>
            <a:spcBef>
              <a:spcPct val="0"/>
            </a:spcBef>
            <a:spcAft>
              <a:spcPct val="35000"/>
            </a:spcAft>
          </a:pPr>
          <a:r>
            <a:rPr lang="fr-FR" sz="1800" b="1" kern="12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Chapitre III: </a:t>
          </a:r>
          <a:r>
            <a:rPr lang="fr-FR" sz="1800" kern="12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Localiser les documents </a:t>
          </a:r>
        </a:p>
        <a:p>
          <a:pPr lvl="0" algn="l" defTabSz="800100">
            <a:lnSpc>
              <a:spcPct val="90000"/>
            </a:lnSpc>
            <a:spcBef>
              <a:spcPct val="0"/>
            </a:spcBef>
            <a:spcAft>
              <a:spcPct val="35000"/>
            </a:spcAft>
          </a:pPr>
          <a:r>
            <a:rPr lang="fr-FR" sz="1800" b="1" kern="12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Chapitre IV: </a:t>
          </a:r>
          <a:r>
            <a:rPr lang="fr-FR" sz="1800" kern="12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Traiter les informations</a:t>
          </a:r>
        </a:p>
        <a:p>
          <a:pPr lvl="0" algn="l" defTabSz="800100">
            <a:lnSpc>
              <a:spcPct val="90000"/>
            </a:lnSpc>
            <a:spcBef>
              <a:spcPct val="0"/>
            </a:spcBef>
            <a:spcAft>
              <a:spcPct val="35000"/>
            </a:spcAft>
          </a:pPr>
          <a:r>
            <a:rPr lang="fr-FR" sz="1800" b="1" kern="12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Chapitre V: </a:t>
          </a:r>
          <a:r>
            <a:rPr lang="fr-FR" sz="1800" kern="12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présentation de la bibliographie </a:t>
          </a:r>
        </a:p>
        <a:p>
          <a:pPr lvl="0" algn="ctr" defTabSz="800100">
            <a:lnSpc>
              <a:spcPct val="90000"/>
            </a:lnSpc>
            <a:spcBef>
              <a:spcPct val="0"/>
            </a:spcBef>
            <a:spcAft>
              <a:spcPct val="35000"/>
            </a:spcAft>
          </a:pPr>
          <a:r>
            <a:rPr lang="fr-FR" sz="1800" kern="1200" dirty="0" smtClean="0">
              <a:solidFill>
                <a:schemeClr val="tx1">
                  <a:lumMod val="95000"/>
                  <a:lumOff val="5000"/>
                </a:schemeClr>
              </a:solidFill>
              <a:latin typeface="Verdana" panose="020B0604030504040204" pitchFamily="34" charset="0"/>
              <a:ea typeface="Verdana" panose="020B0604030504040204" pitchFamily="34" charset="0"/>
            </a:rPr>
            <a:t> </a:t>
          </a:r>
        </a:p>
        <a:p>
          <a:pPr lvl="0" algn="ctr" defTabSz="800100">
            <a:lnSpc>
              <a:spcPct val="90000"/>
            </a:lnSpc>
            <a:spcBef>
              <a:spcPct val="0"/>
            </a:spcBef>
            <a:spcAft>
              <a:spcPct val="35000"/>
            </a:spcAft>
          </a:pPr>
          <a:r>
            <a:rPr lang="fr-FR" sz="1800" kern="1200" dirty="0" smtClean="0">
              <a:solidFill>
                <a:schemeClr val="tx1">
                  <a:lumMod val="95000"/>
                  <a:lumOff val="5000"/>
                </a:schemeClr>
              </a:solidFill>
              <a:latin typeface="Verdana" panose="020B0604030504040204" pitchFamily="34" charset="0"/>
              <a:ea typeface="Verdana" panose="020B0604030504040204" pitchFamily="34" charset="0"/>
            </a:rPr>
            <a:t> </a:t>
          </a:r>
          <a:endParaRPr lang="fr-FR" sz="1800" kern="1200" dirty="0">
            <a:solidFill>
              <a:schemeClr val="tx1">
                <a:lumMod val="95000"/>
                <a:lumOff val="5000"/>
              </a:schemeClr>
            </a:solidFill>
          </a:endParaRPr>
        </a:p>
      </dsp:txBody>
      <dsp:txXfrm>
        <a:off x="342847" y="2054519"/>
        <a:ext cx="3089426" cy="3357409"/>
      </dsp:txXfrm>
    </dsp:sp>
    <dsp:sp modelId="{B5F73119-65D4-4559-BB94-B923A33AC6EC}">
      <dsp:nvSpPr>
        <dsp:cNvPr id="0" name=""/>
        <dsp:cNvSpPr/>
      </dsp:nvSpPr>
      <dsp:spPr>
        <a:xfrm>
          <a:off x="4804516" y="703199"/>
          <a:ext cx="2020023" cy="621940"/>
        </a:xfrm>
        <a:prstGeom prst="roundRect">
          <a:avLst>
            <a:gd name="adj" fmla="val 10000"/>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2B6EC41-C9A3-4284-82D9-2B210BA5B793}">
      <dsp:nvSpPr>
        <dsp:cNvPr id="0" name=""/>
        <dsp:cNvSpPr/>
      </dsp:nvSpPr>
      <dsp:spPr>
        <a:xfrm>
          <a:off x="4913342" y="806584"/>
          <a:ext cx="2020023" cy="621940"/>
        </a:xfrm>
        <a:prstGeom prst="roundRect">
          <a:avLst>
            <a:gd name="adj" fmla="val 10000"/>
          </a:avLst>
        </a:prstGeom>
        <a:solidFill>
          <a:schemeClr val="lt1">
            <a:alpha val="90000"/>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fr-FR" sz="1600" kern="1200" dirty="0" smtClean="0">
              <a:solidFill>
                <a:schemeClr val="tx1">
                  <a:lumMod val="95000"/>
                  <a:lumOff val="5000"/>
                </a:schemeClr>
              </a:solidFill>
              <a:latin typeface="Verdana" panose="020B0604030504040204" pitchFamily="34" charset="0"/>
              <a:ea typeface="Verdana" panose="020B0604030504040204" pitchFamily="34" charset="0"/>
            </a:rPr>
            <a:t>Conception de mémoire </a:t>
          </a:r>
          <a:endParaRPr lang="fr-FR" sz="1600" kern="1200" dirty="0">
            <a:solidFill>
              <a:schemeClr val="tx1">
                <a:lumMod val="95000"/>
                <a:lumOff val="5000"/>
              </a:schemeClr>
            </a:solidFill>
          </a:endParaRPr>
        </a:p>
      </dsp:txBody>
      <dsp:txXfrm>
        <a:off x="4931558" y="824800"/>
        <a:ext cx="1983591" cy="585508"/>
      </dsp:txXfrm>
    </dsp:sp>
    <dsp:sp modelId="{26BF6742-FF6C-471A-9D12-90C7743F77A6}">
      <dsp:nvSpPr>
        <dsp:cNvPr id="0" name=""/>
        <dsp:cNvSpPr/>
      </dsp:nvSpPr>
      <dsp:spPr>
        <a:xfrm>
          <a:off x="3596404" y="1893721"/>
          <a:ext cx="3310505" cy="3480670"/>
        </a:xfrm>
        <a:prstGeom prst="roundRect">
          <a:avLst>
            <a:gd name="adj" fmla="val 10000"/>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18B6DB3-C4A7-4271-AF5F-A6515A247930}">
      <dsp:nvSpPr>
        <dsp:cNvPr id="0" name=""/>
        <dsp:cNvSpPr/>
      </dsp:nvSpPr>
      <dsp:spPr>
        <a:xfrm>
          <a:off x="3705230" y="1997105"/>
          <a:ext cx="3310505" cy="3480670"/>
        </a:xfrm>
        <a:prstGeom prst="roundRect">
          <a:avLst>
            <a:gd name="adj" fmla="val 10000"/>
          </a:avLst>
        </a:prstGeom>
        <a:solidFill>
          <a:schemeClr val="lt1">
            <a:alpha val="90000"/>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fr-FR" sz="2000" b="1" kern="12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Chapitre I: </a:t>
          </a:r>
          <a:r>
            <a:rPr lang="fr-FR" sz="2000" kern="12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Plan et étapes du mémoire</a:t>
          </a:r>
        </a:p>
        <a:p>
          <a:pPr lvl="0" algn="l" defTabSz="889000">
            <a:lnSpc>
              <a:spcPct val="90000"/>
            </a:lnSpc>
            <a:spcBef>
              <a:spcPct val="0"/>
            </a:spcBef>
            <a:spcAft>
              <a:spcPct val="35000"/>
            </a:spcAft>
          </a:pPr>
          <a:r>
            <a:rPr lang="fr-FR" sz="2000" b="1" kern="12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Chapitre II: </a:t>
          </a:r>
          <a:r>
            <a:rPr lang="fr-FR" sz="2000" kern="12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Technique et norme de rédaction</a:t>
          </a:r>
        </a:p>
        <a:p>
          <a:pPr lvl="0" algn="l" defTabSz="889000">
            <a:lnSpc>
              <a:spcPct val="90000"/>
            </a:lnSpc>
            <a:spcBef>
              <a:spcPct val="0"/>
            </a:spcBef>
            <a:spcAft>
              <a:spcPct val="35000"/>
            </a:spcAft>
          </a:pPr>
          <a:r>
            <a:rPr lang="fr-FR" sz="2000" b="1" kern="12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Chapitre III: </a:t>
          </a:r>
          <a:r>
            <a:rPr lang="fr-FR" sz="2000" b="0" kern="12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E</a:t>
          </a:r>
          <a:r>
            <a:rPr lang="fr-FR" sz="2000" kern="12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xposé le mémoire (soutenance)</a:t>
          </a:r>
        </a:p>
        <a:p>
          <a:pPr marL="0" marR="0" lvl="0" indent="0" algn="l" defTabSz="914400" eaLnBrk="1" fontAlgn="auto" latinLnBrk="0" hangingPunct="1">
            <a:lnSpc>
              <a:spcPct val="100000"/>
            </a:lnSpc>
            <a:spcBef>
              <a:spcPct val="0"/>
            </a:spcBef>
            <a:spcAft>
              <a:spcPts val="0"/>
            </a:spcAft>
            <a:buClrTx/>
            <a:buSzTx/>
            <a:buFontTx/>
            <a:buNone/>
            <a:tabLst/>
            <a:defRPr/>
          </a:pPr>
          <a:r>
            <a:rPr lang="fr-FR" sz="2000" kern="12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 </a:t>
          </a:r>
          <a:r>
            <a:rPr lang="fr-FR" sz="2000" b="1" kern="12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Chapitre IV: </a:t>
          </a:r>
          <a:r>
            <a:rPr lang="fr-FR" sz="2000" kern="12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Eviter le plagiat </a:t>
          </a:r>
          <a:endParaRPr lang="ar-DZ" sz="2000" kern="12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endParaRPr>
        </a:p>
        <a:p>
          <a:pPr lvl="0" algn="l" defTabSz="889000">
            <a:lnSpc>
              <a:spcPct val="90000"/>
            </a:lnSpc>
            <a:spcBef>
              <a:spcPct val="0"/>
            </a:spcBef>
            <a:spcAft>
              <a:spcPct val="35000"/>
            </a:spcAft>
          </a:pPr>
          <a:endParaRPr lang="fr-FR" sz="2000" kern="1200" dirty="0">
            <a:solidFill>
              <a:schemeClr val="tx1">
                <a:lumMod val="95000"/>
                <a:lumOff val="5000"/>
              </a:schemeClr>
            </a:solidFill>
            <a:latin typeface="Times New Roman" pitchFamily="18" charset="0"/>
            <a:ea typeface="Verdana" panose="020B0604030504040204" pitchFamily="34" charset="0"/>
            <a:cs typeface="Times New Roman" pitchFamily="18" charset="0"/>
          </a:endParaRPr>
        </a:p>
      </dsp:txBody>
      <dsp:txXfrm>
        <a:off x="3802191" y="2094066"/>
        <a:ext cx="3116583" cy="328674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43C2DF-6A35-44DC-BA16-129409F58EF7}">
      <dsp:nvSpPr>
        <dsp:cNvPr id="0" name=""/>
        <dsp:cNvSpPr/>
      </dsp:nvSpPr>
      <dsp:spPr>
        <a:xfrm rot="5400000">
          <a:off x="-228229" y="1771248"/>
          <a:ext cx="1369604" cy="606913"/>
        </a:xfrm>
        <a:prstGeom prst="bentUpArrow">
          <a:avLst>
            <a:gd name="adj1" fmla="val 32840"/>
            <a:gd name="adj2" fmla="val 25000"/>
            <a:gd name="adj3" fmla="val 35780"/>
          </a:avLst>
        </a:prstGeom>
        <a:solidFill>
          <a:schemeClr val="accent1">
            <a:tint val="50000"/>
            <a:hueOff val="0"/>
            <a:satOff val="0"/>
            <a:lumOff val="0"/>
            <a:alphaOff val="0"/>
          </a:schemeClr>
        </a:solidFill>
        <a:ln w="31800" cap="flat" cmpd="sng" algn="ctr">
          <a:solidFill>
            <a:schemeClr val="lt1">
              <a:hueOff val="0"/>
              <a:satOff val="0"/>
              <a:lumOff val="0"/>
              <a:alphaOff val="0"/>
            </a:schemeClr>
          </a:solidFill>
          <a:prstDash val="solid"/>
        </a:ln>
        <a:effectLst>
          <a:outerShdw blurRad="50800" dist="25000" dir="5400000" rotWithShape="0">
            <a:schemeClr val="accent1">
              <a:tint val="50000"/>
              <a:hueOff val="0"/>
              <a:satOff val="0"/>
              <a:lumOff val="0"/>
              <a:alphaOff val="0"/>
              <a:shade val="30000"/>
              <a:satMod val="150000"/>
              <a:alpha val="38000"/>
            </a:schemeClr>
          </a:outerShdw>
        </a:effectLst>
      </dsp:spPr>
      <dsp:style>
        <a:lnRef idx="3">
          <a:scrgbClr r="0" g="0" b="0"/>
        </a:lnRef>
        <a:fillRef idx="1">
          <a:scrgbClr r="0" g="0" b="0"/>
        </a:fillRef>
        <a:effectRef idx="1">
          <a:scrgbClr r="0" g="0" b="0"/>
        </a:effectRef>
        <a:fontRef idx="minor"/>
      </dsp:style>
    </dsp:sp>
    <dsp:sp modelId="{6357DEC5-F957-4083-8413-4055E02DA4D7}">
      <dsp:nvSpPr>
        <dsp:cNvPr id="0" name=""/>
        <dsp:cNvSpPr/>
      </dsp:nvSpPr>
      <dsp:spPr>
        <a:xfrm>
          <a:off x="0" y="53584"/>
          <a:ext cx="2516373" cy="1290203"/>
        </a:xfrm>
        <a:prstGeom prst="roundRect">
          <a:avLst>
            <a:gd name="adj" fmla="val 16670"/>
          </a:avLst>
        </a:prstGeom>
        <a:solidFill>
          <a:schemeClr val="accent1">
            <a:hueOff val="0"/>
            <a:satOff val="0"/>
            <a:lumOff val="0"/>
            <a:alphaOff val="0"/>
          </a:schemeClr>
        </a:solidFill>
        <a:ln w="31800" cap="flat" cmpd="sng" algn="ctr">
          <a:solidFill>
            <a:schemeClr val="lt1">
              <a:hueOff val="0"/>
              <a:satOff val="0"/>
              <a:lumOff val="0"/>
              <a:alphaOff val="0"/>
            </a:schemeClr>
          </a:solidFill>
          <a:prstDash val="solid"/>
        </a:ln>
        <a:effectLst>
          <a:outerShdw blurRad="50800" dist="25000" dir="5400000" rotWithShape="0">
            <a:schemeClr val="accent1">
              <a:hueOff val="0"/>
              <a:satOff val="0"/>
              <a:lumOff val="0"/>
              <a:alphaOff val="0"/>
              <a:shade val="30000"/>
              <a:satMod val="150000"/>
              <a:alpha val="38000"/>
            </a:scheme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r-FR" sz="2000" kern="1200" dirty="0" smtClean="0">
              <a:latin typeface="Verdana" panose="020B0604030504040204" pitchFamily="34" charset="0"/>
              <a:ea typeface="Verdana" panose="020B0604030504040204" pitchFamily="34" charset="0"/>
            </a:rPr>
            <a:t>Recherche documentaire </a:t>
          </a:r>
          <a:endParaRPr lang="fr-FR" sz="2000" kern="1200" dirty="0"/>
        </a:p>
      </dsp:txBody>
      <dsp:txXfrm>
        <a:off x="62994" y="116578"/>
        <a:ext cx="2390385" cy="1164215"/>
      </dsp:txXfrm>
    </dsp:sp>
    <dsp:sp modelId="{2BA7F2F0-44C6-430A-BCF3-DAA27CF53423}">
      <dsp:nvSpPr>
        <dsp:cNvPr id="0" name=""/>
        <dsp:cNvSpPr/>
      </dsp:nvSpPr>
      <dsp:spPr>
        <a:xfrm>
          <a:off x="2620353" y="189043"/>
          <a:ext cx="3679204" cy="9505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ctr" anchorCtr="0">
          <a:noAutofit/>
        </a:bodyPr>
        <a:lstStyle/>
        <a:p>
          <a:pPr marL="171450" lvl="1" indent="-171450" algn="l" defTabSz="711200">
            <a:lnSpc>
              <a:spcPct val="90000"/>
            </a:lnSpc>
            <a:spcBef>
              <a:spcPct val="0"/>
            </a:spcBef>
            <a:spcAft>
              <a:spcPct val="15000"/>
            </a:spcAft>
            <a:buChar char="••"/>
          </a:pPr>
          <a:r>
            <a:rPr lang="fr-FR" sz="1600" kern="1200" dirty="0" smtClean="0">
              <a:latin typeface="Times New Roman" pitchFamily="18" charset="0"/>
              <a:cs typeface="Times New Roman" pitchFamily="18" charset="0"/>
            </a:rPr>
            <a:t>une démarche systématique, qui consiste à </a:t>
          </a:r>
          <a:r>
            <a:rPr lang="fr-FR" sz="1600" b="1" kern="1200" dirty="0" smtClean="0">
              <a:solidFill>
                <a:srgbClr val="FF0000"/>
              </a:solidFill>
              <a:latin typeface="Times New Roman" pitchFamily="18" charset="0"/>
              <a:cs typeface="Times New Roman" pitchFamily="18" charset="0"/>
            </a:rPr>
            <a:t>identifier</a:t>
          </a:r>
          <a:r>
            <a:rPr lang="fr-FR" sz="1600" kern="1200" dirty="0" smtClean="0">
              <a:latin typeface="Times New Roman" pitchFamily="18" charset="0"/>
              <a:cs typeface="Times New Roman" pitchFamily="18" charset="0"/>
            </a:rPr>
            <a:t>, </a:t>
          </a:r>
          <a:r>
            <a:rPr lang="fr-FR" sz="1600" b="1" kern="1200" dirty="0" smtClean="0">
              <a:solidFill>
                <a:srgbClr val="FF0000"/>
              </a:solidFill>
              <a:latin typeface="Times New Roman" pitchFamily="18" charset="0"/>
              <a:cs typeface="Times New Roman" pitchFamily="18" charset="0"/>
            </a:rPr>
            <a:t>récupérer</a:t>
          </a:r>
          <a:r>
            <a:rPr lang="fr-FR" sz="1600" kern="1200" dirty="0" smtClean="0">
              <a:latin typeface="Times New Roman" pitchFamily="18" charset="0"/>
              <a:cs typeface="Times New Roman" pitchFamily="18" charset="0"/>
            </a:rPr>
            <a:t> et </a:t>
          </a:r>
          <a:r>
            <a:rPr lang="fr-FR" sz="1600" b="1" kern="1200" dirty="0" smtClean="0">
              <a:solidFill>
                <a:srgbClr val="FF0000"/>
              </a:solidFill>
              <a:latin typeface="Times New Roman" pitchFamily="18" charset="0"/>
              <a:cs typeface="Times New Roman" pitchFamily="18" charset="0"/>
            </a:rPr>
            <a:t>traiter</a:t>
          </a:r>
          <a:r>
            <a:rPr lang="fr-FR" sz="1600" kern="1200" dirty="0" smtClean="0">
              <a:latin typeface="Times New Roman" pitchFamily="18" charset="0"/>
              <a:cs typeface="Times New Roman" pitchFamily="18" charset="0"/>
            </a:rPr>
            <a:t> des informations sur un sujet donné</a:t>
          </a:r>
          <a:endParaRPr lang="fr-FR" sz="1600" kern="1200" dirty="0">
            <a:latin typeface="Times New Roman" pitchFamily="18" charset="0"/>
            <a:cs typeface="Times New Roman" pitchFamily="18" charset="0"/>
          </a:endParaRPr>
        </a:p>
      </dsp:txBody>
      <dsp:txXfrm>
        <a:off x="2620353" y="189043"/>
        <a:ext cx="3679204" cy="950555"/>
      </dsp:txXfrm>
    </dsp:sp>
    <dsp:sp modelId="{6959938C-BF83-4BD3-A3BA-6EA44FD02305}">
      <dsp:nvSpPr>
        <dsp:cNvPr id="0" name=""/>
        <dsp:cNvSpPr/>
      </dsp:nvSpPr>
      <dsp:spPr>
        <a:xfrm rot="5400000">
          <a:off x="1186251" y="3782301"/>
          <a:ext cx="1626746" cy="974906"/>
        </a:xfrm>
        <a:prstGeom prst="bentUpArrow">
          <a:avLst>
            <a:gd name="adj1" fmla="val 32840"/>
            <a:gd name="adj2" fmla="val 25000"/>
            <a:gd name="adj3" fmla="val 35780"/>
          </a:avLst>
        </a:prstGeom>
        <a:solidFill>
          <a:schemeClr val="accent1"/>
        </a:solidFill>
        <a:ln w="31800" cap="flat" cmpd="sng" algn="ctr">
          <a:solidFill>
            <a:schemeClr val="lt1"/>
          </a:solidFill>
          <a:prstDash val="solid"/>
        </a:ln>
        <a:effectLst>
          <a:outerShdw blurRad="50800" dist="25000" dir="5400000" rotWithShape="0">
            <a:schemeClr val="accent1">
              <a:shade val="30000"/>
              <a:satMod val="150000"/>
              <a:alpha val="38000"/>
            </a:schemeClr>
          </a:outerShdw>
        </a:effectLst>
      </dsp:spPr>
      <dsp:style>
        <a:lnRef idx="3">
          <a:schemeClr val="lt1"/>
        </a:lnRef>
        <a:fillRef idx="1">
          <a:schemeClr val="accent1"/>
        </a:fillRef>
        <a:effectRef idx="1">
          <a:schemeClr val="accent1"/>
        </a:effectRef>
        <a:fontRef idx="minor">
          <a:schemeClr val="lt1"/>
        </a:fontRef>
      </dsp:style>
    </dsp:sp>
    <dsp:sp modelId="{DFB05C0F-77C1-491D-83D6-325B1CF81BFC}">
      <dsp:nvSpPr>
        <dsp:cNvPr id="0" name=""/>
        <dsp:cNvSpPr/>
      </dsp:nvSpPr>
      <dsp:spPr>
        <a:xfrm>
          <a:off x="688331" y="2410002"/>
          <a:ext cx="2465434" cy="1021303"/>
        </a:xfrm>
        <a:prstGeom prst="roundRect">
          <a:avLst>
            <a:gd name="adj" fmla="val 16670"/>
          </a:avLst>
        </a:prstGeom>
        <a:solidFill>
          <a:schemeClr val="accent1">
            <a:hueOff val="0"/>
            <a:satOff val="0"/>
            <a:lumOff val="0"/>
            <a:alphaOff val="0"/>
          </a:schemeClr>
        </a:solidFill>
        <a:ln w="31800" cap="flat" cmpd="sng" algn="ctr">
          <a:solidFill>
            <a:schemeClr val="lt1">
              <a:hueOff val="0"/>
              <a:satOff val="0"/>
              <a:lumOff val="0"/>
              <a:alphaOff val="0"/>
            </a:schemeClr>
          </a:solidFill>
          <a:prstDash val="solid"/>
        </a:ln>
        <a:effectLst>
          <a:outerShdw blurRad="50800" dist="25000" dir="5400000" rotWithShape="0">
            <a:schemeClr val="accent1">
              <a:hueOff val="0"/>
              <a:satOff val="0"/>
              <a:lumOff val="0"/>
              <a:alphaOff val="0"/>
              <a:shade val="30000"/>
              <a:satMod val="150000"/>
              <a:alpha val="38000"/>
            </a:scheme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r-FR" sz="2000" kern="1200" dirty="0" smtClean="0"/>
            <a:t>méthodologie documentaire </a:t>
          </a:r>
          <a:endParaRPr lang="fr-FR" sz="2000" kern="1200" dirty="0"/>
        </a:p>
      </dsp:txBody>
      <dsp:txXfrm>
        <a:off x="738196" y="2459867"/>
        <a:ext cx="2365704" cy="921573"/>
      </dsp:txXfrm>
    </dsp:sp>
    <dsp:sp modelId="{819FFC59-2C05-47B1-91CF-F49B5A3CFC74}">
      <dsp:nvSpPr>
        <dsp:cNvPr id="0" name=""/>
        <dsp:cNvSpPr/>
      </dsp:nvSpPr>
      <dsp:spPr>
        <a:xfrm>
          <a:off x="3120718" y="2597109"/>
          <a:ext cx="3284175" cy="11650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ctr" anchorCtr="0">
          <a:noAutofit/>
        </a:bodyPr>
        <a:lstStyle/>
        <a:p>
          <a:pPr marL="171450" lvl="1" indent="-171450" algn="l" defTabSz="711200">
            <a:lnSpc>
              <a:spcPct val="90000"/>
            </a:lnSpc>
            <a:spcBef>
              <a:spcPct val="0"/>
            </a:spcBef>
            <a:spcAft>
              <a:spcPct val="15000"/>
            </a:spcAft>
            <a:buChar char="••"/>
          </a:pPr>
          <a:r>
            <a:rPr lang="fr-FR" sz="1600" kern="1200" dirty="0" smtClean="0">
              <a:latin typeface="Times New Roman" pitchFamily="18" charset="0"/>
              <a:cs typeface="Times New Roman" pitchFamily="18" charset="0"/>
            </a:rPr>
            <a:t>C'est l'ensemble des étapes permettant de chercher, identifier et trouver des documents relatifs à un sujet par l'élaboration d'une stratégie de recherche.</a:t>
          </a:r>
          <a:endParaRPr lang="fr-FR" sz="1600" kern="1200" dirty="0">
            <a:latin typeface="Times New Roman" pitchFamily="18" charset="0"/>
            <a:cs typeface="Times New Roman" pitchFamily="18" charset="0"/>
          </a:endParaRPr>
        </a:p>
      </dsp:txBody>
      <dsp:txXfrm>
        <a:off x="3120718" y="2597109"/>
        <a:ext cx="3284175" cy="1165047"/>
      </dsp:txXfrm>
    </dsp:sp>
    <dsp:sp modelId="{C72989B2-0A80-489D-A84B-8D147747318A}">
      <dsp:nvSpPr>
        <dsp:cNvPr id="0" name=""/>
        <dsp:cNvSpPr/>
      </dsp:nvSpPr>
      <dsp:spPr>
        <a:xfrm>
          <a:off x="2520283" y="4320483"/>
          <a:ext cx="3460414" cy="884306"/>
        </a:xfrm>
        <a:prstGeom prst="roundRect">
          <a:avLst>
            <a:gd name="adj" fmla="val 16670"/>
          </a:avLst>
        </a:prstGeom>
        <a:solidFill>
          <a:schemeClr val="accent1">
            <a:hueOff val="0"/>
            <a:satOff val="0"/>
            <a:lumOff val="0"/>
            <a:alphaOff val="0"/>
          </a:schemeClr>
        </a:solidFill>
        <a:ln w="31800" cap="flat" cmpd="sng" algn="ctr">
          <a:solidFill>
            <a:schemeClr val="lt1">
              <a:hueOff val="0"/>
              <a:satOff val="0"/>
              <a:lumOff val="0"/>
              <a:alphaOff val="0"/>
            </a:schemeClr>
          </a:solidFill>
          <a:prstDash val="solid"/>
        </a:ln>
        <a:effectLst>
          <a:outerShdw blurRad="50800" dist="25000" dir="5400000" rotWithShape="0">
            <a:schemeClr val="accent1">
              <a:hueOff val="0"/>
              <a:satOff val="0"/>
              <a:lumOff val="0"/>
              <a:alphaOff val="0"/>
              <a:shade val="30000"/>
              <a:satMod val="150000"/>
              <a:alpha val="38000"/>
            </a:scheme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r-FR" sz="2000" kern="1200" dirty="0" smtClean="0"/>
            <a:t>Richesse documentaire</a:t>
          </a:r>
        </a:p>
        <a:p>
          <a:pPr lvl="0" algn="ctr" defTabSz="889000">
            <a:lnSpc>
              <a:spcPct val="90000"/>
            </a:lnSpc>
            <a:spcBef>
              <a:spcPct val="0"/>
            </a:spcBef>
            <a:spcAft>
              <a:spcPct val="35000"/>
            </a:spcAft>
          </a:pPr>
          <a:r>
            <a:rPr lang="fr-FR" sz="2000" kern="1200" dirty="0" smtClean="0"/>
            <a:t>Rigueur scientifique </a:t>
          </a:r>
          <a:endParaRPr lang="fr-FR" sz="2000" kern="1200" dirty="0"/>
        </a:p>
      </dsp:txBody>
      <dsp:txXfrm>
        <a:off x="2563459" y="4363659"/>
        <a:ext cx="3374062" cy="79795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14ACCC-5E96-4EFB-8209-67FC6DBF7594}">
      <dsp:nvSpPr>
        <dsp:cNvPr id="0" name=""/>
        <dsp:cNvSpPr/>
      </dsp:nvSpPr>
      <dsp:spPr>
        <a:xfrm>
          <a:off x="0" y="89864"/>
          <a:ext cx="6856387" cy="1138747"/>
        </a:xfrm>
        <a:prstGeom prst="roundRect">
          <a:avLst>
            <a:gd name="adj" fmla="val 10000"/>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lang="fr-FR" sz="1800" kern="1200" dirty="0" smtClean="0"/>
            <a:t>Choix du sujet</a:t>
          </a:r>
          <a:endParaRPr lang="fr-FR" sz="1800" kern="1200" dirty="0"/>
        </a:p>
        <a:p>
          <a:pPr marL="114300" lvl="1" indent="-114300" algn="l" defTabSz="622300">
            <a:lnSpc>
              <a:spcPct val="90000"/>
            </a:lnSpc>
            <a:spcBef>
              <a:spcPct val="0"/>
            </a:spcBef>
            <a:spcAft>
              <a:spcPct val="15000"/>
            </a:spcAft>
            <a:buChar char="••"/>
          </a:pPr>
          <a:r>
            <a:rPr lang="fr-FR" sz="1400" u="sng" kern="1200" dirty="0" smtClean="0">
              <a:solidFill>
                <a:schemeClr val="bg1"/>
              </a:solidFill>
              <a:latin typeface="Verdana" panose="020B0604030504040204" pitchFamily="34" charset="0"/>
              <a:ea typeface="Verdana" panose="020B0604030504040204" pitchFamily="34" charset="0"/>
              <a:cs typeface="Times New Roman" panose="02020603050405020304" pitchFamily="18" charset="0"/>
            </a:rPr>
            <a:t>connaissances préalables</a:t>
          </a:r>
          <a:endParaRPr lang="fr-FR" sz="1400" kern="1200" dirty="0">
            <a:solidFill>
              <a:schemeClr val="bg1"/>
            </a:solidFill>
          </a:endParaRPr>
        </a:p>
        <a:p>
          <a:pPr marL="114300" lvl="1" indent="-114300" algn="l" defTabSz="622300">
            <a:lnSpc>
              <a:spcPct val="90000"/>
            </a:lnSpc>
            <a:spcBef>
              <a:spcPct val="0"/>
            </a:spcBef>
            <a:spcAft>
              <a:spcPct val="15000"/>
            </a:spcAft>
            <a:buChar char="••"/>
          </a:pPr>
          <a:r>
            <a:rPr lang="fr-FR" sz="1400" kern="1200" dirty="0" smtClean="0">
              <a:solidFill>
                <a:schemeClr val="bg1"/>
              </a:solidFill>
              <a:latin typeface="Verdana" panose="020B0604030504040204" pitchFamily="34" charset="0"/>
              <a:ea typeface="Verdana" panose="020B0604030504040204" pitchFamily="34" charset="0"/>
              <a:cs typeface="Times New Roman" panose="02020603050405020304" pitchFamily="18" charset="0"/>
            </a:rPr>
            <a:t> </a:t>
          </a:r>
          <a:r>
            <a:rPr lang="fr-FR" sz="1400" u="sng" kern="1200" dirty="0" smtClean="0">
              <a:solidFill>
                <a:schemeClr val="bg1"/>
              </a:solidFill>
              <a:latin typeface="Verdana" panose="020B0604030504040204" pitchFamily="34" charset="0"/>
              <a:ea typeface="Verdana" panose="020B0604030504040204" pitchFamily="34" charset="0"/>
              <a:cs typeface="Times New Roman" panose="02020603050405020304" pitchFamily="18" charset="0"/>
            </a:rPr>
            <a:t>intérêts personnels</a:t>
          </a:r>
          <a:endParaRPr lang="fr-FR" sz="1400" kern="1200" dirty="0">
            <a:solidFill>
              <a:schemeClr val="bg1"/>
            </a:solidFill>
          </a:endParaRPr>
        </a:p>
        <a:p>
          <a:pPr marL="114300" lvl="1" indent="-114300" algn="l" defTabSz="622300">
            <a:lnSpc>
              <a:spcPct val="90000"/>
            </a:lnSpc>
            <a:spcBef>
              <a:spcPct val="0"/>
            </a:spcBef>
            <a:spcAft>
              <a:spcPct val="15000"/>
            </a:spcAft>
            <a:buChar char="••"/>
          </a:pPr>
          <a:r>
            <a:rPr lang="fr-FR" sz="1400" kern="1200" dirty="0" smtClean="0">
              <a:solidFill>
                <a:schemeClr val="bg1"/>
              </a:solidFill>
              <a:latin typeface="Verdana" panose="020B0604030504040204" pitchFamily="34" charset="0"/>
              <a:ea typeface="Verdana" panose="020B0604030504040204" pitchFamily="34" charset="0"/>
              <a:cs typeface="Times New Roman" panose="02020603050405020304" pitchFamily="18" charset="0"/>
            </a:rPr>
            <a:t> </a:t>
          </a:r>
          <a:r>
            <a:rPr lang="fr-FR" sz="1400" u="sng" kern="1200" dirty="0" smtClean="0">
              <a:solidFill>
                <a:schemeClr val="bg1"/>
              </a:solidFill>
              <a:latin typeface="Verdana" panose="020B0604030504040204" pitchFamily="34" charset="0"/>
              <a:ea typeface="Verdana" panose="020B0604030504040204" pitchFamily="34" charset="0"/>
              <a:cs typeface="Times New Roman" panose="02020603050405020304" pitchFamily="18" charset="0"/>
            </a:rPr>
            <a:t>sa pertinence par rapport à l'enseignement</a:t>
          </a:r>
          <a:endParaRPr lang="fr-FR" sz="1400" kern="1200" dirty="0">
            <a:solidFill>
              <a:schemeClr val="bg1"/>
            </a:solidFill>
          </a:endParaRPr>
        </a:p>
      </dsp:txBody>
      <dsp:txXfrm>
        <a:off x="1484641" y="89864"/>
        <a:ext cx="5371745" cy="1138747"/>
      </dsp:txXfrm>
    </dsp:sp>
    <dsp:sp modelId="{6EF7B4EF-DE9E-41FE-9429-351E682CC82E}">
      <dsp:nvSpPr>
        <dsp:cNvPr id="0" name=""/>
        <dsp:cNvSpPr/>
      </dsp:nvSpPr>
      <dsp:spPr>
        <a:xfrm flipH="1">
          <a:off x="146364" y="187217"/>
          <a:ext cx="1067169" cy="906916"/>
        </a:xfrm>
        <a:prstGeom prst="roundRect">
          <a:avLst>
            <a:gd name="adj" fmla="val 10000"/>
          </a:avLst>
        </a:prstGeom>
        <a:solidFill>
          <a:schemeClr val="accent1">
            <a:tint val="50000"/>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AC3C523-3841-46E7-8663-1E4F2B668AEA}">
      <dsp:nvSpPr>
        <dsp:cNvPr id="0" name=""/>
        <dsp:cNvSpPr/>
      </dsp:nvSpPr>
      <dsp:spPr>
        <a:xfrm>
          <a:off x="0" y="1252111"/>
          <a:ext cx="6856387" cy="1133645"/>
        </a:xfrm>
        <a:prstGeom prst="roundRect">
          <a:avLst>
            <a:gd name="adj" fmla="val 10000"/>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lang="fr-FR" sz="1800" kern="1200" dirty="0" smtClean="0"/>
            <a:t>Intitulé du sujet</a:t>
          </a:r>
          <a:endParaRPr lang="fr-FR" sz="1800" kern="1200" dirty="0"/>
        </a:p>
        <a:p>
          <a:pPr marL="114300" lvl="1" indent="-114300" algn="l" defTabSz="622300">
            <a:lnSpc>
              <a:spcPct val="90000"/>
            </a:lnSpc>
            <a:spcBef>
              <a:spcPct val="0"/>
            </a:spcBef>
            <a:spcAft>
              <a:spcPct val="15000"/>
            </a:spcAft>
            <a:buChar char="••"/>
          </a:pPr>
          <a:r>
            <a:rPr lang="fr-FR" sz="1400" kern="1200" dirty="0" smtClean="0"/>
            <a:t>questionner le sujet dans toutes ses dimensions,</a:t>
          </a:r>
          <a:endParaRPr lang="fr-FR" sz="1400" kern="1200" dirty="0"/>
        </a:p>
        <a:p>
          <a:pPr marL="114300" lvl="1" indent="-114300" algn="l" defTabSz="622300">
            <a:lnSpc>
              <a:spcPct val="90000"/>
            </a:lnSpc>
            <a:spcBef>
              <a:spcPct val="0"/>
            </a:spcBef>
            <a:spcAft>
              <a:spcPct val="15000"/>
            </a:spcAft>
            <a:buChar char="••"/>
          </a:pPr>
          <a:r>
            <a:rPr lang="fr-FR" sz="1400" kern="1200" dirty="0" smtClean="0"/>
            <a:t>sélectionner les concepts importants</a:t>
          </a:r>
          <a:endParaRPr lang="fr-FR" sz="1400" kern="1200" dirty="0"/>
        </a:p>
        <a:p>
          <a:pPr marL="114300" lvl="1" indent="-114300" algn="l" defTabSz="622300">
            <a:lnSpc>
              <a:spcPct val="90000"/>
            </a:lnSpc>
            <a:spcBef>
              <a:spcPct val="0"/>
            </a:spcBef>
            <a:spcAft>
              <a:spcPct val="15000"/>
            </a:spcAft>
            <a:buChar char="••"/>
          </a:pPr>
          <a:r>
            <a:rPr lang="fr-FR" sz="1400" kern="1200" dirty="0" smtClean="0"/>
            <a:t>chercher des synonymes</a:t>
          </a:r>
          <a:endParaRPr lang="fr-FR" sz="1400" kern="1200" dirty="0"/>
        </a:p>
      </dsp:txBody>
      <dsp:txXfrm>
        <a:off x="1484641" y="1252111"/>
        <a:ext cx="5371745" cy="1133645"/>
      </dsp:txXfrm>
    </dsp:sp>
    <dsp:sp modelId="{9197622D-69DA-40B3-B534-F430B5AACD67}">
      <dsp:nvSpPr>
        <dsp:cNvPr id="0" name=""/>
        <dsp:cNvSpPr/>
      </dsp:nvSpPr>
      <dsp:spPr>
        <a:xfrm>
          <a:off x="113364" y="1365476"/>
          <a:ext cx="1371277" cy="906916"/>
        </a:xfrm>
        <a:prstGeom prst="roundRect">
          <a:avLst>
            <a:gd name="adj" fmla="val 10000"/>
          </a:avLst>
        </a:prstGeom>
        <a:solidFill>
          <a:schemeClr val="accent1">
            <a:tint val="50000"/>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30C3878-E2E8-4FBB-962A-B9CB7B4CA6F3}">
      <dsp:nvSpPr>
        <dsp:cNvPr id="0" name=""/>
        <dsp:cNvSpPr/>
      </dsp:nvSpPr>
      <dsp:spPr>
        <a:xfrm>
          <a:off x="0" y="2499679"/>
          <a:ext cx="6856387" cy="1116686"/>
        </a:xfrm>
        <a:prstGeom prst="roundRect">
          <a:avLst>
            <a:gd name="adj" fmla="val 10000"/>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lang="fr-FR" sz="1800" kern="1200" dirty="0" smtClean="0"/>
            <a:t>Liste des mots clés concernant le sujet</a:t>
          </a:r>
          <a:endParaRPr lang="fr-FR" sz="1800" kern="1200" dirty="0"/>
        </a:p>
        <a:p>
          <a:pPr marL="114300" lvl="1" indent="-114300" algn="l" defTabSz="622300">
            <a:lnSpc>
              <a:spcPct val="90000"/>
            </a:lnSpc>
            <a:spcBef>
              <a:spcPct val="0"/>
            </a:spcBef>
            <a:spcAft>
              <a:spcPct val="15000"/>
            </a:spcAft>
            <a:buChar char="••"/>
          </a:pPr>
          <a:r>
            <a:rPr lang="fr-FR" sz="1400" kern="1200" dirty="0" smtClean="0"/>
            <a:t>concepts/mots clés</a:t>
          </a:r>
          <a:endParaRPr lang="fr-FR" sz="1400" kern="1200" dirty="0"/>
        </a:p>
        <a:p>
          <a:pPr marL="114300" lvl="1" indent="-114300" algn="l" defTabSz="622300">
            <a:lnSpc>
              <a:spcPct val="90000"/>
            </a:lnSpc>
            <a:spcBef>
              <a:spcPct val="0"/>
            </a:spcBef>
            <a:spcAft>
              <a:spcPct val="15000"/>
            </a:spcAft>
            <a:buChar char="••"/>
          </a:pPr>
          <a:r>
            <a:rPr lang="fr-FR" sz="1400" kern="1200" dirty="0" smtClean="0"/>
            <a:t>traduction en langue anglaise</a:t>
          </a:r>
          <a:endParaRPr lang="fr-FR" sz="1400" kern="1200" dirty="0"/>
        </a:p>
      </dsp:txBody>
      <dsp:txXfrm>
        <a:off x="1484641" y="2499679"/>
        <a:ext cx="5371745" cy="1116686"/>
      </dsp:txXfrm>
    </dsp:sp>
    <dsp:sp modelId="{6F78FE46-02B7-4F34-AA58-724ACC507B77}">
      <dsp:nvSpPr>
        <dsp:cNvPr id="0" name=""/>
        <dsp:cNvSpPr/>
      </dsp:nvSpPr>
      <dsp:spPr>
        <a:xfrm>
          <a:off x="212994" y="2592290"/>
          <a:ext cx="1082308" cy="906916"/>
        </a:xfrm>
        <a:prstGeom prst="roundRect">
          <a:avLst>
            <a:gd name="adj" fmla="val 10000"/>
          </a:avLst>
        </a:prstGeom>
        <a:solidFill>
          <a:schemeClr val="accent1">
            <a:tint val="50000"/>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14ACCC-5E96-4EFB-8209-67FC6DBF7594}">
      <dsp:nvSpPr>
        <dsp:cNvPr id="0" name=""/>
        <dsp:cNvSpPr/>
      </dsp:nvSpPr>
      <dsp:spPr>
        <a:xfrm>
          <a:off x="0" y="72007"/>
          <a:ext cx="6856387" cy="903652"/>
        </a:xfrm>
        <a:prstGeom prst="roundRect">
          <a:avLst>
            <a:gd name="adj" fmla="val 10000"/>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t" anchorCtr="0">
          <a:noAutofit/>
        </a:bodyPr>
        <a:lstStyle/>
        <a:p>
          <a:pPr lvl="0" algn="l" defTabSz="1066800">
            <a:lnSpc>
              <a:spcPct val="90000"/>
            </a:lnSpc>
            <a:spcBef>
              <a:spcPct val="0"/>
            </a:spcBef>
            <a:spcAft>
              <a:spcPct val="35000"/>
            </a:spcAft>
          </a:pPr>
          <a:r>
            <a:rPr lang="fr-FR" sz="2400" kern="1200" dirty="0" smtClean="0"/>
            <a:t>Rassembler l’information de base</a:t>
          </a:r>
          <a:endParaRPr lang="fr-FR" sz="2400" kern="1200" dirty="0"/>
        </a:p>
        <a:p>
          <a:pPr marL="114300" lvl="1" indent="-114300" algn="l" defTabSz="622300">
            <a:lnSpc>
              <a:spcPct val="90000"/>
            </a:lnSpc>
            <a:spcBef>
              <a:spcPct val="0"/>
            </a:spcBef>
            <a:spcAft>
              <a:spcPct val="15000"/>
            </a:spcAft>
            <a:buChar char="••"/>
          </a:pPr>
          <a:endParaRPr lang="fr-FR" sz="1400" kern="1200" dirty="0">
            <a:solidFill>
              <a:schemeClr val="bg1"/>
            </a:solidFill>
          </a:endParaRPr>
        </a:p>
      </dsp:txBody>
      <dsp:txXfrm>
        <a:off x="1483508" y="72007"/>
        <a:ext cx="5372878" cy="903652"/>
      </dsp:txXfrm>
    </dsp:sp>
    <dsp:sp modelId="{6EF7B4EF-DE9E-41FE-9429-351E682CC82E}">
      <dsp:nvSpPr>
        <dsp:cNvPr id="0" name=""/>
        <dsp:cNvSpPr/>
      </dsp:nvSpPr>
      <dsp:spPr>
        <a:xfrm flipH="1">
          <a:off x="152375" y="144016"/>
          <a:ext cx="1052880" cy="756797"/>
        </a:xfrm>
        <a:prstGeom prst="roundRect">
          <a:avLst>
            <a:gd name="adj" fmla="val 10000"/>
          </a:avLst>
        </a:prstGeom>
        <a:solidFill>
          <a:schemeClr val="accent1">
            <a:tint val="50000"/>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AC3C523-3841-46E7-8663-1E4F2B668AEA}">
      <dsp:nvSpPr>
        <dsp:cNvPr id="0" name=""/>
        <dsp:cNvSpPr/>
      </dsp:nvSpPr>
      <dsp:spPr>
        <a:xfrm>
          <a:off x="0" y="1015883"/>
          <a:ext cx="6856387" cy="1143838"/>
        </a:xfrm>
        <a:prstGeom prst="roundRect">
          <a:avLst>
            <a:gd name="adj" fmla="val 10000"/>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l" defTabSz="1289050">
            <a:lnSpc>
              <a:spcPct val="90000"/>
            </a:lnSpc>
            <a:spcBef>
              <a:spcPct val="0"/>
            </a:spcBef>
            <a:spcAft>
              <a:spcPct val="35000"/>
            </a:spcAft>
          </a:pPr>
          <a:r>
            <a:rPr lang="fr-FR" sz="2900" kern="1200" dirty="0" smtClean="0"/>
            <a:t>Faire le point sur ses connaissances dans le domaine</a:t>
          </a:r>
          <a:endParaRPr lang="fr-FR" sz="2900" kern="1200" dirty="0"/>
        </a:p>
      </dsp:txBody>
      <dsp:txXfrm>
        <a:off x="1483508" y="1015883"/>
        <a:ext cx="5372878" cy="1143838"/>
      </dsp:txXfrm>
    </dsp:sp>
    <dsp:sp modelId="{9197622D-69DA-40B3-B534-F430B5AACD67}">
      <dsp:nvSpPr>
        <dsp:cNvPr id="0" name=""/>
        <dsp:cNvSpPr/>
      </dsp:nvSpPr>
      <dsp:spPr>
        <a:xfrm>
          <a:off x="132471" y="1152129"/>
          <a:ext cx="1019654" cy="871345"/>
        </a:xfrm>
        <a:prstGeom prst="roundRect">
          <a:avLst>
            <a:gd name="adj" fmla="val 10000"/>
          </a:avLst>
        </a:prstGeom>
        <a:solidFill>
          <a:schemeClr val="accent1">
            <a:tint val="50000"/>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F8DB12-578C-4984-974F-02A1860F357F}">
      <dsp:nvSpPr>
        <dsp:cNvPr id="0" name=""/>
        <dsp:cNvSpPr/>
      </dsp:nvSpPr>
      <dsp:spPr>
        <a:xfrm>
          <a:off x="143996" y="160762"/>
          <a:ext cx="5181600" cy="693717"/>
        </a:xfrm>
        <a:prstGeom prst="roundRect">
          <a:avLst>
            <a:gd name="adj" fmla="val 10000"/>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r>
            <a:rPr lang="fr-FR" sz="2500" kern="1200" dirty="0" smtClean="0"/>
            <a:t>Analyse du sujet</a:t>
          </a:r>
          <a:endParaRPr lang="fr-FR" sz="2500" kern="1200" dirty="0"/>
        </a:p>
      </dsp:txBody>
      <dsp:txXfrm>
        <a:off x="164314" y="181080"/>
        <a:ext cx="3752113" cy="653081"/>
      </dsp:txXfrm>
    </dsp:sp>
    <dsp:sp modelId="{72467101-EB61-414E-A953-B2054B7F6CCC}">
      <dsp:nvSpPr>
        <dsp:cNvPr id="0" name=""/>
        <dsp:cNvSpPr/>
      </dsp:nvSpPr>
      <dsp:spPr>
        <a:xfrm>
          <a:off x="0" y="1224137"/>
          <a:ext cx="5489335" cy="1463689"/>
        </a:xfrm>
        <a:prstGeom prst="roundRect">
          <a:avLst>
            <a:gd name="adj" fmla="val 10000"/>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fr-FR" sz="1400" kern="1200" dirty="0" smtClean="0">
              <a:latin typeface="Arial Black" pitchFamily="34" charset="0"/>
            </a:rPr>
            <a:t>-Maîtriser le sujet  </a:t>
          </a:r>
        </a:p>
        <a:p>
          <a:pPr lvl="0" algn="l" defTabSz="622300">
            <a:lnSpc>
              <a:spcPct val="90000"/>
            </a:lnSpc>
            <a:spcBef>
              <a:spcPct val="0"/>
            </a:spcBef>
            <a:spcAft>
              <a:spcPct val="35000"/>
            </a:spcAft>
          </a:pPr>
          <a:r>
            <a:rPr lang="fr-FR" sz="1400" kern="1200" dirty="0" smtClean="0">
              <a:latin typeface="Arial Black" pitchFamily="34" charset="0"/>
            </a:rPr>
            <a:t>-Délimiter le périmètre de recherche </a:t>
          </a:r>
        </a:p>
        <a:p>
          <a:pPr lvl="0" algn="l" defTabSz="622300">
            <a:lnSpc>
              <a:spcPct val="90000"/>
            </a:lnSpc>
            <a:spcBef>
              <a:spcPct val="0"/>
            </a:spcBef>
            <a:spcAft>
              <a:spcPct val="35000"/>
            </a:spcAft>
          </a:pPr>
          <a:r>
            <a:rPr lang="fr-FR" sz="1400" kern="1200" dirty="0" smtClean="0">
              <a:latin typeface="Arial Black" pitchFamily="34" charset="0"/>
            </a:rPr>
            <a:t>-Ne rien oublier</a:t>
          </a:r>
          <a:endParaRPr lang="fr-FR" sz="1400" kern="1200" dirty="0">
            <a:latin typeface="Arial Black" pitchFamily="34" charset="0"/>
          </a:endParaRPr>
        </a:p>
      </dsp:txBody>
      <dsp:txXfrm>
        <a:off x="42870" y="1267007"/>
        <a:ext cx="3982086" cy="1377949"/>
      </dsp:txXfrm>
    </dsp:sp>
    <dsp:sp modelId="{10A2F814-B919-41BE-A72C-80003A2D8998}">
      <dsp:nvSpPr>
        <dsp:cNvPr id="0" name=""/>
        <dsp:cNvSpPr/>
      </dsp:nvSpPr>
      <dsp:spPr>
        <a:xfrm>
          <a:off x="864086" y="3168353"/>
          <a:ext cx="5181600" cy="1360951"/>
        </a:xfrm>
        <a:prstGeom prst="roundRect">
          <a:avLst>
            <a:gd name="adj" fmla="val 10000"/>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r>
            <a:rPr lang="fr-FR" sz="2500" kern="1200" dirty="0" smtClean="0">
              <a:latin typeface="Verdana" panose="020B0604030504040204" pitchFamily="34" charset="0"/>
              <a:ea typeface="Verdana" panose="020B0604030504040204" pitchFamily="34" charset="0"/>
              <a:cs typeface="Times New Roman" panose="02020603050405020304" pitchFamily="18" charset="0"/>
            </a:rPr>
            <a:t>Méthode de  </a:t>
          </a:r>
          <a:r>
            <a:rPr lang="fr-FR" sz="2500" b="1" kern="1200" dirty="0" smtClean="0">
              <a:latin typeface="Verdana" panose="020B0604030504040204" pitchFamily="34" charset="0"/>
              <a:ea typeface="Verdana" panose="020B0604030504040204" pitchFamily="34" charset="0"/>
              <a:cs typeface="Times New Roman" panose="02020603050405020304" pitchFamily="18" charset="0"/>
            </a:rPr>
            <a:t>Brainstorming (</a:t>
          </a:r>
          <a:r>
            <a:rPr lang="fr-FR" sz="2500" b="1" kern="1200" dirty="0" smtClean="0">
              <a:latin typeface="Verdana" panose="020B0604030504040204" pitchFamily="34" charset="0"/>
              <a:ea typeface="Verdana" panose="020B0604030504040204" pitchFamily="34" charset="0"/>
            </a:rPr>
            <a:t>QQQPOC)</a:t>
          </a:r>
          <a:endParaRPr lang="fr-FR" sz="2500" kern="1200" dirty="0"/>
        </a:p>
      </dsp:txBody>
      <dsp:txXfrm>
        <a:off x="903947" y="3208214"/>
        <a:ext cx="3760059" cy="1281229"/>
      </dsp:txXfrm>
    </dsp:sp>
    <dsp:sp modelId="{294CADDF-A946-4490-9E4E-BD31037AE4DD}">
      <dsp:nvSpPr>
        <dsp:cNvPr id="0" name=""/>
        <dsp:cNvSpPr/>
      </dsp:nvSpPr>
      <dsp:spPr>
        <a:xfrm>
          <a:off x="4139979" y="884181"/>
          <a:ext cx="884618" cy="884618"/>
        </a:xfrm>
        <a:prstGeom prst="downArrow">
          <a:avLst>
            <a:gd name="adj1" fmla="val 55000"/>
            <a:gd name="adj2" fmla="val 45000"/>
          </a:avLst>
        </a:prstGeom>
        <a:solidFill>
          <a:schemeClr val="accent1">
            <a:alpha val="90000"/>
            <a:tint val="40000"/>
            <a:hueOff val="0"/>
            <a:satOff val="0"/>
            <a:lumOff val="0"/>
            <a:alphaOff val="0"/>
          </a:schemeClr>
        </a:solidFill>
        <a:ln w="400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fr-FR" sz="3600" kern="1200"/>
        </a:p>
      </dsp:txBody>
      <dsp:txXfrm>
        <a:off x="4339018" y="884181"/>
        <a:ext cx="486540" cy="665675"/>
      </dsp:txXfrm>
    </dsp:sp>
    <dsp:sp modelId="{55869DB2-A210-41E8-B49C-CB16AF42CBEC}">
      <dsp:nvSpPr>
        <dsp:cNvPr id="0" name=""/>
        <dsp:cNvSpPr/>
      </dsp:nvSpPr>
      <dsp:spPr>
        <a:xfrm>
          <a:off x="4754181" y="2610758"/>
          <a:ext cx="884618" cy="884618"/>
        </a:xfrm>
        <a:prstGeom prst="downArrow">
          <a:avLst>
            <a:gd name="adj1" fmla="val 55000"/>
            <a:gd name="adj2" fmla="val 45000"/>
          </a:avLst>
        </a:prstGeom>
        <a:solidFill>
          <a:schemeClr val="accent1">
            <a:alpha val="90000"/>
            <a:tint val="40000"/>
            <a:hueOff val="0"/>
            <a:satOff val="0"/>
            <a:lumOff val="0"/>
            <a:alphaOff val="0"/>
          </a:schemeClr>
        </a:solidFill>
        <a:ln w="400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fr-FR" sz="3600" kern="1200"/>
        </a:p>
      </dsp:txBody>
      <dsp:txXfrm>
        <a:off x="4953220" y="2610758"/>
        <a:ext cx="486540" cy="66567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DD512F-5949-4ACD-971E-0319A3CEF96C}">
      <dsp:nvSpPr>
        <dsp:cNvPr id="0" name=""/>
        <dsp:cNvSpPr/>
      </dsp:nvSpPr>
      <dsp:spPr>
        <a:xfrm>
          <a:off x="72007" y="0"/>
          <a:ext cx="1092506" cy="1373149"/>
        </a:xfrm>
        <a:prstGeom prst="roundRect">
          <a:avLst>
            <a:gd name="adj" fmla="val 10000"/>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fr-FR" sz="1800" kern="12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Localiser les ressources</a:t>
          </a:r>
          <a:endParaRPr lang="fr-FR" sz="1800" kern="1200" dirty="0"/>
        </a:p>
      </dsp:txBody>
      <dsp:txXfrm>
        <a:off x="104005" y="31998"/>
        <a:ext cx="1028510" cy="1309153"/>
      </dsp:txXfrm>
    </dsp:sp>
    <dsp:sp modelId="{D2DA22DF-57ED-4FE2-A485-D0419249D3B2}">
      <dsp:nvSpPr>
        <dsp:cNvPr id="0" name=""/>
        <dsp:cNvSpPr/>
      </dsp:nvSpPr>
      <dsp:spPr>
        <a:xfrm>
          <a:off x="181257" y="1373149"/>
          <a:ext cx="1384281" cy="190003"/>
        </a:xfrm>
        <a:custGeom>
          <a:avLst/>
          <a:gdLst/>
          <a:ahLst/>
          <a:cxnLst/>
          <a:rect l="0" t="0" r="0" b="0"/>
          <a:pathLst>
            <a:path>
              <a:moveTo>
                <a:pt x="0" y="0"/>
              </a:moveTo>
              <a:lnTo>
                <a:pt x="0" y="190003"/>
              </a:lnTo>
              <a:lnTo>
                <a:pt x="1384281" y="190003"/>
              </a:lnTo>
            </a:path>
          </a:pathLst>
        </a:custGeom>
        <a:noFill/>
        <a:ln w="400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78D67B9-4F5D-482E-AA27-6695C9A1897B}">
      <dsp:nvSpPr>
        <dsp:cNvPr id="0" name=""/>
        <dsp:cNvSpPr/>
      </dsp:nvSpPr>
      <dsp:spPr>
        <a:xfrm>
          <a:off x="1565539" y="1056427"/>
          <a:ext cx="1674814" cy="1013451"/>
        </a:xfrm>
        <a:prstGeom prst="roundRect">
          <a:avLst>
            <a:gd name="adj" fmla="val 10000"/>
          </a:avLst>
        </a:prstGeom>
        <a:solidFill>
          <a:schemeClr val="lt1">
            <a:alpha val="90000"/>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005" tIns="26670" rIns="40005" bIns="26670" numCol="1" spcCol="1270" anchor="ctr" anchorCtr="0">
          <a:noAutofit/>
        </a:bodyPr>
        <a:lstStyle/>
        <a:p>
          <a:pPr lvl="0" algn="ctr" defTabSz="933450">
            <a:lnSpc>
              <a:spcPct val="90000"/>
            </a:lnSpc>
            <a:spcBef>
              <a:spcPct val="0"/>
            </a:spcBef>
            <a:spcAft>
              <a:spcPct val="35000"/>
            </a:spcAft>
          </a:pPr>
          <a:r>
            <a:rPr lang="fr-FR" sz="2100" kern="1200" dirty="0" smtClean="0">
              <a:solidFill>
                <a:schemeClr val="tx1"/>
              </a:solidFill>
              <a:latin typeface="Verdana" panose="020B0604030504040204" pitchFamily="34" charset="0"/>
              <a:ea typeface="Verdana" panose="020B0604030504040204" pitchFamily="34" charset="0"/>
            </a:rPr>
            <a:t>Type de documents </a:t>
          </a:r>
          <a:endParaRPr lang="fr-FR" sz="2100" kern="1200" dirty="0"/>
        </a:p>
      </dsp:txBody>
      <dsp:txXfrm>
        <a:off x="1595222" y="1086110"/>
        <a:ext cx="1615448" cy="954085"/>
      </dsp:txXfrm>
    </dsp:sp>
    <dsp:sp modelId="{09897B6D-0DA3-4910-A39E-9666E70A1E2F}">
      <dsp:nvSpPr>
        <dsp:cNvPr id="0" name=""/>
        <dsp:cNvSpPr/>
      </dsp:nvSpPr>
      <dsp:spPr>
        <a:xfrm>
          <a:off x="181257" y="1373149"/>
          <a:ext cx="1186887" cy="2132001"/>
        </a:xfrm>
        <a:custGeom>
          <a:avLst/>
          <a:gdLst/>
          <a:ahLst/>
          <a:cxnLst/>
          <a:rect l="0" t="0" r="0" b="0"/>
          <a:pathLst>
            <a:path>
              <a:moveTo>
                <a:pt x="0" y="0"/>
              </a:moveTo>
              <a:lnTo>
                <a:pt x="0" y="2132001"/>
              </a:lnTo>
              <a:lnTo>
                <a:pt x="1186887" y="2132001"/>
              </a:lnTo>
            </a:path>
          </a:pathLst>
        </a:custGeom>
        <a:noFill/>
        <a:ln w="400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6FC86D8-B693-41B4-867B-DF854CA1F73A}">
      <dsp:nvSpPr>
        <dsp:cNvPr id="0" name=""/>
        <dsp:cNvSpPr/>
      </dsp:nvSpPr>
      <dsp:spPr>
        <a:xfrm>
          <a:off x="1368145" y="2946300"/>
          <a:ext cx="1788318" cy="1117699"/>
        </a:xfrm>
        <a:prstGeom prst="roundRect">
          <a:avLst>
            <a:gd name="adj" fmla="val 10000"/>
          </a:avLst>
        </a:prstGeom>
        <a:solidFill>
          <a:schemeClr val="lt1">
            <a:alpha val="90000"/>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005" tIns="26670" rIns="40005" bIns="26670" numCol="1" spcCol="1270" anchor="ctr" anchorCtr="0">
          <a:noAutofit/>
        </a:bodyPr>
        <a:lstStyle/>
        <a:p>
          <a:pPr lvl="0" algn="ctr" defTabSz="933450">
            <a:lnSpc>
              <a:spcPct val="90000"/>
            </a:lnSpc>
            <a:spcBef>
              <a:spcPct val="0"/>
            </a:spcBef>
            <a:spcAft>
              <a:spcPct val="35000"/>
            </a:spcAft>
          </a:pPr>
          <a:r>
            <a:rPr lang="fr-FR" sz="2100" kern="1200" dirty="0" smtClean="0">
              <a:solidFill>
                <a:schemeClr val="tx1"/>
              </a:solidFill>
              <a:latin typeface="Verdana" panose="020B0604030504040204" pitchFamily="34" charset="0"/>
              <a:ea typeface="Verdana" panose="020B0604030504040204" pitchFamily="34" charset="0"/>
            </a:rPr>
            <a:t>Type de </a:t>
          </a:r>
        </a:p>
        <a:p>
          <a:pPr lvl="0" algn="ctr" defTabSz="933450">
            <a:lnSpc>
              <a:spcPct val="90000"/>
            </a:lnSpc>
            <a:spcBef>
              <a:spcPct val="0"/>
            </a:spcBef>
            <a:spcAft>
              <a:spcPct val="35000"/>
            </a:spcAft>
          </a:pPr>
          <a:r>
            <a:rPr lang="fr-FR" sz="2100" kern="1200" dirty="0" smtClean="0">
              <a:solidFill>
                <a:schemeClr val="tx1"/>
              </a:solidFill>
              <a:latin typeface="Verdana" panose="020B0604030504040204" pitchFamily="34" charset="0"/>
              <a:ea typeface="Verdana" panose="020B0604030504040204" pitchFamily="34" charset="0"/>
            </a:rPr>
            <a:t>ressources </a:t>
          </a:r>
          <a:endParaRPr lang="fr-FR" sz="2100" kern="1200" dirty="0"/>
        </a:p>
      </dsp:txBody>
      <dsp:txXfrm>
        <a:off x="1400881" y="2979036"/>
        <a:ext cx="1722846" cy="1052227"/>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6.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D80C589-267F-4225-A53A-AD338A59F31B}" type="datetimeFigureOut">
              <a:rPr lang="fr-FR" smtClean="0"/>
              <a:t>17/12/2023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6A9766-5767-4B85-AD5F-FEFD91B0AD8E}" type="slidenum">
              <a:rPr lang="fr-FR" smtClean="0"/>
              <a:t>‹N°›</a:t>
            </a:fld>
            <a:endParaRPr lang="fr-FR"/>
          </a:p>
        </p:txBody>
      </p:sp>
    </p:spTree>
    <p:extLst>
      <p:ext uri="{BB962C8B-B14F-4D97-AF65-F5344CB8AC3E}">
        <p14:creationId xmlns:p14="http://schemas.microsoft.com/office/powerpoint/2010/main" val="4245353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76A9766-5767-4B85-AD5F-FEFD91B0AD8E}" type="slidenum">
              <a:rPr lang="fr-FR" smtClean="0"/>
              <a:t>1</a:t>
            </a:fld>
            <a:endParaRPr lang="fr-FR"/>
          </a:p>
        </p:txBody>
      </p:sp>
    </p:spTree>
    <p:extLst>
      <p:ext uri="{BB962C8B-B14F-4D97-AF65-F5344CB8AC3E}">
        <p14:creationId xmlns:p14="http://schemas.microsoft.com/office/powerpoint/2010/main" val="28351361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latin typeface="Verdana" panose="020B0604030504040204" pitchFamily="34" charset="0"/>
                <a:ea typeface="Verdana" panose="020B0604030504040204" pitchFamily="34" charset="0"/>
                <a:cs typeface="Times New Roman" panose="02020603050405020304" pitchFamily="18" charset="0"/>
              </a:rPr>
              <a:t>D’un point de vue général, poser une requête revient à combiner les mots-clés grâce aux opérateurs de recherche :</a:t>
            </a:r>
          </a:p>
          <a:p>
            <a:endParaRPr lang="fr-FR" dirty="0"/>
          </a:p>
        </p:txBody>
      </p:sp>
      <p:sp>
        <p:nvSpPr>
          <p:cNvPr id="4" name="Espace réservé du numéro de diapositive 3"/>
          <p:cNvSpPr>
            <a:spLocks noGrp="1"/>
          </p:cNvSpPr>
          <p:nvPr>
            <p:ph type="sldNum" sz="quarter" idx="10"/>
          </p:nvPr>
        </p:nvSpPr>
        <p:spPr/>
        <p:txBody>
          <a:bodyPr/>
          <a:lstStyle/>
          <a:p>
            <a:fld id="{076A9766-5767-4B85-AD5F-FEFD91B0AD8E}" type="slidenum">
              <a:rPr lang="fr-FR" smtClean="0"/>
              <a:t>15</a:t>
            </a:fld>
            <a:endParaRPr lang="fr-FR"/>
          </a:p>
        </p:txBody>
      </p:sp>
    </p:spTree>
    <p:extLst>
      <p:ext uri="{BB962C8B-B14F-4D97-AF65-F5344CB8AC3E}">
        <p14:creationId xmlns:p14="http://schemas.microsoft.com/office/powerpoint/2010/main" val="16048557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200" b="0" i="0" u="none" strike="noStrike" kern="1200" baseline="0" dirty="0" smtClean="0">
              <a:solidFill>
                <a:schemeClr val="tx1"/>
              </a:solidFill>
              <a:latin typeface="+mn-lt"/>
              <a:ea typeface="+mn-ea"/>
              <a:cs typeface="+mn-cs"/>
            </a:endParaRPr>
          </a:p>
          <a:p>
            <a:r>
              <a:rPr lang="fr-FR" sz="1200" b="0" i="0" u="none" strike="noStrike" kern="1200" baseline="0" dirty="0" smtClean="0">
                <a:solidFill>
                  <a:schemeClr val="tx1"/>
                </a:solidFill>
                <a:latin typeface="+mn-lt"/>
                <a:ea typeface="+mn-ea"/>
                <a:cs typeface="+mn-cs"/>
              </a:rPr>
              <a:t>2emme, partie vous allez traiter les informations, les reformuler et répondre au sujet de votre recherche.</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b="0" i="0" u="none" strike="noStrike" kern="1200" baseline="0" dirty="0" smtClean="0">
                <a:solidFill>
                  <a:schemeClr val="tx1"/>
                </a:solidFill>
                <a:latin typeface="+mn-lt"/>
                <a:ea typeface="+mn-ea"/>
                <a:cs typeface="+mn-cs"/>
              </a:rPr>
              <a:t>Dernière étape vous allez faire le lien entre les différentes parties de votre sujet et finalement le plan final de la recherche documentaire.</a:t>
            </a:r>
            <a:endParaRPr lang="fr-FR" dirty="0"/>
          </a:p>
        </p:txBody>
      </p:sp>
      <p:sp>
        <p:nvSpPr>
          <p:cNvPr id="4" name="Espace réservé du numéro de diapositive 3"/>
          <p:cNvSpPr>
            <a:spLocks noGrp="1"/>
          </p:cNvSpPr>
          <p:nvPr>
            <p:ph type="sldNum" sz="quarter" idx="10"/>
          </p:nvPr>
        </p:nvSpPr>
        <p:spPr/>
        <p:txBody>
          <a:bodyPr/>
          <a:lstStyle/>
          <a:p>
            <a:fld id="{076A9766-5767-4B85-AD5F-FEFD91B0AD8E}" type="slidenum">
              <a:rPr lang="fr-FR" smtClean="0"/>
              <a:t>18</a:t>
            </a:fld>
            <a:endParaRPr lang="fr-FR"/>
          </a:p>
        </p:txBody>
      </p:sp>
    </p:spTree>
    <p:extLst>
      <p:ext uri="{BB962C8B-B14F-4D97-AF65-F5344CB8AC3E}">
        <p14:creationId xmlns:p14="http://schemas.microsoft.com/office/powerpoint/2010/main" val="18614412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b="0" i="0" u="none" strike="noStrike" kern="1200" baseline="0" dirty="0" smtClean="0">
                <a:solidFill>
                  <a:schemeClr val="tx1"/>
                </a:solidFill>
                <a:latin typeface="+mn-lt"/>
                <a:ea typeface="+mn-ea"/>
                <a:cs typeface="+mn-cs"/>
              </a:rPr>
              <a:t>Il s’agit d’une liste organisée de références documentaires. Elle contient toutes les sources ayant été utilisées durant une recherche documentaire (articles, ouvrages, dictionnaires, sites internet, etc...). </a:t>
            </a:r>
            <a:endParaRPr lang="fr-FR" dirty="0"/>
          </a:p>
        </p:txBody>
      </p:sp>
      <p:sp>
        <p:nvSpPr>
          <p:cNvPr id="4" name="Espace réservé du numéro de diapositive 3"/>
          <p:cNvSpPr>
            <a:spLocks noGrp="1"/>
          </p:cNvSpPr>
          <p:nvPr>
            <p:ph type="sldNum" sz="quarter" idx="10"/>
          </p:nvPr>
        </p:nvSpPr>
        <p:spPr/>
        <p:txBody>
          <a:bodyPr/>
          <a:lstStyle/>
          <a:p>
            <a:fld id="{076A9766-5767-4B85-AD5F-FEFD91B0AD8E}" type="slidenum">
              <a:rPr lang="fr-FR" smtClean="0"/>
              <a:t>19</a:t>
            </a:fld>
            <a:endParaRPr lang="fr-FR"/>
          </a:p>
        </p:txBody>
      </p:sp>
    </p:spTree>
    <p:extLst>
      <p:ext uri="{BB962C8B-B14F-4D97-AF65-F5344CB8AC3E}">
        <p14:creationId xmlns:p14="http://schemas.microsoft.com/office/powerpoint/2010/main" val="8822790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Pour faciliter la</a:t>
            </a:r>
            <a:r>
              <a:rPr lang="fr-FR" baseline="0" dirty="0" smtClean="0"/>
              <a:t> production d’un travail </a:t>
            </a:r>
            <a:endParaRPr lang="fr-FR" dirty="0"/>
          </a:p>
        </p:txBody>
      </p:sp>
      <p:sp>
        <p:nvSpPr>
          <p:cNvPr id="4" name="Espace réservé du numéro de diapositive 3"/>
          <p:cNvSpPr>
            <a:spLocks noGrp="1"/>
          </p:cNvSpPr>
          <p:nvPr>
            <p:ph type="sldNum" sz="quarter" idx="10"/>
          </p:nvPr>
        </p:nvSpPr>
        <p:spPr/>
        <p:txBody>
          <a:bodyPr/>
          <a:lstStyle/>
          <a:p>
            <a:fld id="{076A9766-5767-4B85-AD5F-FEFD91B0AD8E}" type="slidenum">
              <a:rPr lang="fr-FR" smtClean="0"/>
              <a:t>4</a:t>
            </a:fld>
            <a:endParaRPr lang="fr-FR"/>
          </a:p>
        </p:txBody>
      </p:sp>
    </p:spTree>
    <p:extLst>
      <p:ext uri="{BB962C8B-B14F-4D97-AF65-F5344CB8AC3E}">
        <p14:creationId xmlns:p14="http://schemas.microsoft.com/office/powerpoint/2010/main" val="36135300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b="0" i="0" u="none" strike="noStrike" kern="1200" baseline="0" dirty="0" smtClean="0">
                <a:solidFill>
                  <a:schemeClr val="tx1"/>
                </a:solidFill>
                <a:latin typeface="+mn-lt"/>
                <a:ea typeface="+mn-ea"/>
                <a:cs typeface="+mn-cs"/>
              </a:rPr>
              <a:t>On peut se résumé le but de cette recherche documentaire par </a:t>
            </a:r>
            <a:r>
              <a:rPr lang="fr-FR" sz="1200" b="0" i="0" u="none" strike="noStrike" kern="1200" baseline="0" smtClean="0">
                <a:solidFill>
                  <a:schemeClr val="tx1"/>
                </a:solidFill>
                <a:latin typeface="+mn-lt"/>
                <a:ea typeface="+mn-ea"/>
                <a:cs typeface="+mn-cs"/>
              </a:rPr>
              <a:t>les questions suivantes</a:t>
            </a:r>
            <a:r>
              <a:rPr lang="fr-FR" sz="1200" b="0" i="0" u="none" strike="noStrike" kern="1200" baseline="0" dirty="0" smtClean="0">
                <a:solidFill>
                  <a:schemeClr val="tx1"/>
                </a:solidFill>
                <a:latin typeface="+mn-lt"/>
                <a:ea typeface="+mn-ea"/>
                <a:cs typeface="+mn-cs"/>
              </a:rPr>
              <a:t>:</a:t>
            </a:r>
            <a:endParaRPr lang="fr-FR" dirty="0"/>
          </a:p>
        </p:txBody>
      </p:sp>
      <p:sp>
        <p:nvSpPr>
          <p:cNvPr id="4" name="Espace réservé du numéro de diapositive 3"/>
          <p:cNvSpPr>
            <a:spLocks noGrp="1"/>
          </p:cNvSpPr>
          <p:nvPr>
            <p:ph type="sldNum" sz="quarter" idx="10"/>
          </p:nvPr>
        </p:nvSpPr>
        <p:spPr/>
        <p:txBody>
          <a:bodyPr/>
          <a:lstStyle/>
          <a:p>
            <a:fld id="{076A9766-5767-4B85-AD5F-FEFD91B0AD8E}" type="slidenum">
              <a:rPr lang="fr-FR" smtClean="0"/>
              <a:t>5</a:t>
            </a:fld>
            <a:endParaRPr lang="fr-FR"/>
          </a:p>
        </p:txBody>
      </p:sp>
    </p:spTree>
    <p:extLst>
      <p:ext uri="{BB962C8B-B14F-4D97-AF65-F5344CB8AC3E}">
        <p14:creationId xmlns:p14="http://schemas.microsoft.com/office/powerpoint/2010/main" val="14467312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76A9766-5767-4B85-AD5F-FEFD91B0AD8E}" type="slidenum">
              <a:rPr lang="fr-FR" smtClean="0"/>
              <a:t>6</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smtClean="0">
                <a:latin typeface="Verdana" panose="020B0604030504040204" pitchFamily="34" charset="0"/>
                <a:ea typeface="Verdana" panose="020B0604030504040204" pitchFamily="34" charset="0"/>
                <a:cs typeface="Times New Roman" panose="02020603050405020304" pitchFamily="18" charset="0"/>
              </a:rPr>
              <a:t>Le choix de sujet porte sur vos </a:t>
            </a:r>
            <a:r>
              <a:rPr lang="fr-FR" u="sng" dirty="0" smtClean="0">
                <a:solidFill>
                  <a:srgbClr val="339933"/>
                </a:solidFill>
                <a:latin typeface="Verdana" panose="020B0604030504040204" pitchFamily="34" charset="0"/>
                <a:ea typeface="Verdana" panose="020B0604030504040204" pitchFamily="34" charset="0"/>
                <a:cs typeface="Times New Roman" panose="02020603050405020304" pitchFamily="18" charset="0"/>
              </a:rPr>
              <a:t>connaissances préalables</a:t>
            </a:r>
            <a:r>
              <a:rPr lang="fr-FR" dirty="0" smtClean="0">
                <a:solidFill>
                  <a:srgbClr val="339933"/>
                </a:solidFill>
                <a:latin typeface="Verdana" panose="020B0604030504040204" pitchFamily="34" charset="0"/>
                <a:ea typeface="Verdana" panose="020B0604030504040204" pitchFamily="34" charset="0"/>
                <a:cs typeface="Times New Roman" panose="02020603050405020304" pitchFamily="18" charset="0"/>
              </a:rPr>
              <a:t> </a:t>
            </a:r>
            <a:r>
              <a:rPr lang="fr-FR" dirty="0" smtClean="0">
                <a:latin typeface="Verdana" panose="020B0604030504040204" pitchFamily="34" charset="0"/>
                <a:ea typeface="Verdana" panose="020B0604030504040204" pitchFamily="34" charset="0"/>
                <a:cs typeface="Times New Roman" panose="02020603050405020304" pitchFamily="18" charset="0"/>
              </a:rPr>
              <a:t>et vos </a:t>
            </a:r>
            <a:r>
              <a:rPr lang="fr-FR" u="sng" dirty="0" smtClean="0">
                <a:solidFill>
                  <a:srgbClr val="339933"/>
                </a:solidFill>
                <a:latin typeface="Verdana" panose="020B0604030504040204" pitchFamily="34" charset="0"/>
                <a:ea typeface="Verdana" panose="020B0604030504040204" pitchFamily="34" charset="0"/>
                <a:cs typeface="Times New Roman" panose="02020603050405020304" pitchFamily="18" charset="0"/>
              </a:rPr>
              <a:t>intérêts personnels</a:t>
            </a:r>
            <a:r>
              <a:rPr lang="fr-FR" dirty="0" smtClean="0">
                <a:solidFill>
                  <a:srgbClr val="339933"/>
                </a:solidFill>
                <a:latin typeface="Verdana" panose="020B0604030504040204" pitchFamily="34" charset="0"/>
                <a:ea typeface="Verdana" panose="020B0604030504040204" pitchFamily="34" charset="0"/>
                <a:cs typeface="Times New Roman" panose="02020603050405020304" pitchFamily="18" charset="0"/>
              </a:rPr>
              <a:t> </a:t>
            </a:r>
            <a:r>
              <a:rPr lang="fr-FR" dirty="0" smtClean="0">
                <a:latin typeface="Verdana" panose="020B0604030504040204" pitchFamily="34" charset="0"/>
                <a:ea typeface="Verdana" panose="020B0604030504040204" pitchFamily="34" charset="0"/>
                <a:cs typeface="Times New Roman" panose="02020603050405020304" pitchFamily="18" charset="0"/>
              </a:rPr>
              <a:t>sur le sujet ainsi que </a:t>
            </a:r>
            <a:r>
              <a:rPr lang="fr-FR" u="sng" dirty="0" smtClean="0">
                <a:solidFill>
                  <a:srgbClr val="339933"/>
                </a:solidFill>
                <a:latin typeface="Verdana" panose="020B0604030504040204" pitchFamily="34" charset="0"/>
                <a:ea typeface="Verdana" panose="020B0604030504040204" pitchFamily="34" charset="0"/>
                <a:cs typeface="Times New Roman" panose="02020603050405020304" pitchFamily="18" charset="0"/>
              </a:rPr>
              <a:t>sa pertinence par rapport à l'enseignement</a:t>
            </a:r>
            <a:r>
              <a:rPr lang="fr-FR" dirty="0" smtClean="0">
                <a:solidFill>
                  <a:srgbClr val="339933"/>
                </a:solidFill>
                <a:latin typeface="Verdana" panose="020B0604030504040204" pitchFamily="34" charset="0"/>
                <a:ea typeface="Verdana" panose="020B0604030504040204" pitchFamily="34" charset="0"/>
                <a:cs typeface="Times New Roman" panose="02020603050405020304" pitchFamily="18" charset="0"/>
              </a:rPr>
              <a:t> </a:t>
            </a:r>
            <a:r>
              <a:rPr lang="fr-FR" dirty="0" smtClean="0">
                <a:latin typeface="Verdana" panose="020B0604030504040204" pitchFamily="34" charset="0"/>
                <a:ea typeface="Verdana" panose="020B0604030504040204" pitchFamily="34" charset="0"/>
                <a:cs typeface="Times New Roman" panose="02020603050405020304" pitchFamily="18" charset="0"/>
              </a:rPr>
              <a:t>auquel il se rattache. Ce sont des éléments fondamentaux qui doivent guider votre choix. </a:t>
            </a:r>
            <a:r>
              <a:rPr lang="fr-FR" sz="1200" b="0" i="0" u="none" strike="noStrike" kern="1200" baseline="0" dirty="0" smtClean="0">
                <a:solidFill>
                  <a:schemeClr val="tx1"/>
                </a:solidFill>
                <a:latin typeface="+mn-lt"/>
                <a:ea typeface="+mn-ea"/>
                <a:cs typeface="+mn-cs"/>
              </a:rPr>
              <a:t>C’est transformer un thème d’étude en un problème à résoudre.</a:t>
            </a:r>
            <a:endParaRPr lang="fr-FR" dirty="0" smtClean="0">
              <a:latin typeface="Verdana" panose="020B0604030504040204" pitchFamily="34" charset="0"/>
              <a:ea typeface="Verdana" panose="020B060403050404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sz="1600" b="1" dirty="0" smtClean="0">
                <a:latin typeface="Verdana" panose="020B0604030504040204" pitchFamily="34" charset="0"/>
                <a:ea typeface="Verdana" panose="020B0604030504040204" pitchFamily="34" charset="0"/>
              </a:rPr>
              <a:t>QQQPOC= </a:t>
            </a:r>
            <a:r>
              <a:rPr lang="fr-FR" sz="1600" b="1" dirty="0" smtClean="0">
                <a:solidFill>
                  <a:srgbClr val="FF0000"/>
                </a:solidFill>
                <a:latin typeface="Verdana" panose="020B0604030504040204" pitchFamily="34" charset="0"/>
                <a:ea typeface="Verdana" panose="020B0604030504040204" pitchFamily="34" charset="0"/>
              </a:rPr>
              <a:t>QUOI, QUI, QUAND, POURQUOI, OÙ et COMMENT</a:t>
            </a:r>
            <a:endParaRPr lang="fr-FR" dirty="0"/>
          </a:p>
        </p:txBody>
      </p:sp>
      <p:sp>
        <p:nvSpPr>
          <p:cNvPr id="4" name="Espace réservé du numéro de diapositive 3"/>
          <p:cNvSpPr>
            <a:spLocks noGrp="1"/>
          </p:cNvSpPr>
          <p:nvPr>
            <p:ph type="sldNum" sz="quarter" idx="10"/>
          </p:nvPr>
        </p:nvSpPr>
        <p:spPr/>
        <p:txBody>
          <a:bodyPr/>
          <a:lstStyle/>
          <a:p>
            <a:fld id="{076A9766-5767-4B85-AD5F-FEFD91B0AD8E}" type="slidenum">
              <a:rPr lang="fr-FR" smtClean="0"/>
              <a:t>7</a:t>
            </a:fld>
            <a:endParaRPr lang="fr-FR"/>
          </a:p>
        </p:txBody>
      </p:sp>
    </p:spTree>
    <p:extLst>
      <p:ext uri="{BB962C8B-B14F-4D97-AF65-F5344CB8AC3E}">
        <p14:creationId xmlns:p14="http://schemas.microsoft.com/office/powerpoint/2010/main" val="34452219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b="0" i="0" u="none" strike="noStrike" kern="1200" baseline="0" dirty="0" smtClean="0">
                <a:solidFill>
                  <a:schemeClr val="tx1"/>
                </a:solidFill>
                <a:latin typeface="+mn-lt"/>
                <a:ea typeface="+mn-ea"/>
                <a:cs typeface="+mn-cs"/>
              </a:rPr>
              <a:t>Avant </a:t>
            </a:r>
            <a:r>
              <a:rPr lang="fr-FR" sz="1200" b="0" i="0" u="none" strike="noStrike" kern="1200" baseline="0" dirty="0" smtClean="0">
                <a:solidFill>
                  <a:schemeClr val="tx1"/>
                </a:solidFill>
                <a:latin typeface="+mn-lt"/>
                <a:ea typeface="+mn-ea"/>
                <a:cs typeface="+mn-cs"/>
              </a:rPr>
              <a:t>de </a:t>
            </a:r>
            <a:r>
              <a:rPr lang="fr-FR" sz="1200" b="0" i="0" u="none" strike="noStrike" kern="1200" baseline="0" dirty="0" smtClean="0">
                <a:solidFill>
                  <a:schemeClr val="tx1"/>
                </a:solidFill>
                <a:latin typeface="+mn-lt"/>
                <a:ea typeface="+mn-ea"/>
                <a:cs typeface="+mn-cs"/>
              </a:rPr>
              <a:t>se </a:t>
            </a:r>
            <a:r>
              <a:rPr lang="fr-FR" sz="1200" b="0" i="0" u="none" strike="noStrike" kern="1200" baseline="0" dirty="0" smtClean="0">
                <a:solidFill>
                  <a:schemeClr val="tx1"/>
                </a:solidFill>
                <a:latin typeface="+mn-lt"/>
                <a:ea typeface="+mn-ea"/>
                <a:cs typeface="+mn-cs"/>
              </a:rPr>
              <a:t>lancer dans la recherche d’information, il faut au préalable </a:t>
            </a:r>
            <a:r>
              <a:rPr lang="fr-FR" sz="1200" b="1" i="0" u="none" strike="noStrike" kern="1200" baseline="0" dirty="0" smtClean="0">
                <a:solidFill>
                  <a:schemeClr val="tx1"/>
                </a:solidFill>
                <a:latin typeface="+mn-lt"/>
                <a:ea typeface="+mn-ea"/>
                <a:cs typeface="+mn-cs"/>
              </a:rPr>
              <a:t>questionner le sujet </a:t>
            </a:r>
            <a:r>
              <a:rPr lang="fr-FR" sz="1200" b="0" i="0" u="none" strike="noStrike" kern="1200" baseline="0" dirty="0" smtClean="0">
                <a:solidFill>
                  <a:schemeClr val="tx1"/>
                </a:solidFill>
                <a:latin typeface="+mn-lt"/>
                <a:ea typeface="+mn-ea"/>
                <a:cs typeface="+mn-cs"/>
              </a:rPr>
              <a:t>pour être certain de</a:t>
            </a:r>
            <a:r>
              <a:rPr lang="fr-FR" sz="1200" b="0" i="0" u="none" strike="noStrike" kern="1200" baseline="0" dirty="0" smtClean="0">
                <a:solidFill>
                  <a:schemeClr val="tx1"/>
                </a:solidFill>
                <a:latin typeface="+mn-lt"/>
                <a:ea typeface="+mn-ea"/>
                <a:cs typeface="+mn-cs"/>
              </a:rPr>
              <a:t>:</a:t>
            </a:r>
          </a:p>
          <a:p>
            <a:endParaRPr lang="fr-FR" sz="1200" b="0" i="0" u="none" strike="noStrike" kern="1200" baseline="0" dirty="0" smtClean="0">
              <a:solidFill>
                <a:schemeClr val="tx1"/>
              </a:solidFill>
              <a:latin typeface="+mn-lt"/>
              <a:ea typeface="+mn-ea"/>
              <a:cs typeface="+mn-cs"/>
            </a:endParaRPr>
          </a:p>
          <a:p>
            <a:r>
              <a:rPr lang="fr-FR" sz="1200" kern="1200" dirty="0" smtClean="0">
                <a:solidFill>
                  <a:schemeClr val="tx1"/>
                </a:solidFill>
                <a:effectLst/>
                <a:latin typeface="+mn-lt"/>
                <a:ea typeface="+mn-ea"/>
                <a:cs typeface="+mn-cs"/>
              </a:rPr>
              <a:t>pour parvenir enfin à </a:t>
            </a:r>
            <a:r>
              <a:rPr lang="fr-FR" sz="1200" b="1" kern="1200" dirty="0" smtClean="0">
                <a:solidFill>
                  <a:schemeClr val="tx1"/>
                </a:solidFill>
                <a:effectLst/>
                <a:latin typeface="+mn-lt"/>
                <a:ea typeface="+mn-ea"/>
                <a:cs typeface="+mn-cs"/>
              </a:rPr>
              <a:t>organiser ses recherches</a:t>
            </a:r>
            <a:endParaRPr lang="fr-FR" dirty="0"/>
          </a:p>
        </p:txBody>
      </p:sp>
      <p:sp>
        <p:nvSpPr>
          <p:cNvPr id="4" name="Espace réservé du numéro de diapositive 3"/>
          <p:cNvSpPr>
            <a:spLocks noGrp="1"/>
          </p:cNvSpPr>
          <p:nvPr>
            <p:ph type="sldNum" sz="quarter" idx="10"/>
          </p:nvPr>
        </p:nvSpPr>
        <p:spPr/>
        <p:txBody>
          <a:bodyPr/>
          <a:lstStyle/>
          <a:p>
            <a:fld id="{076A9766-5767-4B85-AD5F-FEFD91B0AD8E}" type="slidenum">
              <a:rPr lang="fr-FR" smtClean="0"/>
              <a:t>8</a:t>
            </a:fld>
            <a:endParaRPr lang="fr-FR"/>
          </a:p>
        </p:txBody>
      </p:sp>
    </p:spTree>
    <p:extLst>
      <p:ext uri="{BB962C8B-B14F-4D97-AF65-F5344CB8AC3E}">
        <p14:creationId xmlns:p14="http://schemas.microsoft.com/office/powerpoint/2010/main" val="4620433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smtClean="0">
                <a:latin typeface="Verdana" panose="020B0604030504040204" pitchFamily="34" charset="0"/>
                <a:ea typeface="Verdana" panose="020B0604030504040204" pitchFamily="34" charset="0"/>
                <a:cs typeface="Times New Roman" panose="02020603050405020304" pitchFamily="18" charset="0"/>
              </a:rPr>
              <a:t>Méthode de  </a:t>
            </a:r>
            <a:r>
              <a:rPr lang="fr-FR" b="1" dirty="0" smtClean="0">
                <a:latin typeface="Verdana" panose="020B0604030504040204" pitchFamily="34" charset="0"/>
                <a:ea typeface="Verdana" panose="020B0604030504040204" pitchFamily="34" charset="0"/>
                <a:cs typeface="Times New Roman" panose="02020603050405020304" pitchFamily="18" charset="0"/>
              </a:rPr>
              <a:t>Brainstorming (</a:t>
            </a:r>
            <a:r>
              <a:rPr lang="fr-FR" b="1" dirty="0" smtClean="0">
                <a:latin typeface="Verdana" panose="020B0604030504040204" pitchFamily="34" charset="0"/>
                <a:ea typeface="Verdana" panose="020B0604030504040204" pitchFamily="34" charset="0"/>
              </a:rPr>
              <a:t>QQQPOC)</a:t>
            </a:r>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076A9766-5767-4B85-AD5F-FEFD91B0AD8E}" type="slidenum">
              <a:rPr lang="fr-FR" smtClean="0"/>
              <a:t>9</a:t>
            </a:fld>
            <a:endParaRPr lang="fr-FR"/>
          </a:p>
        </p:txBody>
      </p:sp>
    </p:spTree>
    <p:extLst>
      <p:ext uri="{BB962C8B-B14F-4D97-AF65-F5344CB8AC3E}">
        <p14:creationId xmlns:p14="http://schemas.microsoft.com/office/powerpoint/2010/main" val="32465522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b="0" i="0" u="none" strike="noStrike" kern="1200" baseline="0" dirty="0" smtClean="0">
                <a:solidFill>
                  <a:schemeClr val="tx1"/>
                </a:solidFill>
                <a:latin typeface="+mn-lt"/>
                <a:ea typeface="+mn-ea"/>
                <a:cs typeface="+mn-cs"/>
              </a:rPr>
              <a:t>Après avoir analysé et délimité e sujet, il faut choisir les meilleures sources 'information pour effectuer la recherche documentaire. Cette démarche comprend deux dimensions:</a:t>
            </a:r>
            <a:endParaRPr lang="fr-FR" dirty="0"/>
          </a:p>
        </p:txBody>
      </p:sp>
      <p:sp>
        <p:nvSpPr>
          <p:cNvPr id="4" name="Espace réservé du numéro de diapositive 3"/>
          <p:cNvSpPr>
            <a:spLocks noGrp="1"/>
          </p:cNvSpPr>
          <p:nvPr>
            <p:ph type="sldNum" sz="quarter" idx="10"/>
          </p:nvPr>
        </p:nvSpPr>
        <p:spPr/>
        <p:txBody>
          <a:bodyPr/>
          <a:lstStyle/>
          <a:p>
            <a:fld id="{076A9766-5767-4B85-AD5F-FEFD91B0AD8E}" type="slidenum">
              <a:rPr lang="fr-FR" smtClean="0"/>
              <a:t>10</a:t>
            </a:fld>
            <a:endParaRPr lang="fr-FR"/>
          </a:p>
        </p:txBody>
      </p:sp>
    </p:spTree>
    <p:extLst>
      <p:ext uri="{BB962C8B-B14F-4D97-AF65-F5344CB8AC3E}">
        <p14:creationId xmlns:p14="http://schemas.microsoft.com/office/powerpoint/2010/main" val="23082344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9346104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Connecteur droit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r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fr-FR" smtClean="0"/>
              <a:t>Modifiez le style du titre</a:t>
            </a:r>
            <a:endParaRPr kumimoji="0" lang="en-US"/>
          </a:p>
        </p:txBody>
      </p:sp>
      <p:sp>
        <p:nvSpPr>
          <p:cNvPr id="25" name="Sous-titr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Modifiez le style des sous-titres du masque</a:t>
            </a:r>
            <a:endParaRPr kumimoji="0" lang="en-US"/>
          </a:p>
        </p:txBody>
      </p:sp>
      <p:sp>
        <p:nvSpPr>
          <p:cNvPr id="31" name="Espace réservé de la date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AA309A6D-C09C-4548-B29A-6CF363A7E532}" type="datetimeFigureOut">
              <a:rPr lang="fr-FR" smtClean="0"/>
              <a:pPr/>
              <a:t>17/12/2023</a:t>
            </a:fld>
            <a:endParaRPr lang="fr-BE"/>
          </a:p>
        </p:txBody>
      </p:sp>
      <p:sp>
        <p:nvSpPr>
          <p:cNvPr id="18" name="Espace réservé du pied de page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fr-BE"/>
          </a:p>
        </p:txBody>
      </p:sp>
      <p:sp>
        <p:nvSpPr>
          <p:cNvPr id="29" name="Espace réservé du numéro de diapositive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CF4668DC-857F-487D-BFFA-8C0CA5037977}" type="slidenum">
              <a:rPr lang="fr-BE" smtClean="0"/>
              <a:pPr/>
              <a:t>‹N°›</a:t>
            </a:fld>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17/12/2023</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53200" y="274955"/>
            <a:ext cx="1524000" cy="5851525"/>
          </a:xfrm>
        </p:spPr>
        <p:txBody>
          <a:bodyPr vert="eaVert" anchor="t"/>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274642"/>
            <a:ext cx="6019800" cy="5851525"/>
          </a:xfrm>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4242816" y="6557946"/>
            <a:ext cx="2002464" cy="226902"/>
          </a:xfrm>
        </p:spPr>
        <p:txBody>
          <a:bodyPr/>
          <a:lstStyle>
            <a:extLst/>
          </a:lstStyle>
          <a:p>
            <a:fld id="{AA309A6D-C09C-4548-B29A-6CF363A7E532}" type="datetimeFigureOut">
              <a:rPr lang="fr-FR" smtClean="0"/>
              <a:pPr/>
              <a:t>17/12/2023</a:t>
            </a:fld>
            <a:endParaRPr lang="fr-BE"/>
          </a:p>
        </p:txBody>
      </p:sp>
      <p:sp>
        <p:nvSpPr>
          <p:cNvPr id="5" name="Espace réservé du pied de page 4"/>
          <p:cNvSpPr>
            <a:spLocks noGrp="1"/>
          </p:cNvSpPr>
          <p:nvPr>
            <p:ph type="ftr" sz="quarter" idx="11"/>
          </p:nvPr>
        </p:nvSpPr>
        <p:spPr>
          <a:xfrm>
            <a:off x="457200" y="6556248"/>
            <a:ext cx="3657600" cy="228600"/>
          </a:xfrm>
        </p:spPr>
        <p:txBody>
          <a:bodyPr/>
          <a:lstStyle>
            <a:extLst/>
          </a:lstStyle>
          <a:p>
            <a:endParaRPr lang="fr-BE"/>
          </a:p>
        </p:txBody>
      </p:sp>
      <p:sp>
        <p:nvSpPr>
          <p:cNvPr id="6" name="Espace réservé du numéro de diapositive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17/12/2023</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1">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AA309A6D-C09C-4548-B29A-6CF363A7E532}" type="datetimeFigureOut">
              <a:rPr lang="fr-FR" smtClean="0"/>
              <a:pPr/>
              <a:t>17/12/2023</a:t>
            </a:fld>
            <a:endParaRPr lang="fr-BE"/>
          </a:p>
        </p:txBody>
      </p:sp>
      <p:sp>
        <p:nvSpPr>
          <p:cNvPr id="5" name="Espace réservé du pied de page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fr-BE"/>
          </a:p>
        </p:txBody>
      </p:sp>
      <p:sp>
        <p:nvSpPr>
          <p:cNvPr id="6" name="Espace réservé du numéro de diapositive 5"/>
          <p:cNvSpPr>
            <a:spLocks noGrp="1"/>
          </p:cNvSpPr>
          <p:nvPr>
            <p:ph type="sldNum" sz="quarter" idx="12"/>
          </p:nvPr>
        </p:nvSpPr>
        <p:spPr>
          <a:xfrm>
            <a:off x="6733952" y="6555112"/>
            <a:ext cx="588336" cy="228600"/>
          </a:xfrm>
        </p:spPr>
        <p:txBody>
          <a:bodyPr/>
          <a:lstStyle>
            <a:extLst/>
          </a:lstStyle>
          <a:p>
            <a:fld id="{CF4668DC-857F-487D-BFFA-8C0CA5037977}" type="slidenum">
              <a:rPr lang="fr-BE" smtClean="0"/>
              <a:pPr/>
              <a:t>‹N°›</a:t>
            </a:fld>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lstStyle>
            <a:extLst/>
          </a:lstStyle>
          <a:p>
            <a:r>
              <a:rPr kumimoji="0" lang="fr-FR" smtClean="0"/>
              <a:t>Modifiez le style du titre</a:t>
            </a:r>
            <a:endParaRPr kumimoji="0" lang="en-US"/>
          </a:p>
        </p:txBody>
      </p:sp>
      <p:sp>
        <p:nvSpPr>
          <p:cNvPr id="3" name="Espace réservé du contenu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AA309A6D-C09C-4548-B29A-6CF363A7E532}" type="datetimeFigureOut">
              <a:rPr lang="fr-FR" smtClean="0"/>
              <a:pPr/>
              <a:t>17/12/2023</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nchor="b"/>
          <a:lstStyle>
            <a:lvl1pPr>
              <a:defRPr/>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AA309A6D-C09C-4548-B29A-6CF363A7E532}" type="datetimeFigureOut">
              <a:rPr lang="fr-FR" smtClean="0"/>
              <a:pPr/>
              <a:t>17/12/2023</a:t>
            </a:fld>
            <a:endParaRPr lang="fr-BE"/>
          </a:p>
        </p:txBody>
      </p:sp>
      <p:sp>
        <p:nvSpPr>
          <p:cNvPr id="8" name="Espace réservé du pied de page 7"/>
          <p:cNvSpPr>
            <a:spLocks noGrp="1"/>
          </p:cNvSpPr>
          <p:nvPr>
            <p:ph type="ftr" sz="quarter" idx="11"/>
          </p:nvPr>
        </p:nvSpPr>
        <p:spPr/>
        <p:txBody>
          <a:bodyPr/>
          <a:lstStyle>
            <a:extLst/>
          </a:lstStyle>
          <a:p>
            <a:endParaRPr lang="fr-BE"/>
          </a:p>
        </p:txBody>
      </p:sp>
      <p:sp>
        <p:nvSpPr>
          <p:cNvPr id="9" name="Espace réservé du numéro de diapositive 8"/>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lstStyle>
            <a:extLst/>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extLst/>
          </a:lstStyle>
          <a:p>
            <a:fld id="{AA309A6D-C09C-4548-B29A-6CF363A7E532}" type="datetimeFigureOut">
              <a:rPr lang="fr-FR" smtClean="0"/>
              <a:pPr/>
              <a:t>17/12/2023</a:t>
            </a:fld>
            <a:endParaRPr lang="fr-BE"/>
          </a:p>
        </p:txBody>
      </p:sp>
      <p:sp>
        <p:nvSpPr>
          <p:cNvPr id="4" name="Espace réservé du pied de page 3"/>
          <p:cNvSpPr>
            <a:spLocks noGrp="1"/>
          </p:cNvSpPr>
          <p:nvPr>
            <p:ph type="ftr" sz="quarter" idx="11"/>
          </p:nvPr>
        </p:nvSpPr>
        <p:spPr/>
        <p:txBody>
          <a:bodyPr/>
          <a:lstStyle>
            <a:extLst/>
          </a:lstStyle>
          <a:p>
            <a:endParaRPr lang="fr-BE"/>
          </a:p>
        </p:txBody>
      </p:sp>
      <p:sp>
        <p:nvSpPr>
          <p:cNvPr id="5" name="Espace réservé du numéro de diapositive 4"/>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solidFill>
                  <a:schemeClr val="tx2"/>
                </a:solidFill>
              </a:defRPr>
            </a:lvl1pPr>
            <a:extLst/>
          </a:lstStyle>
          <a:p>
            <a:fld id="{AA309A6D-C09C-4548-B29A-6CF363A7E532}" type="datetimeFigureOut">
              <a:rPr lang="fr-FR" smtClean="0"/>
              <a:pPr/>
              <a:t>17/12/2023</a:t>
            </a:fld>
            <a:endParaRPr lang="fr-BE"/>
          </a:p>
        </p:txBody>
      </p:sp>
      <p:sp>
        <p:nvSpPr>
          <p:cNvPr id="3" name="Espace réservé du pied de page 2"/>
          <p:cNvSpPr>
            <a:spLocks noGrp="1"/>
          </p:cNvSpPr>
          <p:nvPr>
            <p:ph type="ftr" sz="quarter" idx="11"/>
          </p:nvPr>
        </p:nvSpPr>
        <p:spPr/>
        <p:txBody>
          <a:bodyPr/>
          <a:lstStyle>
            <a:lvl1pPr>
              <a:defRPr>
                <a:solidFill>
                  <a:schemeClr val="tx2"/>
                </a:solidFill>
              </a:defRPr>
            </a:lvl1pPr>
            <a:extLst/>
          </a:lstStyle>
          <a:p>
            <a:endParaRPr lang="fr-BE"/>
          </a:p>
        </p:txBody>
      </p:sp>
      <p:sp>
        <p:nvSpPr>
          <p:cNvPr id="4" name="Espace réservé du numéro de diapositive 3"/>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fr-FR" smtClean="0"/>
              <a:t>Modifiez le style du titre</a:t>
            </a:r>
            <a:endParaRPr kumimoji="0" lang="en-US"/>
          </a:p>
        </p:txBody>
      </p:sp>
      <p:sp>
        <p:nvSpPr>
          <p:cNvPr id="3" name="Espace réservé du texte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AA309A6D-C09C-4548-B29A-6CF363A7E532}" type="datetimeFigureOut">
              <a:rPr lang="fr-FR" smtClean="0"/>
              <a:pPr/>
              <a:t>17/12/2023</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r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fr-FR" smtClean="0"/>
              <a:t>Modifiez le style du titre</a:t>
            </a:r>
            <a:endParaRPr kumimoji="0" lang="en-US" dirty="0"/>
          </a:p>
        </p:txBody>
      </p:sp>
      <p:sp>
        <p:nvSpPr>
          <p:cNvPr id="4" name="Espace réservé du texte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fr-FR" smtClean="0"/>
              <a:t>Modifiez les styles du texte du masque</a:t>
            </a:r>
          </a:p>
        </p:txBody>
      </p:sp>
      <p:sp>
        <p:nvSpPr>
          <p:cNvPr id="5" name="Espace réservé de la date 4"/>
          <p:cNvSpPr>
            <a:spLocks noGrp="1"/>
          </p:cNvSpPr>
          <p:nvPr>
            <p:ph type="dt" sz="half" idx="10"/>
          </p:nvPr>
        </p:nvSpPr>
        <p:spPr/>
        <p:txBody>
          <a:bodyPr/>
          <a:lstStyle>
            <a:extLst/>
          </a:lstStyle>
          <a:p>
            <a:fld id="{AA309A6D-C09C-4548-B29A-6CF363A7E532}" type="datetimeFigureOut">
              <a:rPr lang="fr-FR" smtClean="0"/>
              <a:pPr/>
              <a:t>17/12/2023</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10" name="Espace réservé pour une image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fr-FR" smtClean="0"/>
              <a:t>Cliquez sur l'icône pour ajouter une image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Espace réservé du titre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fr-FR" smtClean="0"/>
              <a:t>Modifiez le style du titre</a:t>
            </a:r>
            <a:endParaRPr kumimoji="0" lang="en-US"/>
          </a:p>
        </p:txBody>
      </p:sp>
      <p:sp>
        <p:nvSpPr>
          <p:cNvPr id="31" name="Espace réservé du texte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7" name="Espace réservé de la date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AA309A6D-C09C-4548-B29A-6CF363A7E532}" type="datetimeFigureOut">
              <a:rPr lang="fr-FR" smtClean="0"/>
              <a:pPr/>
              <a:t>17/12/2023</a:t>
            </a:fld>
            <a:endParaRPr lang="fr-BE"/>
          </a:p>
        </p:txBody>
      </p:sp>
      <p:sp>
        <p:nvSpPr>
          <p:cNvPr id="4" name="Espace réservé du pied de page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fr-BE"/>
          </a:p>
        </p:txBody>
      </p:sp>
      <p:sp>
        <p:nvSpPr>
          <p:cNvPr id="16" name="Espace réservé du numéro de diapositive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4021" r:id="rId1"/>
    <p:sldLayoutId id="2147484022" r:id="rId2"/>
    <p:sldLayoutId id="2147484023" r:id="rId3"/>
    <p:sldLayoutId id="2147484024" r:id="rId4"/>
    <p:sldLayoutId id="2147484025" r:id="rId5"/>
    <p:sldLayoutId id="2147484026" r:id="rId6"/>
    <p:sldLayoutId id="2147484027" r:id="rId7"/>
    <p:sldLayoutId id="2147484028" r:id="rId8"/>
    <p:sldLayoutId id="2147484029" r:id="rId9"/>
    <p:sldLayoutId id="2147484030" r:id="rId10"/>
    <p:sldLayoutId id="214748403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1.xml.rels><?xml version="1.0" encoding="UTF-8" standalone="yes"?>
<Relationships xmlns="http://schemas.openxmlformats.org/package/2006/relationships"><Relationship Id="rId3" Type="http://schemas.openxmlformats.org/officeDocument/2006/relationships/hyperlink" Target="http://scholar.google.fr/"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hyperlink" Target="http://www.theses.fr/" TargetMode="External"/><Relationship Id="rId4" Type="http://schemas.openxmlformats.org/officeDocument/2006/relationships/hyperlink" Target="http://books.google.fr/"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diagramData" Target="../diagrams/data4.xml"/><Relationship Id="rId3" Type="http://schemas.openxmlformats.org/officeDocument/2006/relationships/diagramData" Target="../diagrams/data3.xml"/><Relationship Id="rId7" Type="http://schemas.microsoft.com/office/2007/relationships/diagramDrawing" Target="../diagrams/drawing3.xml"/><Relationship Id="rId12"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3.xml"/><Relationship Id="rId11" Type="http://schemas.openxmlformats.org/officeDocument/2006/relationships/diagramColors" Target="../diagrams/colors4.xml"/><Relationship Id="rId5" Type="http://schemas.openxmlformats.org/officeDocument/2006/relationships/diagramQuickStyle" Target="../diagrams/quickStyle3.xml"/><Relationship Id="rId10" Type="http://schemas.openxmlformats.org/officeDocument/2006/relationships/diagramQuickStyle" Target="../diagrams/quickStyle4.xml"/><Relationship Id="rId4" Type="http://schemas.openxmlformats.org/officeDocument/2006/relationships/diagramLayout" Target="../diagrams/layout3.xml"/><Relationship Id="rId9"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79512" y="4653136"/>
            <a:ext cx="8643966" cy="1872208"/>
          </a:xfrm>
        </p:spPr>
        <p:txBody>
          <a:bodyPr/>
          <a:lstStyle/>
          <a:p>
            <a:pPr algn="ctr"/>
            <a:r>
              <a:rPr lang="fr-FR" sz="4000" b="0" i="1" dirty="0">
                <a:solidFill>
                  <a:schemeClr val="bg1"/>
                </a:solidFill>
                <a:latin typeface="Algerian" pitchFamily="82" charset="0"/>
              </a:rPr>
              <a:t/>
            </a:r>
            <a:br>
              <a:rPr lang="fr-FR" sz="4000" b="0" i="1" dirty="0">
                <a:solidFill>
                  <a:schemeClr val="bg1"/>
                </a:solidFill>
                <a:latin typeface="Algerian" pitchFamily="82" charset="0"/>
              </a:rPr>
            </a:br>
            <a:r>
              <a:rPr lang="fr-FR" sz="4000" b="0" i="1" dirty="0" smtClean="0">
                <a:solidFill>
                  <a:schemeClr val="bg1"/>
                </a:solidFill>
                <a:latin typeface="Algerian" pitchFamily="82" charset="0"/>
              </a:rPr>
              <a:t/>
            </a:r>
            <a:br>
              <a:rPr lang="fr-FR" sz="4000" b="0" i="1" dirty="0" smtClean="0">
                <a:solidFill>
                  <a:schemeClr val="bg1"/>
                </a:solidFill>
                <a:latin typeface="Algerian" pitchFamily="82" charset="0"/>
              </a:rPr>
            </a:br>
            <a:r>
              <a:rPr lang="fr-FR" sz="4000" b="0" i="1" dirty="0" smtClean="0">
                <a:solidFill>
                  <a:schemeClr val="bg1"/>
                </a:solidFill>
                <a:latin typeface="Algerian" pitchFamily="82" charset="0"/>
              </a:rPr>
              <a:t/>
            </a:r>
            <a:br>
              <a:rPr lang="fr-FR" sz="4000" b="0" i="1" dirty="0" smtClean="0">
                <a:solidFill>
                  <a:schemeClr val="bg1"/>
                </a:solidFill>
                <a:latin typeface="Algerian" pitchFamily="82" charset="0"/>
              </a:rPr>
            </a:br>
            <a:r>
              <a:rPr lang="fr-FR" sz="4000" b="0" i="1" dirty="0" smtClean="0">
                <a:solidFill>
                  <a:schemeClr val="bg1"/>
                </a:solidFill>
                <a:latin typeface="Algerian" pitchFamily="82" charset="0"/>
              </a:rPr>
              <a:t/>
            </a:r>
            <a:br>
              <a:rPr lang="fr-FR" sz="4000" b="0" i="1" dirty="0" smtClean="0">
                <a:solidFill>
                  <a:schemeClr val="bg1"/>
                </a:solidFill>
                <a:latin typeface="Algerian" pitchFamily="82" charset="0"/>
              </a:rPr>
            </a:br>
            <a:r>
              <a:rPr lang="fr-FR" sz="4000" b="0" i="1" dirty="0">
                <a:solidFill>
                  <a:schemeClr val="bg1"/>
                </a:solidFill>
                <a:latin typeface="Algerian" pitchFamily="82" charset="0"/>
              </a:rPr>
              <a:t/>
            </a:r>
            <a:br>
              <a:rPr lang="fr-FR" sz="4000" b="0" i="1" dirty="0">
                <a:solidFill>
                  <a:schemeClr val="bg1"/>
                </a:solidFill>
                <a:latin typeface="Algerian" pitchFamily="82" charset="0"/>
              </a:rPr>
            </a:br>
            <a:r>
              <a:rPr lang="fr-FR" sz="4000" b="0" i="1" dirty="0">
                <a:solidFill>
                  <a:schemeClr val="accent3"/>
                </a:solidFill>
                <a:latin typeface="Algerian" pitchFamily="82" charset="0"/>
              </a:rPr>
              <a:t>Recherche documentaire et conception du mémoire</a:t>
            </a:r>
            <a:r>
              <a:rPr lang="fr-FR" sz="4000" b="0" i="1" dirty="0">
                <a:solidFill>
                  <a:schemeClr val="bg1"/>
                </a:solidFill>
                <a:latin typeface="Algerian" pitchFamily="82" charset="0"/>
              </a:rPr>
              <a:t/>
            </a:r>
            <a:br>
              <a:rPr lang="fr-FR" sz="4000" b="0" i="1" dirty="0">
                <a:solidFill>
                  <a:schemeClr val="bg1"/>
                </a:solidFill>
                <a:latin typeface="Algerian" pitchFamily="82" charset="0"/>
              </a:rPr>
            </a:br>
            <a:r>
              <a:rPr lang="fr-FR" sz="4000" b="0" i="1" dirty="0" smtClean="0">
                <a:solidFill>
                  <a:schemeClr val="bg1"/>
                </a:solidFill>
                <a:latin typeface="Algerian" pitchFamily="82" charset="0"/>
              </a:rPr>
              <a:t/>
            </a:r>
            <a:br>
              <a:rPr lang="fr-FR" sz="4000" b="0" i="1" dirty="0" smtClean="0">
                <a:solidFill>
                  <a:schemeClr val="bg1"/>
                </a:solidFill>
                <a:latin typeface="Algerian" pitchFamily="82" charset="0"/>
              </a:rPr>
            </a:br>
            <a:r>
              <a:rPr lang="fr-FR" sz="3200" b="0" i="1" dirty="0" smtClean="0">
                <a:solidFill>
                  <a:schemeClr val="accent3">
                    <a:lumMod val="60000"/>
                    <a:lumOff val="40000"/>
                  </a:schemeClr>
                </a:solidFill>
                <a:latin typeface="Algerian" pitchFamily="82" charset="0"/>
              </a:rPr>
              <a:t>COURS COMMUN pour MASTER 2</a:t>
            </a:r>
            <a:r>
              <a:rPr lang="fr-FR" sz="3200" dirty="0" smtClean="0">
                <a:solidFill>
                  <a:schemeClr val="accent3">
                    <a:lumMod val="60000"/>
                    <a:lumOff val="40000"/>
                  </a:schemeClr>
                </a:solidFill>
                <a:latin typeface="Algerian" pitchFamily="82" charset="0"/>
              </a:rPr>
              <a:t/>
            </a:r>
            <a:br>
              <a:rPr lang="fr-FR" sz="3200" dirty="0" smtClean="0">
                <a:solidFill>
                  <a:schemeClr val="accent3">
                    <a:lumMod val="60000"/>
                    <a:lumOff val="40000"/>
                  </a:schemeClr>
                </a:solidFill>
                <a:latin typeface="Algerian" pitchFamily="82" charset="0"/>
              </a:rPr>
            </a:br>
            <a:r>
              <a:rPr lang="fr-FR" sz="3200" i="1" dirty="0" smtClean="0">
                <a:solidFill>
                  <a:schemeClr val="accent3">
                    <a:lumMod val="60000"/>
                    <a:lumOff val="40000"/>
                  </a:schemeClr>
                </a:solidFill>
                <a:latin typeface="Algerian" pitchFamily="82" charset="0"/>
              </a:rPr>
              <a:t> (ENER et  ENR)</a:t>
            </a:r>
            <a:r>
              <a:rPr lang="fr-FR" sz="3200" dirty="0">
                <a:solidFill>
                  <a:schemeClr val="accent3">
                    <a:lumMod val="60000"/>
                    <a:lumOff val="40000"/>
                  </a:schemeClr>
                </a:solidFill>
                <a:latin typeface="Times New Roman"/>
                <a:ea typeface="Calibri"/>
                <a:cs typeface="Arial"/>
              </a:rPr>
              <a:t> </a:t>
            </a:r>
            <a:r>
              <a:rPr lang="fr-FR" sz="3200" dirty="0" smtClean="0">
                <a:solidFill>
                  <a:schemeClr val="accent3">
                    <a:lumMod val="60000"/>
                    <a:lumOff val="40000"/>
                  </a:schemeClr>
                </a:solidFill>
                <a:latin typeface="Times New Roman"/>
                <a:ea typeface="Calibri"/>
                <a:cs typeface="Arial"/>
              </a:rPr>
              <a:t/>
            </a:r>
            <a:br>
              <a:rPr lang="fr-FR" sz="3200" dirty="0" smtClean="0">
                <a:solidFill>
                  <a:schemeClr val="accent3">
                    <a:lumMod val="60000"/>
                    <a:lumOff val="40000"/>
                  </a:schemeClr>
                </a:solidFill>
                <a:latin typeface="Times New Roman"/>
                <a:ea typeface="Calibri"/>
                <a:cs typeface="Arial"/>
              </a:rPr>
            </a:br>
            <a:r>
              <a:rPr lang="fr-FR" sz="2000" dirty="0" smtClean="0">
                <a:solidFill>
                  <a:schemeClr val="accent3">
                    <a:lumMod val="60000"/>
                    <a:lumOff val="40000"/>
                  </a:schemeClr>
                </a:solidFill>
                <a:latin typeface="Times New Roman"/>
                <a:ea typeface="Calibri"/>
                <a:cs typeface="Arial"/>
              </a:rPr>
              <a:t>ME901/MR901</a:t>
            </a:r>
            <a:r>
              <a:rPr lang="fr-FR" sz="2000" dirty="0">
                <a:solidFill>
                  <a:schemeClr val="accent3">
                    <a:lumMod val="60000"/>
                    <a:lumOff val="40000"/>
                  </a:schemeClr>
                </a:solidFill>
                <a:latin typeface="Calibri"/>
                <a:ea typeface="Calibri"/>
                <a:cs typeface="Arial"/>
              </a:rPr>
              <a:t/>
            </a:r>
            <a:br>
              <a:rPr lang="fr-FR" sz="2000" dirty="0">
                <a:solidFill>
                  <a:schemeClr val="accent3">
                    <a:lumMod val="60000"/>
                    <a:lumOff val="40000"/>
                  </a:schemeClr>
                </a:solidFill>
                <a:latin typeface="Calibri"/>
                <a:ea typeface="Calibri"/>
                <a:cs typeface="Arial"/>
              </a:rPr>
            </a:br>
            <a:r>
              <a:rPr lang="fr-FR" sz="4000" dirty="0">
                <a:latin typeface="Calibri"/>
                <a:ea typeface="Calibri"/>
                <a:cs typeface="Arial"/>
              </a:rPr>
              <a:t/>
            </a:r>
            <a:br>
              <a:rPr lang="fr-FR" sz="4000" dirty="0">
                <a:latin typeface="Calibri"/>
                <a:ea typeface="Calibri"/>
                <a:cs typeface="Arial"/>
              </a:rPr>
            </a:br>
            <a:endParaRPr lang="fr-FR" sz="4000" dirty="0">
              <a:solidFill>
                <a:schemeClr val="bg1"/>
              </a:solidFill>
              <a:latin typeface="Algerian" pitchFamily="82" charset="0"/>
            </a:endParaRPr>
          </a:p>
        </p:txBody>
      </p:sp>
      <p:sp>
        <p:nvSpPr>
          <p:cNvPr id="3" name="Sous-titre 2"/>
          <p:cNvSpPr>
            <a:spLocks noGrp="1"/>
          </p:cNvSpPr>
          <p:nvPr>
            <p:ph type="subTitle" idx="1"/>
          </p:nvPr>
        </p:nvSpPr>
        <p:spPr>
          <a:xfrm>
            <a:off x="5884828" y="5517232"/>
            <a:ext cx="3289260" cy="317764"/>
          </a:xfrm>
        </p:spPr>
        <p:txBody>
          <a:bodyPr>
            <a:normAutofit lnSpcReduction="10000"/>
          </a:bodyPr>
          <a:lstStyle/>
          <a:p>
            <a:pPr algn="l"/>
            <a:r>
              <a:rPr lang="fr-FR" i="1" dirty="0" smtClean="0">
                <a:solidFill>
                  <a:schemeClr val="accent3">
                    <a:lumMod val="60000"/>
                    <a:lumOff val="40000"/>
                  </a:schemeClr>
                </a:solidFill>
              </a:rPr>
              <a:t>SARI HASSOUN </a:t>
            </a:r>
            <a:r>
              <a:rPr lang="fr-FR" i="1" dirty="0" err="1" smtClean="0">
                <a:solidFill>
                  <a:schemeClr val="accent3">
                    <a:lumMod val="60000"/>
                    <a:lumOff val="40000"/>
                  </a:schemeClr>
                </a:solidFill>
              </a:rPr>
              <a:t>Hind</a:t>
            </a:r>
            <a:endParaRPr lang="fr-FR" dirty="0">
              <a:solidFill>
                <a:schemeClr val="accent3">
                  <a:lumMod val="60000"/>
                  <a:lumOff val="40000"/>
                </a:schemeClr>
              </a:solidFill>
            </a:endParaRPr>
          </a:p>
        </p:txBody>
      </p:sp>
      <p:sp>
        <p:nvSpPr>
          <p:cNvPr id="14337" name="Rectangle 1"/>
          <p:cNvSpPr>
            <a:spLocks noChangeArrowheads="1"/>
          </p:cNvSpPr>
          <p:nvPr/>
        </p:nvSpPr>
        <p:spPr bwMode="auto">
          <a:xfrm>
            <a:off x="1469232" y="186314"/>
            <a:ext cx="7704856" cy="1246495"/>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1" i="1" u="none" strike="noStrike" cap="none" normalizeH="0" baseline="0" dirty="0" smtClean="0">
                <a:ln>
                  <a:noFill/>
                </a:ln>
                <a:solidFill>
                  <a:schemeClr val="accent3">
                    <a:lumMod val="60000"/>
                    <a:lumOff val="40000"/>
                  </a:schemeClr>
                </a:solidFill>
                <a:effectLst/>
                <a:latin typeface="Times New Roman" pitchFamily="18" charset="0"/>
                <a:ea typeface="Calibri" pitchFamily="34" charset="0"/>
                <a:cs typeface="Times New Roman" pitchFamily="18" charset="0"/>
              </a:rPr>
              <a:t>Universit</a:t>
            </a:r>
            <a:r>
              <a:rPr kumimoji="0" lang="fr-FR" sz="2000" b="1" i="1" u="none" strike="noStrike" cap="none" normalizeH="0" baseline="0" dirty="0" smtClean="0">
                <a:ln>
                  <a:noFill/>
                </a:ln>
                <a:solidFill>
                  <a:schemeClr val="accent3">
                    <a:lumMod val="60000"/>
                    <a:lumOff val="40000"/>
                  </a:schemeClr>
                </a:solidFill>
                <a:effectLst/>
                <a:latin typeface="Calibri"/>
                <a:ea typeface="Calibri" pitchFamily="34" charset="0"/>
                <a:cs typeface="Times New Roman" pitchFamily="18" charset="0"/>
              </a:rPr>
              <a:t>é</a:t>
            </a:r>
            <a:r>
              <a:rPr kumimoji="0" lang="fr-FR" sz="2000" b="1" i="1" u="none" strike="noStrike" cap="none" normalizeH="0" baseline="0" dirty="0" smtClean="0">
                <a:ln>
                  <a:noFill/>
                </a:ln>
                <a:solidFill>
                  <a:schemeClr val="accent3">
                    <a:lumMod val="60000"/>
                    <a:lumOff val="40000"/>
                  </a:schemeClr>
                </a:solidFill>
                <a:effectLst/>
                <a:latin typeface="Times New Roman" pitchFamily="18" charset="0"/>
                <a:ea typeface="Calibri" pitchFamily="34" charset="0"/>
                <a:cs typeface="Times New Roman" pitchFamily="18" charset="0"/>
              </a:rPr>
              <a:t> Abou </a:t>
            </a:r>
            <a:r>
              <a:rPr kumimoji="0" lang="fr-FR" sz="2000" b="1" i="1" u="none" strike="noStrike" cap="none" normalizeH="0" baseline="0" dirty="0" err="1" smtClean="0">
                <a:ln>
                  <a:noFill/>
                </a:ln>
                <a:solidFill>
                  <a:schemeClr val="accent3">
                    <a:lumMod val="60000"/>
                    <a:lumOff val="40000"/>
                  </a:schemeClr>
                </a:solidFill>
                <a:effectLst/>
                <a:latin typeface="Times New Roman" pitchFamily="18" charset="0"/>
                <a:ea typeface="Calibri" pitchFamily="34" charset="0"/>
                <a:cs typeface="Times New Roman" pitchFamily="18" charset="0"/>
              </a:rPr>
              <a:t>Bekr</a:t>
            </a:r>
            <a:r>
              <a:rPr kumimoji="0" lang="fr-FR" sz="2000" b="1" i="1" u="none" strike="noStrike" cap="none" normalizeH="0" baseline="0" dirty="0" smtClean="0">
                <a:ln>
                  <a:noFill/>
                </a:ln>
                <a:solidFill>
                  <a:schemeClr val="accent3">
                    <a:lumMod val="60000"/>
                    <a:lumOff val="40000"/>
                  </a:schemeClr>
                </a:solidFill>
                <a:effectLst/>
                <a:latin typeface="Times New Roman" pitchFamily="18" charset="0"/>
                <a:ea typeface="Calibri" pitchFamily="34" charset="0"/>
                <a:cs typeface="Times New Roman" pitchFamily="18" charset="0"/>
              </a:rPr>
              <a:t> BELKAID </a:t>
            </a:r>
            <a:r>
              <a:rPr kumimoji="0" lang="fr-FR" sz="2000" b="1" i="1" u="none" strike="noStrike" cap="none" normalizeH="0" baseline="0" dirty="0" smtClean="0">
                <a:ln>
                  <a:noFill/>
                </a:ln>
                <a:solidFill>
                  <a:schemeClr val="accent3">
                    <a:lumMod val="60000"/>
                    <a:lumOff val="40000"/>
                  </a:schemeClr>
                </a:solidFill>
                <a:effectLst/>
                <a:latin typeface="Calibri"/>
                <a:ea typeface="Calibri" pitchFamily="34" charset="0"/>
                <a:cs typeface="Times New Roman" pitchFamily="18" charset="0"/>
              </a:rPr>
              <a:t>–</a:t>
            </a:r>
            <a:r>
              <a:rPr kumimoji="0" lang="fr-FR" sz="2000" b="1" i="1" u="none" strike="noStrike" cap="none" normalizeH="0" baseline="0" dirty="0" smtClean="0">
                <a:ln>
                  <a:noFill/>
                </a:ln>
                <a:solidFill>
                  <a:schemeClr val="accent3">
                    <a:lumMod val="60000"/>
                    <a:lumOff val="40000"/>
                  </a:schemeClr>
                </a:solidFill>
                <a:effectLst/>
                <a:latin typeface="Times New Roman" pitchFamily="18" charset="0"/>
                <a:ea typeface="Calibri" pitchFamily="34" charset="0"/>
                <a:cs typeface="Times New Roman" pitchFamily="18" charset="0"/>
              </a:rPr>
              <a:t> Tlemcen</a:t>
            </a:r>
            <a:endParaRPr kumimoji="0" lang="fr-FR" sz="2000" b="0" i="0" u="none" strike="noStrike" cap="none" normalizeH="0" baseline="0" dirty="0" smtClean="0">
              <a:ln>
                <a:noFill/>
              </a:ln>
              <a:solidFill>
                <a:schemeClr val="accent3">
                  <a:lumMod val="60000"/>
                  <a:lumOff val="40000"/>
                </a:schemeClr>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2000" b="1" i="1" u="none" strike="noStrike" cap="none" normalizeH="0" baseline="0" dirty="0" smtClean="0">
                <a:ln>
                  <a:noFill/>
                </a:ln>
                <a:solidFill>
                  <a:schemeClr val="accent3">
                    <a:lumMod val="60000"/>
                    <a:lumOff val="40000"/>
                  </a:schemeClr>
                </a:solidFill>
                <a:effectLst/>
                <a:latin typeface="Times New Roman" pitchFamily="18" charset="0"/>
                <a:ea typeface="Calibri" pitchFamily="34" charset="0"/>
                <a:cs typeface="Times New Roman" pitchFamily="18" charset="0"/>
              </a:rPr>
              <a:t>Facult</a:t>
            </a:r>
            <a:r>
              <a:rPr kumimoji="0" lang="fr-FR" sz="2000" b="1" i="1" u="none" strike="noStrike" cap="none" normalizeH="0" baseline="0" dirty="0" smtClean="0">
                <a:ln>
                  <a:noFill/>
                </a:ln>
                <a:solidFill>
                  <a:schemeClr val="accent3">
                    <a:lumMod val="60000"/>
                    <a:lumOff val="40000"/>
                  </a:schemeClr>
                </a:solidFill>
                <a:effectLst/>
                <a:latin typeface="Calibri"/>
                <a:ea typeface="Calibri" pitchFamily="34" charset="0"/>
                <a:cs typeface="Times New Roman" pitchFamily="18" charset="0"/>
              </a:rPr>
              <a:t>é</a:t>
            </a:r>
            <a:r>
              <a:rPr kumimoji="0" lang="fr-FR" sz="2000" b="1" i="1" u="none" strike="noStrike" cap="none" normalizeH="0" baseline="0" dirty="0" smtClean="0">
                <a:ln>
                  <a:noFill/>
                </a:ln>
                <a:solidFill>
                  <a:schemeClr val="accent3">
                    <a:lumMod val="60000"/>
                    <a:lumOff val="40000"/>
                  </a:schemeClr>
                </a:solidFill>
                <a:effectLst/>
                <a:latin typeface="Times New Roman" pitchFamily="18" charset="0"/>
                <a:ea typeface="Calibri" pitchFamily="34" charset="0"/>
                <a:cs typeface="Times New Roman" pitchFamily="18" charset="0"/>
              </a:rPr>
              <a:t> de Technologie</a:t>
            </a:r>
            <a:endParaRPr kumimoji="0" lang="fr-FR" sz="2000" b="1" i="0" u="none" strike="noStrike" cap="none" normalizeH="0" baseline="0" dirty="0" smtClean="0">
              <a:ln>
                <a:noFill/>
              </a:ln>
              <a:solidFill>
                <a:schemeClr val="accent3">
                  <a:lumMod val="60000"/>
                  <a:lumOff val="40000"/>
                </a:schemeClr>
              </a:solidFill>
              <a:effectLst/>
              <a:latin typeface="Bookman Old Style" pitchFamily="18" charset="0"/>
              <a:ea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2000" b="1" i="1" u="none" strike="noStrike" cap="none" normalizeH="0" baseline="0" dirty="0" smtClean="0">
                <a:ln>
                  <a:noFill/>
                </a:ln>
                <a:solidFill>
                  <a:schemeClr val="accent3">
                    <a:lumMod val="60000"/>
                    <a:lumOff val="40000"/>
                  </a:schemeClr>
                </a:solidFill>
                <a:effectLst/>
                <a:latin typeface="Times New Roman" pitchFamily="18" charset="0"/>
                <a:ea typeface="Times New Roman" pitchFamily="18" charset="0"/>
                <a:cs typeface="Times New Roman" pitchFamily="18" charset="0"/>
              </a:rPr>
              <a:t>Département de Génie Mécanique</a:t>
            </a:r>
            <a:endParaRPr kumimoji="0" lang="fr-FR" sz="2000" b="1" i="0" u="none" strike="noStrike" cap="none" normalizeH="0" baseline="0" dirty="0" smtClean="0">
              <a:ln>
                <a:noFill/>
              </a:ln>
              <a:solidFill>
                <a:schemeClr val="accent3">
                  <a:lumMod val="60000"/>
                  <a:lumOff val="40000"/>
                </a:schemeClr>
              </a:solidFill>
              <a:effectLst/>
              <a:latin typeface="Bookman Old Style"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07951" y="158205"/>
            <a:ext cx="6048672" cy="40011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r>
              <a:rPr lang="fr-FR" sz="2000" b="1" dirty="0">
                <a:solidFill>
                  <a:schemeClr val="tx1">
                    <a:lumMod val="95000"/>
                    <a:lumOff val="5000"/>
                  </a:schemeClr>
                </a:solidFill>
                <a:latin typeface="Times New Roman" pitchFamily="18" charset="0"/>
                <a:ea typeface="Verdana" panose="020B0604030504040204" pitchFamily="34" charset="0"/>
                <a:cs typeface="Times New Roman" pitchFamily="18" charset="0"/>
              </a:rPr>
              <a:t>Chapitre </a:t>
            </a:r>
            <a:r>
              <a:rPr lang="fr-FR" sz="2000" b="1"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II</a:t>
            </a:r>
            <a:r>
              <a:rPr lang="fr-FR" sz="2000" dirty="0">
                <a:solidFill>
                  <a:schemeClr val="tx1">
                    <a:lumMod val="95000"/>
                    <a:lumOff val="5000"/>
                  </a:schemeClr>
                </a:solidFill>
                <a:latin typeface="Times New Roman" pitchFamily="18" charset="0"/>
                <a:ea typeface="Verdana" panose="020B0604030504040204" pitchFamily="34" charset="0"/>
                <a:cs typeface="Times New Roman" pitchFamily="18" charset="0"/>
              </a:rPr>
              <a:t>: Localiser les </a:t>
            </a:r>
            <a:r>
              <a:rPr lang="fr-FR" sz="20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ressources</a:t>
            </a:r>
            <a:endParaRPr lang="fr-FR" sz="2000" dirty="0">
              <a:solidFill>
                <a:schemeClr val="tx1">
                  <a:lumMod val="95000"/>
                  <a:lumOff val="5000"/>
                </a:schemeClr>
              </a:solidFill>
              <a:latin typeface="Times New Roman" pitchFamily="18" charset="0"/>
              <a:ea typeface="Verdana" panose="020B0604030504040204" pitchFamily="34" charset="0"/>
              <a:cs typeface="Times New Roman" pitchFamily="18" charset="0"/>
            </a:endParaRPr>
          </a:p>
        </p:txBody>
      </p:sp>
      <p:graphicFrame>
        <p:nvGraphicFramePr>
          <p:cNvPr id="7" name="Diagramme 6"/>
          <p:cNvGraphicFramePr/>
          <p:nvPr>
            <p:extLst>
              <p:ext uri="{D42A27DB-BD31-4B8C-83A1-F6EECF244321}">
                <p14:modId xmlns:p14="http://schemas.microsoft.com/office/powerpoint/2010/main" val="3827219408"/>
              </p:ext>
            </p:extLst>
          </p:nvPr>
        </p:nvGraphicFramePr>
        <p:xfrm>
          <a:off x="611560" y="88772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ZoneTexte 7">
            <a:extLst>
              <a:ext uri="{FF2B5EF4-FFF2-40B4-BE49-F238E27FC236}">
                <a16:creationId xmlns:a16="http://schemas.microsoft.com/office/drawing/2014/main" xmlns="" id="{83BD1054-994B-4DD2-9779-DC57004E4FBA}"/>
              </a:ext>
            </a:extLst>
          </p:cNvPr>
          <p:cNvSpPr txBox="1"/>
          <p:nvPr/>
        </p:nvSpPr>
        <p:spPr>
          <a:xfrm>
            <a:off x="4716016" y="980728"/>
            <a:ext cx="2688336" cy="1938992"/>
          </a:xfrm>
          <a:prstGeom prst="rect">
            <a:avLst/>
          </a:prstGeom>
          <a:ln/>
        </p:spPr>
        <p:style>
          <a:lnRef idx="2">
            <a:schemeClr val="accent1"/>
          </a:lnRef>
          <a:fillRef idx="1">
            <a:schemeClr val="lt1"/>
          </a:fillRef>
          <a:effectRef idx="0">
            <a:schemeClr val="accent1"/>
          </a:effectRef>
          <a:fontRef idx="minor">
            <a:schemeClr val="dk1"/>
          </a:fontRef>
        </p:style>
        <p:txBody>
          <a:bodyPr wrap="square">
            <a:spAutoFit/>
          </a:bodyPr>
          <a:lstStyle/>
          <a:p>
            <a:pPr marL="342900" indent="-342900">
              <a:lnSpc>
                <a:spcPct val="150000"/>
              </a:lnSpc>
              <a:buFontTx/>
              <a:buChar char="-"/>
            </a:pPr>
            <a:r>
              <a:rPr lang="fr-FR" sz="2000" dirty="0"/>
              <a:t>Dictionnaire.</a:t>
            </a:r>
          </a:p>
          <a:p>
            <a:pPr marL="342900" indent="-342900">
              <a:lnSpc>
                <a:spcPct val="150000"/>
              </a:lnSpc>
              <a:buFontTx/>
              <a:buChar char="-"/>
            </a:pPr>
            <a:r>
              <a:rPr lang="fr-FR" sz="2000" dirty="0"/>
              <a:t>Livres</a:t>
            </a:r>
          </a:p>
          <a:p>
            <a:pPr marL="342900" indent="-342900">
              <a:lnSpc>
                <a:spcPct val="150000"/>
              </a:lnSpc>
              <a:buFontTx/>
              <a:buChar char="-"/>
            </a:pPr>
            <a:r>
              <a:rPr lang="fr-FR" sz="2000" dirty="0" smtClean="0"/>
              <a:t>Mémoires</a:t>
            </a:r>
            <a:endParaRPr lang="fr-FR" sz="2000" dirty="0"/>
          </a:p>
          <a:p>
            <a:pPr marL="342900" indent="-342900">
              <a:lnSpc>
                <a:spcPct val="150000"/>
              </a:lnSpc>
              <a:buFontTx/>
              <a:buChar char="-"/>
            </a:pPr>
            <a:r>
              <a:rPr lang="fr-FR" sz="2000" dirty="0"/>
              <a:t>Articles, revues… </a:t>
            </a:r>
          </a:p>
        </p:txBody>
      </p:sp>
      <p:sp>
        <p:nvSpPr>
          <p:cNvPr id="9" name="ZoneTexte 8">
            <a:extLst>
              <a:ext uri="{FF2B5EF4-FFF2-40B4-BE49-F238E27FC236}">
                <a16:creationId xmlns:a16="http://schemas.microsoft.com/office/drawing/2014/main" xmlns="" id="{F751A178-DF59-4E9F-9E44-B3C69D79446A}"/>
              </a:ext>
            </a:extLst>
          </p:cNvPr>
          <p:cNvSpPr txBox="1"/>
          <p:nvPr/>
        </p:nvSpPr>
        <p:spPr>
          <a:xfrm>
            <a:off x="4520530" y="3501008"/>
            <a:ext cx="3194301" cy="2215991"/>
          </a:xfrm>
          <a:prstGeom prst="rect">
            <a:avLst/>
          </a:prstGeom>
          <a:ln/>
        </p:spPr>
        <p:style>
          <a:lnRef idx="2">
            <a:schemeClr val="accent1"/>
          </a:lnRef>
          <a:fillRef idx="1">
            <a:schemeClr val="lt1"/>
          </a:fillRef>
          <a:effectRef idx="0">
            <a:schemeClr val="accent1"/>
          </a:effectRef>
          <a:fontRef idx="minor">
            <a:schemeClr val="dk1"/>
          </a:fontRef>
        </p:style>
        <p:txBody>
          <a:bodyPr wrap="square">
            <a:spAutoFit/>
          </a:bodyPr>
          <a:lstStyle/>
          <a:p>
            <a:pPr marL="342900" indent="-342900" algn="just">
              <a:lnSpc>
                <a:spcPct val="150000"/>
              </a:lnSpc>
              <a:buFontTx/>
              <a:buChar char="-"/>
            </a:pPr>
            <a:r>
              <a:rPr lang="fr-FR" sz="2000" dirty="0" smtClean="0">
                <a:latin typeface="Verdana" panose="020B0604030504040204" pitchFamily="34" charset="0"/>
                <a:ea typeface="Verdana" panose="020B0604030504040204" pitchFamily="34" charset="0"/>
                <a:cs typeface="Times New Roman" panose="02020603050405020304" pitchFamily="18" charset="0"/>
              </a:rPr>
              <a:t>Bases </a:t>
            </a:r>
            <a:r>
              <a:rPr lang="fr-FR" sz="2000" dirty="0">
                <a:latin typeface="Verdana" panose="020B0604030504040204" pitchFamily="34" charset="0"/>
                <a:ea typeface="Verdana" panose="020B0604030504040204" pitchFamily="34" charset="0"/>
                <a:cs typeface="Times New Roman" panose="02020603050405020304" pitchFamily="18" charset="0"/>
              </a:rPr>
              <a:t>de données bibliographiques.</a:t>
            </a:r>
          </a:p>
          <a:p>
            <a:pPr marL="342900" indent="-342900" algn="just">
              <a:lnSpc>
                <a:spcPct val="150000"/>
              </a:lnSpc>
              <a:buFontTx/>
              <a:buChar char="-"/>
            </a:pPr>
            <a:r>
              <a:rPr lang="fr-FR" sz="2000" dirty="0">
                <a:latin typeface="Verdana" panose="020B0604030504040204" pitchFamily="34" charset="0"/>
                <a:ea typeface="Verdana" panose="020B0604030504040204" pitchFamily="34" charset="0"/>
                <a:cs typeface="Times New Roman" panose="02020603050405020304" pitchFamily="18" charset="0"/>
              </a:rPr>
              <a:t>Ressources du web.</a:t>
            </a:r>
          </a:p>
          <a:p>
            <a:pPr marL="342900" indent="-342900" algn="just">
              <a:lnSpc>
                <a:spcPct val="150000"/>
              </a:lnSpc>
              <a:buFontTx/>
              <a:buChar char="-"/>
            </a:pPr>
            <a:r>
              <a:rPr lang="fr-FR" sz="2000" dirty="0">
                <a:latin typeface="Verdana" panose="020B0604030504040204" pitchFamily="34" charset="0"/>
                <a:ea typeface="Verdana" panose="020B0604030504040204" pitchFamily="34" charset="0"/>
                <a:cs typeface="Times New Roman" panose="02020603050405020304" pitchFamily="18" charset="0"/>
              </a:rPr>
              <a:t>Portails spécialisé </a:t>
            </a:r>
          </a:p>
          <a:p>
            <a:r>
              <a:rPr lang="fr-FR" b="1" dirty="0">
                <a:latin typeface="Verdana" panose="020B0604030504040204" pitchFamily="34" charset="0"/>
                <a:ea typeface="Verdana" panose="020B0604030504040204" pitchFamily="34" charset="0"/>
                <a:cs typeface="Times New Roman" panose="02020603050405020304" pitchFamily="18" charset="0"/>
              </a:rPr>
              <a:t> </a:t>
            </a:r>
            <a:endParaRPr lang="fr-FR" dirty="0"/>
          </a:p>
        </p:txBody>
      </p:sp>
      <p:sp>
        <p:nvSpPr>
          <p:cNvPr id="10" name="Flèche droite 9"/>
          <p:cNvSpPr/>
          <p:nvPr/>
        </p:nvSpPr>
        <p:spPr>
          <a:xfrm>
            <a:off x="3932287" y="2204864"/>
            <a:ext cx="676671"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Flèche droite 10"/>
          <p:cNvSpPr/>
          <p:nvPr/>
        </p:nvSpPr>
        <p:spPr>
          <a:xfrm>
            <a:off x="3851920" y="4244027"/>
            <a:ext cx="602356"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p:nvSpPr>
        <p:spPr>
          <a:xfrm>
            <a:off x="3127288" y="1484784"/>
            <a:ext cx="1519968" cy="369332"/>
          </a:xfrm>
          <a:prstGeom prst="rect">
            <a:avLst/>
          </a:prstGeom>
        </p:spPr>
        <p:txBody>
          <a:bodyPr wrap="none">
            <a:spAutoFit/>
          </a:bodyPr>
          <a:lstStyle/>
          <a:p>
            <a:r>
              <a:rPr lang="fr-FR" dirty="0" smtClean="0"/>
              <a:t>À rechercher</a:t>
            </a:r>
            <a:endParaRPr lang="fr-FR" dirty="0"/>
          </a:p>
        </p:txBody>
      </p:sp>
      <p:sp>
        <p:nvSpPr>
          <p:cNvPr id="13" name="Rectangle 12"/>
          <p:cNvSpPr/>
          <p:nvPr/>
        </p:nvSpPr>
        <p:spPr>
          <a:xfrm>
            <a:off x="3085522" y="3516367"/>
            <a:ext cx="1435008" cy="369332"/>
          </a:xfrm>
          <a:prstGeom prst="rect">
            <a:avLst/>
          </a:prstGeom>
        </p:spPr>
        <p:txBody>
          <a:bodyPr wrap="none">
            <a:spAutoFit/>
          </a:bodyPr>
          <a:lstStyle/>
          <a:p>
            <a:r>
              <a:rPr lang="fr-FR" dirty="0" smtClean="0"/>
              <a:t>À interroger</a:t>
            </a:r>
            <a:endParaRPr lang="fr-FR" dirty="0"/>
          </a:p>
        </p:txBody>
      </p:sp>
    </p:spTree>
    <p:extLst>
      <p:ext uri="{BB962C8B-B14F-4D97-AF65-F5344CB8AC3E}">
        <p14:creationId xmlns:p14="http://schemas.microsoft.com/office/powerpoint/2010/main" val="7345483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BD446D26-DC9A-4559-8F44-A8A457586B96}"/>
              </a:ext>
            </a:extLst>
          </p:cNvPr>
          <p:cNvSpPr/>
          <p:nvPr/>
        </p:nvSpPr>
        <p:spPr>
          <a:xfrm>
            <a:off x="251520" y="566352"/>
            <a:ext cx="7128792" cy="3831818"/>
          </a:xfrm>
          <a:prstGeom prst="rect">
            <a:avLst/>
          </a:prstGeom>
        </p:spPr>
        <p:txBody>
          <a:bodyPr wrap="square">
            <a:spAutoFit/>
          </a:bodyPr>
          <a:lstStyle/>
          <a:p>
            <a:pPr>
              <a:lnSpc>
                <a:spcPct val="150000"/>
              </a:lnSpc>
              <a:spcAft>
                <a:spcPts val="0"/>
              </a:spcAft>
            </a:pPr>
            <a:r>
              <a:rPr lang="fr-FR" b="1" dirty="0">
                <a:solidFill>
                  <a:srgbClr val="0000FF"/>
                </a:solidFill>
                <a:latin typeface="Verdana" panose="020B0604030504040204" pitchFamily="34" charset="0"/>
                <a:ea typeface="Verdana" panose="020B0604030504040204" pitchFamily="34" charset="0"/>
                <a:cs typeface="Times New Roman" panose="02020603050405020304" pitchFamily="18" charset="0"/>
              </a:rPr>
              <a:t>Des moteurs de recherche spécialisés</a:t>
            </a:r>
            <a:endParaRPr lang="fr-FR" dirty="0">
              <a:solidFill>
                <a:srgbClr val="0000FF"/>
              </a:solidFill>
              <a:latin typeface="Verdana" panose="020B0604030504040204" pitchFamily="34" charset="0"/>
              <a:ea typeface="Verdana" panose="020B0604030504040204" pitchFamily="34" charset="0"/>
              <a:cs typeface="Times New Roman" panose="02020603050405020304" pitchFamily="18" charset="0"/>
            </a:endParaRPr>
          </a:p>
          <a:p>
            <a:pPr marL="800100" lvl="1" indent="-342900">
              <a:lnSpc>
                <a:spcPct val="150000"/>
              </a:lnSpc>
              <a:buFont typeface="Symbol" panose="05050102010706020507" pitchFamily="18" charset="2"/>
              <a:buChar char=""/>
            </a:pPr>
            <a:r>
              <a:rPr lang="fr-FR"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SNDL : </a:t>
            </a:r>
            <a:r>
              <a:rPr lang="fr-FR"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système nationale de documentation en ligne</a:t>
            </a:r>
          </a:p>
          <a:p>
            <a:pPr marL="800100" lvl="1" indent="-342900">
              <a:lnSpc>
                <a:spcPct val="150000"/>
              </a:lnSpc>
              <a:buFont typeface="Symbol" panose="05050102010706020507" pitchFamily="18" charset="2"/>
              <a:buChar char=""/>
            </a:pPr>
            <a:r>
              <a:rPr lang="fr-FR" b="1"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ChatGPT</a:t>
            </a:r>
            <a:r>
              <a:rPr lang="fr-FR"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fr-FR" dirty="0">
                <a:solidFill>
                  <a:srgbClr val="FF0000"/>
                </a:solidFill>
              </a:rPr>
              <a:t>Chat </a:t>
            </a:r>
            <a:r>
              <a:rPr lang="fr-FR" dirty="0" err="1">
                <a:solidFill>
                  <a:srgbClr val="FF0000"/>
                </a:solidFill>
              </a:rPr>
              <a:t>Generative</a:t>
            </a:r>
            <a:r>
              <a:rPr lang="fr-FR" dirty="0">
                <a:solidFill>
                  <a:srgbClr val="FF0000"/>
                </a:solidFill>
              </a:rPr>
              <a:t> </a:t>
            </a:r>
            <a:r>
              <a:rPr lang="fr-FR" dirty="0" err="1">
                <a:solidFill>
                  <a:srgbClr val="FF0000"/>
                </a:solidFill>
              </a:rPr>
              <a:t>Pre-trained</a:t>
            </a:r>
            <a:r>
              <a:rPr lang="fr-FR" dirty="0">
                <a:solidFill>
                  <a:srgbClr val="FF0000"/>
                </a:solidFill>
              </a:rPr>
              <a:t> </a:t>
            </a:r>
            <a:r>
              <a:rPr lang="fr-FR" dirty="0" smtClean="0">
                <a:solidFill>
                  <a:srgbClr val="FF0000"/>
                </a:solidFill>
              </a:rPr>
              <a:t>Transformer</a:t>
            </a:r>
          </a:p>
          <a:p>
            <a:pPr marL="800100" lvl="1" indent="-342900">
              <a:lnSpc>
                <a:spcPct val="150000"/>
              </a:lnSpc>
              <a:buFont typeface="Symbol" panose="05050102010706020507" pitchFamily="18" charset="2"/>
              <a:buChar char=""/>
            </a:pPr>
            <a:r>
              <a:rPr lang="fr-FR" b="1" dirty="0" smtClean="0"/>
              <a:t>Forum</a:t>
            </a:r>
            <a:r>
              <a:rPr lang="fr-FR" dirty="0"/>
              <a:t> de discussion </a:t>
            </a:r>
            <a:r>
              <a:rPr lang="fr-FR" dirty="0" smtClean="0"/>
              <a:t>: discussion </a:t>
            </a:r>
            <a:r>
              <a:rPr lang="fr-FR" dirty="0"/>
              <a:t>en ligne, où les personnes peuvent poser des questions, </a:t>
            </a:r>
            <a:r>
              <a:rPr lang="fr-FR" dirty="0" smtClean="0"/>
              <a:t> </a:t>
            </a:r>
            <a:r>
              <a:rPr lang="fr-FR" dirty="0"/>
              <a:t>discuter de sujets</a:t>
            </a:r>
            <a:endParaRPr lang="fr-FR" dirty="0" smtClean="0">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50000"/>
              </a:lnSpc>
              <a:buFont typeface="Symbol" panose="05050102010706020507" pitchFamily="18" charset="2"/>
              <a:buChar char=""/>
            </a:pPr>
            <a:r>
              <a:rPr lang="en-US"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Google </a:t>
            </a:r>
            <a:r>
              <a:rPr lang="en-US" dirty="0">
                <a:solidFill>
                  <a:srgbClr val="000000"/>
                </a:solidFill>
                <a:latin typeface="Verdana" panose="020B0604030504040204" pitchFamily="34" charset="0"/>
                <a:ea typeface="Verdana" panose="020B0604030504040204" pitchFamily="34" charset="0"/>
                <a:cs typeface="Times New Roman" panose="02020603050405020304" pitchFamily="18" charset="0"/>
              </a:rPr>
              <a:t>Scholar (</a:t>
            </a:r>
            <a:r>
              <a:rPr lang="en-US" dirty="0">
                <a:solidFill>
                  <a:srgbClr val="000000"/>
                </a:solidFill>
                <a:latin typeface="Verdana" panose="020B0604030504040204" pitchFamily="34" charset="0"/>
                <a:ea typeface="Verdana" panose="020B0604030504040204" pitchFamily="34" charset="0"/>
                <a:cs typeface="Times New Roman" panose="02020603050405020304" pitchFamily="18" charset="0"/>
                <a:hlinkClick r:id="rId3"/>
              </a:rPr>
              <a:t>http://scholar.google.fr/</a:t>
            </a:r>
            <a:r>
              <a:rPr lang="en-US" dirty="0">
                <a:solidFill>
                  <a:srgbClr val="000000"/>
                </a:solidFill>
                <a:latin typeface="Verdana" panose="020B0604030504040204" pitchFamily="34" charset="0"/>
                <a:ea typeface="Verdana" panose="020B0604030504040204" pitchFamily="34" charset="0"/>
                <a:cs typeface="Times New Roman" panose="02020603050405020304" pitchFamily="18" charset="0"/>
              </a:rPr>
              <a:t> )</a:t>
            </a:r>
            <a:endParaRPr lang="fr-FR" dirty="0">
              <a:latin typeface="Verdana" panose="020B0604030504040204" pitchFamily="34" charset="0"/>
              <a:ea typeface="Verdana" panose="020B0604030504040204" pitchFamily="34" charset="0"/>
              <a:cs typeface="Times New Roman" panose="02020603050405020304" pitchFamily="18" charset="0"/>
            </a:endParaRPr>
          </a:p>
          <a:p>
            <a:pPr marL="800100" lvl="1" indent="-342900">
              <a:lnSpc>
                <a:spcPct val="150000"/>
              </a:lnSpc>
              <a:buFont typeface="Symbol" panose="05050102010706020507" pitchFamily="18" charset="2"/>
              <a:buChar char=""/>
            </a:pPr>
            <a:r>
              <a:rPr lang="en-US" dirty="0">
                <a:solidFill>
                  <a:srgbClr val="000000"/>
                </a:solidFill>
                <a:latin typeface="Verdana" panose="020B0604030504040204" pitchFamily="34" charset="0"/>
                <a:ea typeface="Verdana" panose="020B0604030504040204" pitchFamily="34" charset="0"/>
                <a:cs typeface="Times New Roman" panose="02020603050405020304" pitchFamily="18" charset="0"/>
              </a:rPr>
              <a:t>Google Books (</a:t>
            </a:r>
            <a:r>
              <a:rPr lang="en-US" dirty="0">
                <a:solidFill>
                  <a:srgbClr val="000000"/>
                </a:solidFill>
                <a:latin typeface="Verdana" panose="020B0604030504040204" pitchFamily="34" charset="0"/>
                <a:ea typeface="Verdana" panose="020B0604030504040204" pitchFamily="34" charset="0"/>
                <a:cs typeface="Times New Roman" panose="02020603050405020304" pitchFamily="18" charset="0"/>
                <a:hlinkClick r:id="rId4"/>
              </a:rPr>
              <a:t>http://books.google.fr/</a:t>
            </a:r>
            <a:r>
              <a:rPr lang="en-US" dirty="0">
                <a:solidFill>
                  <a:srgbClr val="000000"/>
                </a:solidFill>
                <a:latin typeface="Verdana" panose="020B0604030504040204" pitchFamily="34" charset="0"/>
                <a:ea typeface="Verdana" panose="020B0604030504040204" pitchFamily="34" charset="0"/>
                <a:cs typeface="Times New Roman" panose="02020603050405020304" pitchFamily="18" charset="0"/>
              </a:rPr>
              <a:t> </a:t>
            </a:r>
            <a:r>
              <a:rPr lang="en-US"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a:t>
            </a:r>
            <a:endParaRPr lang="fr-FR" dirty="0">
              <a:latin typeface="Verdana" panose="020B0604030504040204" pitchFamily="34" charset="0"/>
              <a:ea typeface="Verdana" panose="020B0604030504040204" pitchFamily="34" charset="0"/>
              <a:cs typeface="Times New Roman" panose="02020603050405020304" pitchFamily="18" charset="0"/>
            </a:endParaRPr>
          </a:p>
          <a:p>
            <a:pPr marL="800100" lvl="1" indent="-342900">
              <a:lnSpc>
                <a:spcPct val="150000"/>
              </a:lnSpc>
              <a:buFont typeface="Symbol" panose="05050102010706020507" pitchFamily="18" charset="2"/>
              <a:buChar char=""/>
            </a:pPr>
            <a:r>
              <a:rPr lang="en-US" dirty="0">
                <a:solidFill>
                  <a:srgbClr val="000000"/>
                </a:solidFill>
                <a:latin typeface="Verdana" panose="020B0604030504040204" pitchFamily="34" charset="0"/>
                <a:ea typeface="Verdana" panose="020B0604030504040204" pitchFamily="34" charset="0"/>
                <a:cs typeface="Times New Roman" panose="02020603050405020304" pitchFamily="18" charset="0"/>
              </a:rPr>
              <a:t>Theses.fr (</a:t>
            </a:r>
            <a:r>
              <a:rPr lang="en-US" dirty="0">
                <a:solidFill>
                  <a:srgbClr val="000000"/>
                </a:solidFill>
                <a:latin typeface="Verdana" panose="020B0604030504040204" pitchFamily="34" charset="0"/>
                <a:ea typeface="Verdana" panose="020B0604030504040204" pitchFamily="34" charset="0"/>
                <a:cs typeface="Times New Roman" panose="02020603050405020304" pitchFamily="18" charset="0"/>
                <a:hlinkClick r:id="rId5"/>
              </a:rPr>
              <a:t>http://www.theses.fr</a:t>
            </a:r>
            <a:r>
              <a:rPr lang="en-US" dirty="0">
                <a:solidFill>
                  <a:srgbClr val="000000"/>
                </a:solidFill>
                <a:latin typeface="Verdana" panose="020B0604030504040204" pitchFamily="34" charset="0"/>
                <a:ea typeface="Verdana" panose="020B0604030504040204" pitchFamily="34" charset="0"/>
                <a:cs typeface="Times New Roman" panose="02020603050405020304" pitchFamily="18" charset="0"/>
              </a:rPr>
              <a:t>/ </a:t>
            </a:r>
            <a:r>
              <a:rPr lang="en-US"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a:t>
            </a:r>
          </a:p>
          <a:p>
            <a:pPr marL="800100" lvl="1" indent="-342900">
              <a:lnSpc>
                <a:spcPct val="150000"/>
              </a:lnSpc>
              <a:buFont typeface="Symbol" panose="05050102010706020507" pitchFamily="18" charset="2"/>
              <a:buChar char=""/>
            </a:pPr>
            <a:r>
              <a:rPr lang="en-US" dirty="0" err="1"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Dspace</a:t>
            </a:r>
            <a:r>
              <a:rPr lang="en-US"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 </a:t>
            </a:r>
            <a:endParaRPr lang="fr-FR"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xmlns="" id="{006C5365-124A-47CC-A4D5-3D4934FF476E}"/>
              </a:ext>
            </a:extLst>
          </p:cNvPr>
          <p:cNvSpPr/>
          <p:nvPr/>
        </p:nvSpPr>
        <p:spPr>
          <a:xfrm>
            <a:off x="611560" y="3789040"/>
            <a:ext cx="7128792" cy="3000821"/>
          </a:xfrm>
          <a:prstGeom prst="rect">
            <a:avLst/>
          </a:prstGeom>
        </p:spPr>
        <p:txBody>
          <a:bodyPr wrap="square">
            <a:spAutoFit/>
          </a:bodyPr>
          <a:lstStyle/>
          <a:p>
            <a:pPr>
              <a:lnSpc>
                <a:spcPct val="150000"/>
              </a:lnSpc>
              <a:spcAft>
                <a:spcPts val="0"/>
              </a:spcAft>
            </a:pPr>
            <a:r>
              <a:rPr lang="fr-FR"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 </a:t>
            </a:r>
            <a:endParaRPr lang="fr-FR" dirty="0">
              <a:solidFill>
                <a:srgbClr val="000000"/>
              </a:solidFill>
              <a:latin typeface="Verdana" panose="020B0604030504040204" pitchFamily="34" charset="0"/>
              <a:ea typeface="Verdana" panose="020B0604030504040204" pitchFamily="34" charset="0"/>
              <a:cs typeface="Times New Roman" panose="02020603050405020304" pitchFamily="18" charset="0"/>
            </a:endParaRPr>
          </a:p>
          <a:p>
            <a:pPr>
              <a:lnSpc>
                <a:spcPct val="150000"/>
              </a:lnSpc>
              <a:spcAft>
                <a:spcPts val="0"/>
              </a:spcAft>
            </a:pPr>
            <a:r>
              <a:rPr lang="fr-FR" b="1" dirty="0">
                <a:solidFill>
                  <a:srgbClr val="0000FF"/>
                </a:solidFill>
                <a:latin typeface="Verdana" panose="020B0604030504040204" pitchFamily="34" charset="0"/>
                <a:ea typeface="Verdana" panose="020B0604030504040204" pitchFamily="34" charset="0"/>
                <a:cs typeface="Times New Roman" panose="02020603050405020304" pitchFamily="18" charset="0"/>
              </a:rPr>
              <a:t>Des portails scientifiques ou thématiques</a:t>
            </a:r>
            <a:endParaRPr lang="fr-FR" dirty="0">
              <a:solidFill>
                <a:srgbClr val="0000FF"/>
              </a:solidFill>
              <a:latin typeface="Verdana" panose="020B0604030504040204" pitchFamily="34" charset="0"/>
              <a:ea typeface="Verdana" panose="020B0604030504040204" pitchFamily="34" charset="0"/>
              <a:cs typeface="Times New Roman" panose="02020603050405020304" pitchFamily="18" charset="0"/>
            </a:endParaRPr>
          </a:p>
          <a:p>
            <a:pPr marL="800100" lvl="1" indent="-342900">
              <a:lnSpc>
                <a:spcPct val="150000"/>
              </a:lnSpc>
              <a:buFont typeface="Symbol" panose="05050102010706020507" pitchFamily="18" charset="2"/>
              <a:buChar char=""/>
            </a:pPr>
            <a:r>
              <a:rPr lang="fr-FR" dirty="0" err="1"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WorldWideScience</a:t>
            </a:r>
            <a:r>
              <a:rPr lang="fr-FR"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 </a:t>
            </a:r>
            <a:r>
              <a:rPr lang="fr-FR" dirty="0">
                <a:solidFill>
                  <a:srgbClr val="000000"/>
                </a:solidFill>
                <a:latin typeface="Verdana" panose="020B0604030504040204" pitchFamily="34" charset="0"/>
                <a:ea typeface="Verdana" panose="020B0604030504040204" pitchFamily="34" charset="0"/>
                <a:cs typeface="Times New Roman" panose="02020603050405020304" pitchFamily="18" charset="0"/>
              </a:rPr>
              <a:t>(http://worldwidescience.org)</a:t>
            </a:r>
            <a:endParaRPr lang="fr-FR" dirty="0">
              <a:latin typeface="Verdana" panose="020B0604030504040204" pitchFamily="34" charset="0"/>
              <a:ea typeface="Verdana" panose="020B0604030504040204" pitchFamily="34" charset="0"/>
              <a:cs typeface="Times New Roman" panose="02020603050405020304" pitchFamily="18" charset="0"/>
            </a:endParaRPr>
          </a:p>
          <a:p>
            <a:pPr marL="800100" lvl="1" indent="-342900">
              <a:lnSpc>
                <a:spcPct val="150000"/>
              </a:lnSpc>
              <a:buFont typeface="Symbol" panose="05050102010706020507" pitchFamily="18" charset="2"/>
              <a:buChar char=""/>
            </a:pPr>
            <a:r>
              <a:rPr lang="fr-FR" dirty="0">
                <a:solidFill>
                  <a:srgbClr val="000000"/>
                </a:solidFill>
                <a:latin typeface="Verdana" panose="020B0604030504040204" pitchFamily="34" charset="0"/>
                <a:ea typeface="Verdana" panose="020B0604030504040204" pitchFamily="34" charset="0"/>
                <a:cs typeface="Times New Roman" panose="02020603050405020304" pitchFamily="18" charset="0"/>
              </a:rPr>
              <a:t>Université en ligne (http://uel.unisciel.fr)</a:t>
            </a:r>
            <a:endParaRPr lang="fr-FR" dirty="0">
              <a:latin typeface="Verdana" panose="020B0604030504040204" pitchFamily="34" charset="0"/>
              <a:ea typeface="Verdana" panose="020B0604030504040204" pitchFamily="34" charset="0"/>
              <a:cs typeface="Times New Roman" panose="02020603050405020304" pitchFamily="18" charset="0"/>
            </a:endParaRPr>
          </a:p>
          <a:p>
            <a:pPr marL="800100" lvl="1" indent="-342900">
              <a:lnSpc>
                <a:spcPct val="150000"/>
              </a:lnSpc>
              <a:buFont typeface="Symbol" panose="05050102010706020507" pitchFamily="18" charset="2"/>
              <a:buChar char=""/>
            </a:pPr>
            <a:r>
              <a:rPr lang="fr-FR" dirty="0">
                <a:solidFill>
                  <a:srgbClr val="000000"/>
                </a:solidFill>
                <a:latin typeface="Verdana" panose="020B0604030504040204" pitchFamily="34" charset="0"/>
                <a:ea typeface="Verdana" panose="020B0604030504040204" pitchFamily="34" charset="0"/>
                <a:cs typeface="Times New Roman" panose="02020603050405020304" pitchFamily="18" charset="0"/>
              </a:rPr>
              <a:t>Sciences.gouv.fr (http://www.science.gouv.fr/)</a:t>
            </a:r>
            <a:endParaRPr lang="fr-FR" dirty="0">
              <a:latin typeface="Verdana" panose="020B0604030504040204" pitchFamily="34" charset="0"/>
              <a:ea typeface="Verdana" panose="020B0604030504040204" pitchFamily="34" charset="0"/>
              <a:cs typeface="Times New Roman" panose="02020603050405020304" pitchFamily="18" charset="0"/>
            </a:endParaRPr>
          </a:p>
          <a:p>
            <a:pPr marL="800100" lvl="1" indent="-342900">
              <a:lnSpc>
                <a:spcPct val="150000"/>
              </a:lnSpc>
              <a:buFont typeface="Symbol" panose="05050102010706020507" pitchFamily="18" charset="2"/>
              <a:buChar char=""/>
            </a:pPr>
            <a:r>
              <a:rPr lang="en-US" dirty="0" err="1">
                <a:solidFill>
                  <a:srgbClr val="000000"/>
                </a:solidFill>
                <a:latin typeface="Verdana" panose="020B0604030504040204" pitchFamily="34" charset="0"/>
                <a:ea typeface="Verdana" panose="020B0604030504040204" pitchFamily="34" charset="0"/>
                <a:cs typeface="Times New Roman" panose="02020603050405020304" pitchFamily="18" charset="0"/>
              </a:rPr>
              <a:t>Legifrance</a:t>
            </a:r>
            <a:r>
              <a:rPr lang="en-US" dirty="0">
                <a:solidFill>
                  <a:srgbClr val="000000"/>
                </a:solidFill>
                <a:latin typeface="Verdana" panose="020B0604030504040204" pitchFamily="34" charset="0"/>
                <a:ea typeface="Verdana" panose="020B0604030504040204" pitchFamily="34" charset="0"/>
                <a:cs typeface="Times New Roman" panose="02020603050405020304" pitchFamily="18" charset="0"/>
              </a:rPr>
              <a:t> (http://www.legifrance.gouv.fr/)</a:t>
            </a:r>
            <a:endParaRPr lang="fr-FR" dirty="0">
              <a:latin typeface="Verdana" panose="020B0604030504040204" pitchFamily="34" charset="0"/>
              <a:ea typeface="Verdana" panose="020B0604030504040204" pitchFamily="34" charset="0"/>
              <a:cs typeface="Times New Roman" panose="02020603050405020304" pitchFamily="18" charset="0"/>
            </a:endParaRPr>
          </a:p>
          <a:p>
            <a:pPr marL="800100" lvl="1" indent="-342900" algn="just">
              <a:lnSpc>
                <a:spcPct val="150000"/>
              </a:lnSpc>
              <a:buFont typeface="Symbol" panose="05050102010706020507" pitchFamily="18" charset="2"/>
              <a:buChar char=""/>
            </a:pPr>
            <a:endParaRPr lang="fr-FR" dirty="0">
              <a:effectLst/>
              <a:latin typeface="Verdana" panose="020B0604030504040204" pitchFamily="34" charset="0"/>
              <a:ea typeface="Verdana" panose="020B0604030504040204" pitchFamily="34" charset="0"/>
              <a:cs typeface="Times New Roman" panose="02020603050405020304" pitchFamily="18" charset="0"/>
            </a:endParaRPr>
          </a:p>
        </p:txBody>
      </p:sp>
      <p:sp>
        <p:nvSpPr>
          <p:cNvPr id="6" name="Rectangle 5"/>
          <p:cNvSpPr/>
          <p:nvPr/>
        </p:nvSpPr>
        <p:spPr>
          <a:xfrm>
            <a:off x="907951" y="158205"/>
            <a:ext cx="6048672" cy="40011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r>
              <a:rPr lang="fr-FR" sz="2000" b="1" dirty="0">
                <a:solidFill>
                  <a:schemeClr val="tx1">
                    <a:lumMod val="95000"/>
                    <a:lumOff val="5000"/>
                  </a:schemeClr>
                </a:solidFill>
                <a:latin typeface="Times New Roman" pitchFamily="18" charset="0"/>
                <a:ea typeface="Verdana" panose="020B0604030504040204" pitchFamily="34" charset="0"/>
                <a:cs typeface="Times New Roman" pitchFamily="18" charset="0"/>
              </a:rPr>
              <a:t>Chapitre </a:t>
            </a:r>
            <a:r>
              <a:rPr lang="fr-FR" sz="2000" b="1"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II</a:t>
            </a:r>
            <a:r>
              <a:rPr lang="fr-FR" sz="2000" dirty="0">
                <a:solidFill>
                  <a:schemeClr val="tx1">
                    <a:lumMod val="95000"/>
                    <a:lumOff val="5000"/>
                  </a:schemeClr>
                </a:solidFill>
                <a:latin typeface="Times New Roman" pitchFamily="18" charset="0"/>
                <a:ea typeface="Verdana" panose="020B0604030504040204" pitchFamily="34" charset="0"/>
                <a:cs typeface="Times New Roman" pitchFamily="18" charset="0"/>
              </a:rPr>
              <a:t>: Localiser les </a:t>
            </a:r>
            <a:r>
              <a:rPr lang="fr-FR" sz="20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ressources</a:t>
            </a:r>
            <a:endParaRPr lang="fr-FR" sz="2000" dirty="0">
              <a:solidFill>
                <a:schemeClr val="tx1">
                  <a:lumMod val="95000"/>
                  <a:lumOff val="5000"/>
                </a:schemeClr>
              </a:solidFill>
              <a:latin typeface="Times New Roman" pitchFamily="18" charset="0"/>
              <a:ea typeface="Verdana" panose="020B0604030504040204" pitchFamily="34" charset="0"/>
              <a:cs typeface="Times New Roman" pitchFamily="18" charset="0"/>
            </a:endParaRPr>
          </a:p>
        </p:txBody>
      </p:sp>
    </p:spTree>
    <p:extLst>
      <p:ext uri="{BB962C8B-B14F-4D97-AF65-F5344CB8AC3E}">
        <p14:creationId xmlns:p14="http://schemas.microsoft.com/office/powerpoint/2010/main" val="2326656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fade">
                                      <p:cBhvr>
                                        <p:cTn id="21" dur="1000"/>
                                        <p:tgtEl>
                                          <p:spTgt spid="4">
                                            <p:txEl>
                                              <p:pRg st="2" end="2"/>
                                            </p:txEl>
                                          </p:spTgt>
                                        </p:tgtEl>
                                      </p:cBhvr>
                                    </p:animEffect>
                                    <p:anim calcmode="lin" valueType="num">
                                      <p:cBhvr>
                                        <p:cTn id="22"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Effect transition="in" filter="fade">
                                      <p:cBhvr>
                                        <p:cTn id="28" dur="1000"/>
                                        <p:tgtEl>
                                          <p:spTgt spid="4">
                                            <p:txEl>
                                              <p:pRg st="3" end="3"/>
                                            </p:txEl>
                                          </p:spTgt>
                                        </p:tgtEl>
                                      </p:cBhvr>
                                    </p:animEffect>
                                    <p:anim calcmode="lin" valueType="num">
                                      <p:cBhvr>
                                        <p:cTn id="29"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Effect transition="in" filter="fade">
                                      <p:cBhvr>
                                        <p:cTn id="35" dur="1000"/>
                                        <p:tgtEl>
                                          <p:spTgt spid="4">
                                            <p:txEl>
                                              <p:pRg st="4" end="4"/>
                                            </p:txEl>
                                          </p:spTgt>
                                        </p:tgtEl>
                                      </p:cBhvr>
                                    </p:animEffect>
                                    <p:anim calcmode="lin" valueType="num">
                                      <p:cBhvr>
                                        <p:cTn id="36"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4">
                                            <p:txEl>
                                              <p:pRg st="4" end="4"/>
                                            </p:txEl>
                                          </p:spTgt>
                                        </p:tgtEl>
                                        <p:attrNameLst>
                                          <p:attrName>ppt_y</p:attrName>
                                        </p:attrNameLst>
                                      </p:cBhvr>
                                      <p:tavLst>
                                        <p:tav tm="0">
                                          <p:val>
                                            <p:strVal val="#ppt_y+.1"/>
                                          </p:val>
                                        </p:tav>
                                        <p:tav tm="100000">
                                          <p:val>
                                            <p:strVal val="#ppt_y"/>
                                          </p:val>
                                        </p:tav>
                                      </p:tavLst>
                                    </p:anim>
                                  </p:childTnLst>
                                </p:cTn>
                              </p:par>
                              <p:par>
                                <p:cTn id="38" presetID="42" presetClass="entr" presetSubtype="0" fill="hold" nodeType="withEffect">
                                  <p:stCondLst>
                                    <p:cond delay="0"/>
                                  </p:stCondLst>
                                  <p:childTnLst>
                                    <p:set>
                                      <p:cBhvr>
                                        <p:cTn id="39" dur="1" fill="hold">
                                          <p:stCondLst>
                                            <p:cond delay="0"/>
                                          </p:stCondLst>
                                        </p:cTn>
                                        <p:tgtEl>
                                          <p:spTgt spid="4">
                                            <p:txEl>
                                              <p:pRg st="5" end="5"/>
                                            </p:txEl>
                                          </p:spTgt>
                                        </p:tgtEl>
                                        <p:attrNameLst>
                                          <p:attrName>style.visibility</p:attrName>
                                        </p:attrNameLst>
                                      </p:cBhvr>
                                      <p:to>
                                        <p:strVal val="visible"/>
                                      </p:to>
                                    </p:set>
                                    <p:animEffect transition="in" filter="fade">
                                      <p:cBhvr>
                                        <p:cTn id="40" dur="1000"/>
                                        <p:tgtEl>
                                          <p:spTgt spid="4">
                                            <p:txEl>
                                              <p:pRg st="5" end="5"/>
                                            </p:txEl>
                                          </p:spTgt>
                                        </p:tgtEl>
                                      </p:cBhvr>
                                    </p:animEffect>
                                    <p:anim calcmode="lin" valueType="num">
                                      <p:cBhvr>
                                        <p:cTn id="41"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4">
                                            <p:txEl>
                                              <p:pRg st="5" end="5"/>
                                            </p:txEl>
                                          </p:spTgt>
                                        </p:tgtEl>
                                        <p:attrNameLst>
                                          <p:attrName>ppt_y</p:attrName>
                                        </p:attrNameLst>
                                      </p:cBhvr>
                                      <p:tavLst>
                                        <p:tav tm="0">
                                          <p:val>
                                            <p:strVal val="#ppt_y+.1"/>
                                          </p:val>
                                        </p:tav>
                                        <p:tav tm="100000">
                                          <p:val>
                                            <p:strVal val="#ppt_y"/>
                                          </p:val>
                                        </p:tav>
                                      </p:tavLst>
                                    </p:anim>
                                  </p:childTnLst>
                                </p:cTn>
                              </p:par>
                              <p:par>
                                <p:cTn id="43" presetID="42" presetClass="entr" presetSubtype="0" fill="hold" nodeType="withEffect">
                                  <p:stCondLst>
                                    <p:cond delay="0"/>
                                  </p:stCondLst>
                                  <p:childTnLst>
                                    <p:set>
                                      <p:cBhvr>
                                        <p:cTn id="44" dur="1" fill="hold">
                                          <p:stCondLst>
                                            <p:cond delay="0"/>
                                          </p:stCondLst>
                                        </p:cTn>
                                        <p:tgtEl>
                                          <p:spTgt spid="4">
                                            <p:txEl>
                                              <p:pRg st="6" end="6"/>
                                            </p:txEl>
                                          </p:spTgt>
                                        </p:tgtEl>
                                        <p:attrNameLst>
                                          <p:attrName>style.visibility</p:attrName>
                                        </p:attrNameLst>
                                      </p:cBhvr>
                                      <p:to>
                                        <p:strVal val="visible"/>
                                      </p:to>
                                    </p:set>
                                    <p:animEffect transition="in" filter="fade">
                                      <p:cBhvr>
                                        <p:cTn id="45" dur="1000"/>
                                        <p:tgtEl>
                                          <p:spTgt spid="4">
                                            <p:txEl>
                                              <p:pRg st="6" end="6"/>
                                            </p:txEl>
                                          </p:spTgt>
                                        </p:tgtEl>
                                      </p:cBhvr>
                                    </p:animEffect>
                                    <p:anim calcmode="lin" valueType="num">
                                      <p:cBhvr>
                                        <p:cTn id="46"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47" dur="1000" fill="hold"/>
                                        <p:tgtEl>
                                          <p:spTgt spid="4">
                                            <p:txEl>
                                              <p:pRg st="6" end="6"/>
                                            </p:txEl>
                                          </p:spTgt>
                                        </p:tgtEl>
                                        <p:attrNameLst>
                                          <p:attrName>ppt_y</p:attrName>
                                        </p:attrNameLst>
                                      </p:cBhvr>
                                      <p:tavLst>
                                        <p:tav tm="0">
                                          <p:val>
                                            <p:strVal val="#ppt_y+.1"/>
                                          </p:val>
                                        </p:tav>
                                        <p:tav tm="100000">
                                          <p:val>
                                            <p:strVal val="#ppt_y"/>
                                          </p:val>
                                        </p:tav>
                                      </p:tavLst>
                                    </p:anim>
                                  </p:childTnLst>
                                </p:cTn>
                              </p:par>
                              <p:par>
                                <p:cTn id="48" presetID="42" presetClass="entr" presetSubtype="0" fill="hold" nodeType="withEffect">
                                  <p:stCondLst>
                                    <p:cond delay="0"/>
                                  </p:stCondLst>
                                  <p:childTnLst>
                                    <p:set>
                                      <p:cBhvr>
                                        <p:cTn id="49" dur="1" fill="hold">
                                          <p:stCondLst>
                                            <p:cond delay="0"/>
                                          </p:stCondLst>
                                        </p:cTn>
                                        <p:tgtEl>
                                          <p:spTgt spid="4">
                                            <p:txEl>
                                              <p:pRg st="7" end="7"/>
                                            </p:txEl>
                                          </p:spTgt>
                                        </p:tgtEl>
                                        <p:attrNameLst>
                                          <p:attrName>style.visibility</p:attrName>
                                        </p:attrNameLst>
                                      </p:cBhvr>
                                      <p:to>
                                        <p:strVal val="visible"/>
                                      </p:to>
                                    </p:set>
                                    <p:animEffect transition="in" filter="fade">
                                      <p:cBhvr>
                                        <p:cTn id="50" dur="1000"/>
                                        <p:tgtEl>
                                          <p:spTgt spid="4">
                                            <p:txEl>
                                              <p:pRg st="7" end="7"/>
                                            </p:txEl>
                                          </p:spTgt>
                                        </p:tgtEl>
                                      </p:cBhvr>
                                    </p:animEffect>
                                    <p:anim calcmode="lin" valueType="num">
                                      <p:cBhvr>
                                        <p:cTn id="51"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52" dur="1000" fill="hold"/>
                                        <p:tgtEl>
                                          <p:spTgt spid="4">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42" presetClass="entr" presetSubtype="0" fill="hold" nodeType="clickEffect">
                                  <p:stCondLst>
                                    <p:cond delay="0"/>
                                  </p:stCondLst>
                                  <p:childTnLst>
                                    <p:set>
                                      <p:cBhvr>
                                        <p:cTn id="56" dur="1" fill="hold">
                                          <p:stCondLst>
                                            <p:cond delay="0"/>
                                          </p:stCondLst>
                                        </p:cTn>
                                        <p:tgtEl>
                                          <p:spTgt spid="5">
                                            <p:txEl>
                                              <p:pRg st="1" end="1"/>
                                            </p:txEl>
                                          </p:spTgt>
                                        </p:tgtEl>
                                        <p:attrNameLst>
                                          <p:attrName>style.visibility</p:attrName>
                                        </p:attrNameLst>
                                      </p:cBhvr>
                                      <p:to>
                                        <p:strVal val="visible"/>
                                      </p:to>
                                    </p:set>
                                    <p:animEffect transition="in" filter="fade">
                                      <p:cBhvr>
                                        <p:cTn id="57" dur="1000"/>
                                        <p:tgtEl>
                                          <p:spTgt spid="5">
                                            <p:txEl>
                                              <p:pRg st="1" end="1"/>
                                            </p:txEl>
                                          </p:spTgt>
                                        </p:tgtEl>
                                      </p:cBhvr>
                                    </p:animEffect>
                                    <p:anim calcmode="lin" valueType="num">
                                      <p:cBhvr>
                                        <p:cTn id="5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59"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42" presetClass="entr" presetSubtype="0" fill="hold" nodeType="clickEffect">
                                  <p:stCondLst>
                                    <p:cond delay="0"/>
                                  </p:stCondLst>
                                  <p:childTnLst>
                                    <p:set>
                                      <p:cBhvr>
                                        <p:cTn id="63" dur="1" fill="hold">
                                          <p:stCondLst>
                                            <p:cond delay="0"/>
                                          </p:stCondLst>
                                        </p:cTn>
                                        <p:tgtEl>
                                          <p:spTgt spid="5">
                                            <p:txEl>
                                              <p:pRg st="2" end="2"/>
                                            </p:txEl>
                                          </p:spTgt>
                                        </p:tgtEl>
                                        <p:attrNameLst>
                                          <p:attrName>style.visibility</p:attrName>
                                        </p:attrNameLst>
                                      </p:cBhvr>
                                      <p:to>
                                        <p:strVal val="visible"/>
                                      </p:to>
                                    </p:set>
                                    <p:animEffect transition="in" filter="fade">
                                      <p:cBhvr>
                                        <p:cTn id="64" dur="1000"/>
                                        <p:tgtEl>
                                          <p:spTgt spid="5">
                                            <p:txEl>
                                              <p:pRg st="2" end="2"/>
                                            </p:txEl>
                                          </p:spTgt>
                                        </p:tgtEl>
                                      </p:cBhvr>
                                    </p:animEffect>
                                    <p:anim calcmode="lin" valueType="num">
                                      <p:cBhvr>
                                        <p:cTn id="65"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66" dur="1000" fill="hold"/>
                                        <p:tgtEl>
                                          <p:spTgt spid="5">
                                            <p:txEl>
                                              <p:pRg st="2" end="2"/>
                                            </p:txEl>
                                          </p:spTgt>
                                        </p:tgtEl>
                                        <p:attrNameLst>
                                          <p:attrName>ppt_y</p:attrName>
                                        </p:attrNameLst>
                                      </p:cBhvr>
                                      <p:tavLst>
                                        <p:tav tm="0">
                                          <p:val>
                                            <p:strVal val="#ppt_y+.1"/>
                                          </p:val>
                                        </p:tav>
                                        <p:tav tm="100000">
                                          <p:val>
                                            <p:strVal val="#ppt_y"/>
                                          </p:val>
                                        </p:tav>
                                      </p:tavLst>
                                    </p:anim>
                                  </p:childTnLst>
                                </p:cTn>
                              </p:par>
                              <p:par>
                                <p:cTn id="67" presetID="42" presetClass="entr" presetSubtype="0" fill="hold" nodeType="withEffect">
                                  <p:stCondLst>
                                    <p:cond delay="0"/>
                                  </p:stCondLst>
                                  <p:childTnLst>
                                    <p:set>
                                      <p:cBhvr>
                                        <p:cTn id="68" dur="1" fill="hold">
                                          <p:stCondLst>
                                            <p:cond delay="0"/>
                                          </p:stCondLst>
                                        </p:cTn>
                                        <p:tgtEl>
                                          <p:spTgt spid="5">
                                            <p:txEl>
                                              <p:pRg st="3" end="3"/>
                                            </p:txEl>
                                          </p:spTgt>
                                        </p:tgtEl>
                                        <p:attrNameLst>
                                          <p:attrName>style.visibility</p:attrName>
                                        </p:attrNameLst>
                                      </p:cBhvr>
                                      <p:to>
                                        <p:strVal val="visible"/>
                                      </p:to>
                                    </p:set>
                                    <p:animEffect transition="in" filter="fade">
                                      <p:cBhvr>
                                        <p:cTn id="69" dur="1000"/>
                                        <p:tgtEl>
                                          <p:spTgt spid="5">
                                            <p:txEl>
                                              <p:pRg st="3" end="3"/>
                                            </p:txEl>
                                          </p:spTgt>
                                        </p:tgtEl>
                                      </p:cBhvr>
                                    </p:animEffect>
                                    <p:anim calcmode="lin" valueType="num">
                                      <p:cBhvr>
                                        <p:cTn id="70"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71" dur="1000" fill="hold"/>
                                        <p:tgtEl>
                                          <p:spTgt spid="5">
                                            <p:txEl>
                                              <p:pRg st="3" end="3"/>
                                            </p:txEl>
                                          </p:spTgt>
                                        </p:tgtEl>
                                        <p:attrNameLst>
                                          <p:attrName>ppt_y</p:attrName>
                                        </p:attrNameLst>
                                      </p:cBhvr>
                                      <p:tavLst>
                                        <p:tav tm="0">
                                          <p:val>
                                            <p:strVal val="#ppt_y+.1"/>
                                          </p:val>
                                        </p:tav>
                                        <p:tav tm="100000">
                                          <p:val>
                                            <p:strVal val="#ppt_y"/>
                                          </p:val>
                                        </p:tav>
                                      </p:tavLst>
                                    </p:anim>
                                  </p:childTnLst>
                                </p:cTn>
                              </p:par>
                              <p:par>
                                <p:cTn id="72" presetID="42" presetClass="entr" presetSubtype="0" fill="hold" nodeType="withEffect">
                                  <p:stCondLst>
                                    <p:cond delay="0"/>
                                  </p:stCondLst>
                                  <p:childTnLst>
                                    <p:set>
                                      <p:cBhvr>
                                        <p:cTn id="73" dur="1" fill="hold">
                                          <p:stCondLst>
                                            <p:cond delay="0"/>
                                          </p:stCondLst>
                                        </p:cTn>
                                        <p:tgtEl>
                                          <p:spTgt spid="5">
                                            <p:txEl>
                                              <p:pRg st="4" end="4"/>
                                            </p:txEl>
                                          </p:spTgt>
                                        </p:tgtEl>
                                        <p:attrNameLst>
                                          <p:attrName>style.visibility</p:attrName>
                                        </p:attrNameLst>
                                      </p:cBhvr>
                                      <p:to>
                                        <p:strVal val="visible"/>
                                      </p:to>
                                    </p:set>
                                    <p:animEffect transition="in" filter="fade">
                                      <p:cBhvr>
                                        <p:cTn id="74" dur="1000"/>
                                        <p:tgtEl>
                                          <p:spTgt spid="5">
                                            <p:txEl>
                                              <p:pRg st="4" end="4"/>
                                            </p:txEl>
                                          </p:spTgt>
                                        </p:tgtEl>
                                      </p:cBhvr>
                                    </p:animEffect>
                                    <p:anim calcmode="lin" valueType="num">
                                      <p:cBhvr>
                                        <p:cTn id="75"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76" dur="1000" fill="hold"/>
                                        <p:tgtEl>
                                          <p:spTgt spid="5">
                                            <p:txEl>
                                              <p:pRg st="4" end="4"/>
                                            </p:txEl>
                                          </p:spTgt>
                                        </p:tgtEl>
                                        <p:attrNameLst>
                                          <p:attrName>ppt_y</p:attrName>
                                        </p:attrNameLst>
                                      </p:cBhvr>
                                      <p:tavLst>
                                        <p:tav tm="0">
                                          <p:val>
                                            <p:strVal val="#ppt_y+.1"/>
                                          </p:val>
                                        </p:tav>
                                        <p:tav tm="100000">
                                          <p:val>
                                            <p:strVal val="#ppt_y"/>
                                          </p:val>
                                        </p:tav>
                                      </p:tavLst>
                                    </p:anim>
                                  </p:childTnLst>
                                </p:cTn>
                              </p:par>
                              <p:par>
                                <p:cTn id="77" presetID="42" presetClass="entr" presetSubtype="0" fill="hold" nodeType="withEffect">
                                  <p:stCondLst>
                                    <p:cond delay="0"/>
                                  </p:stCondLst>
                                  <p:childTnLst>
                                    <p:set>
                                      <p:cBhvr>
                                        <p:cTn id="78" dur="1" fill="hold">
                                          <p:stCondLst>
                                            <p:cond delay="0"/>
                                          </p:stCondLst>
                                        </p:cTn>
                                        <p:tgtEl>
                                          <p:spTgt spid="5">
                                            <p:txEl>
                                              <p:pRg st="5" end="5"/>
                                            </p:txEl>
                                          </p:spTgt>
                                        </p:tgtEl>
                                        <p:attrNameLst>
                                          <p:attrName>style.visibility</p:attrName>
                                        </p:attrNameLst>
                                      </p:cBhvr>
                                      <p:to>
                                        <p:strVal val="visible"/>
                                      </p:to>
                                    </p:set>
                                    <p:animEffect transition="in" filter="fade">
                                      <p:cBhvr>
                                        <p:cTn id="79" dur="1000"/>
                                        <p:tgtEl>
                                          <p:spTgt spid="5">
                                            <p:txEl>
                                              <p:pRg st="5" end="5"/>
                                            </p:txEl>
                                          </p:spTgt>
                                        </p:tgtEl>
                                      </p:cBhvr>
                                    </p:animEffect>
                                    <p:anim calcmode="lin" valueType="num">
                                      <p:cBhvr>
                                        <p:cTn id="80"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81"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07951" y="158205"/>
            <a:ext cx="6048672" cy="40011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r>
              <a:rPr lang="fr-FR" sz="2000" b="1" dirty="0">
                <a:solidFill>
                  <a:schemeClr val="tx1">
                    <a:lumMod val="95000"/>
                    <a:lumOff val="5000"/>
                  </a:schemeClr>
                </a:solidFill>
                <a:latin typeface="Times New Roman" pitchFamily="18" charset="0"/>
                <a:ea typeface="Verdana" panose="020B0604030504040204" pitchFamily="34" charset="0"/>
                <a:cs typeface="Times New Roman" pitchFamily="18" charset="0"/>
              </a:rPr>
              <a:t>Chapitre </a:t>
            </a:r>
            <a:r>
              <a:rPr lang="fr-FR" sz="2000" b="1"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II</a:t>
            </a:r>
            <a:r>
              <a:rPr lang="fr-FR" sz="2000" dirty="0">
                <a:solidFill>
                  <a:schemeClr val="tx1">
                    <a:lumMod val="95000"/>
                    <a:lumOff val="5000"/>
                  </a:schemeClr>
                </a:solidFill>
                <a:latin typeface="Times New Roman" pitchFamily="18" charset="0"/>
                <a:ea typeface="Verdana" panose="020B0604030504040204" pitchFamily="34" charset="0"/>
                <a:cs typeface="Times New Roman" pitchFamily="18" charset="0"/>
              </a:rPr>
              <a:t>: Localiser les </a:t>
            </a:r>
            <a:r>
              <a:rPr lang="fr-FR" sz="20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ressources</a:t>
            </a:r>
            <a:endParaRPr lang="fr-FR" sz="2000" dirty="0">
              <a:solidFill>
                <a:schemeClr val="tx1">
                  <a:lumMod val="95000"/>
                  <a:lumOff val="5000"/>
                </a:schemeClr>
              </a:solidFill>
              <a:latin typeface="Times New Roman" pitchFamily="18" charset="0"/>
              <a:ea typeface="Verdana" panose="020B0604030504040204" pitchFamily="34" charset="0"/>
              <a:cs typeface="Times New Roman" pitchFamily="18" charset="0"/>
            </a:endParaRPr>
          </a:p>
        </p:txBody>
      </p:sp>
      <p:sp>
        <p:nvSpPr>
          <p:cNvPr id="5" name="Rectangle 4"/>
          <p:cNvSpPr/>
          <p:nvPr/>
        </p:nvSpPr>
        <p:spPr>
          <a:xfrm>
            <a:off x="179512" y="764704"/>
            <a:ext cx="8007437" cy="461665"/>
          </a:xfrm>
          <a:prstGeom prst="rect">
            <a:avLst/>
          </a:prstGeom>
        </p:spPr>
        <p:txBody>
          <a:bodyPr wrap="square">
            <a:spAutoFit/>
          </a:bodyPr>
          <a:lstStyle/>
          <a:p>
            <a:r>
              <a:rPr lang="fr-FR" b="1" dirty="0" smtClean="0"/>
              <a:t> </a:t>
            </a:r>
            <a:r>
              <a:rPr lang="fr-FR" b="1" dirty="0">
                <a:solidFill>
                  <a:srgbClr val="FF0000"/>
                </a:solidFill>
                <a:latin typeface="Times New Roman" pitchFamily="18" charset="0"/>
                <a:cs typeface="Times New Roman" pitchFamily="18" charset="0"/>
              </a:rPr>
              <a:t>Evaluer la qualité et la pertinence des sources d’informat</a:t>
            </a:r>
            <a:r>
              <a:rPr lang="fr-FR" sz="2400" b="1" dirty="0">
                <a:solidFill>
                  <a:srgbClr val="FF0000"/>
                </a:solidFill>
                <a:latin typeface="Times New Roman" pitchFamily="18" charset="0"/>
                <a:cs typeface="Times New Roman" pitchFamily="18" charset="0"/>
              </a:rPr>
              <a:t>ion </a:t>
            </a:r>
            <a:endParaRPr lang="fr-FR" sz="2400" dirty="0">
              <a:solidFill>
                <a:srgbClr val="FF0000"/>
              </a:solidFill>
              <a:latin typeface="Times New Roman" pitchFamily="18" charset="0"/>
              <a:cs typeface="Times New Roman" pitchFamily="18" charset="0"/>
            </a:endParaRPr>
          </a:p>
        </p:txBody>
      </p:sp>
      <p:sp>
        <p:nvSpPr>
          <p:cNvPr id="6" name="Rectangle 5"/>
          <p:cNvSpPr/>
          <p:nvPr/>
        </p:nvSpPr>
        <p:spPr>
          <a:xfrm>
            <a:off x="378786" y="1255719"/>
            <a:ext cx="7608887" cy="3970318"/>
          </a:xfrm>
          <a:prstGeom prst="rect">
            <a:avLst/>
          </a:prstGeom>
        </p:spPr>
        <p:txBody>
          <a:bodyPr wrap="square">
            <a:spAutoFit/>
          </a:bodyPr>
          <a:lstStyle/>
          <a:p>
            <a:pPr>
              <a:lnSpc>
                <a:spcPct val="150000"/>
              </a:lnSpc>
            </a:pPr>
            <a:r>
              <a:rPr lang="fr-FR" sz="2400" dirty="0" smtClean="0">
                <a:latin typeface="Times New Roman" pitchFamily="18" charset="0"/>
                <a:cs typeface="Times New Roman" pitchFamily="18" charset="0"/>
              </a:rPr>
              <a:t>Les principaux critères de fiabilité des sources:</a:t>
            </a:r>
            <a:endParaRPr lang="fr-FR" sz="2400" dirty="0">
              <a:latin typeface="Times New Roman" pitchFamily="18" charset="0"/>
              <a:cs typeface="Times New Roman" pitchFamily="18" charset="0"/>
            </a:endParaRPr>
          </a:p>
          <a:p>
            <a:pPr marL="342900" indent="-342900">
              <a:lnSpc>
                <a:spcPct val="150000"/>
              </a:lnSpc>
              <a:buFont typeface="Wingdings" pitchFamily="2" charset="2"/>
              <a:buChar char="q"/>
            </a:pPr>
            <a:r>
              <a:rPr lang="fr-FR" sz="2400" dirty="0" smtClean="0">
                <a:latin typeface="Times New Roman" pitchFamily="18" charset="0"/>
                <a:cs typeface="Times New Roman" pitchFamily="18" charset="0"/>
              </a:rPr>
              <a:t>L'auteur, l'éditeur de la ressource</a:t>
            </a:r>
            <a:endParaRPr lang="fr-FR" sz="2400" dirty="0">
              <a:latin typeface="Times New Roman" pitchFamily="18" charset="0"/>
              <a:cs typeface="Times New Roman" pitchFamily="18" charset="0"/>
            </a:endParaRPr>
          </a:p>
          <a:p>
            <a:pPr marL="342900" indent="-342900">
              <a:lnSpc>
                <a:spcPct val="150000"/>
              </a:lnSpc>
              <a:buFont typeface="Wingdings" pitchFamily="2" charset="2"/>
              <a:buChar char="q"/>
            </a:pPr>
            <a:r>
              <a:rPr lang="fr-FR" sz="2400" dirty="0" smtClean="0">
                <a:latin typeface="Times New Roman" pitchFamily="18" charset="0"/>
                <a:cs typeface="Times New Roman" pitchFamily="18" charset="0"/>
              </a:rPr>
              <a:t>La date de publication du document</a:t>
            </a:r>
            <a:endParaRPr lang="fr-FR" sz="2400" dirty="0">
              <a:latin typeface="Times New Roman" pitchFamily="18" charset="0"/>
              <a:cs typeface="Times New Roman" pitchFamily="18" charset="0"/>
            </a:endParaRPr>
          </a:p>
          <a:p>
            <a:pPr marL="342900" indent="-342900">
              <a:lnSpc>
                <a:spcPct val="150000"/>
              </a:lnSpc>
              <a:buFont typeface="Wingdings" pitchFamily="2" charset="2"/>
              <a:buChar char="q"/>
            </a:pPr>
            <a:r>
              <a:rPr lang="fr-FR" sz="2400" dirty="0" smtClean="0">
                <a:latin typeface="Times New Roman" pitchFamily="18" charset="0"/>
                <a:cs typeface="Times New Roman" pitchFamily="18" charset="0"/>
              </a:rPr>
              <a:t>Le domaine de la ressource  </a:t>
            </a:r>
            <a:endParaRPr lang="fr-FR" sz="2400" dirty="0">
              <a:latin typeface="Times New Roman" pitchFamily="18" charset="0"/>
              <a:cs typeface="Times New Roman" pitchFamily="18" charset="0"/>
            </a:endParaRPr>
          </a:p>
          <a:p>
            <a:pPr marL="342900" indent="-342900">
              <a:lnSpc>
                <a:spcPct val="150000"/>
              </a:lnSpc>
              <a:buFont typeface="Wingdings" pitchFamily="2" charset="2"/>
              <a:buChar char="q"/>
            </a:pPr>
            <a:r>
              <a:rPr lang="fr-FR" sz="2400" dirty="0" smtClean="0">
                <a:latin typeface="Times New Roman" pitchFamily="18" charset="0"/>
                <a:cs typeface="Times New Roman" pitchFamily="18" charset="0"/>
              </a:rPr>
              <a:t>L'objectif du site</a:t>
            </a:r>
            <a:endParaRPr lang="fr-FR" sz="2400" dirty="0">
              <a:latin typeface="Times New Roman" pitchFamily="18" charset="0"/>
              <a:cs typeface="Times New Roman" pitchFamily="18" charset="0"/>
            </a:endParaRPr>
          </a:p>
          <a:p>
            <a:pPr marL="342900" indent="-342900">
              <a:lnSpc>
                <a:spcPct val="150000"/>
              </a:lnSpc>
              <a:buFont typeface="Wingdings" pitchFamily="2" charset="2"/>
              <a:buChar char="q"/>
            </a:pPr>
            <a:r>
              <a:rPr lang="fr-FR" sz="2400" dirty="0" smtClean="0">
                <a:latin typeface="Times New Roman" pitchFamily="18" charset="0"/>
                <a:cs typeface="Times New Roman" pitchFamily="18" charset="0"/>
              </a:rPr>
              <a:t>Le contenu de l'information (structuration, argumentation, sources, etc</a:t>
            </a:r>
            <a:r>
              <a:rPr lang="fr-FR" sz="2400" dirty="0">
                <a:latin typeface="Times New Roman" pitchFamily="18" charset="0"/>
                <a:cs typeface="Times New Roman" pitchFamily="18" charset="0"/>
              </a:rPr>
              <a:t>.</a:t>
            </a:r>
          </a:p>
        </p:txBody>
      </p:sp>
    </p:spTree>
    <p:extLst>
      <p:ext uri="{BB962C8B-B14F-4D97-AF65-F5344CB8AC3E}">
        <p14:creationId xmlns:p14="http://schemas.microsoft.com/office/powerpoint/2010/main" val="5866456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07951" y="158205"/>
            <a:ext cx="6048672" cy="40011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lvl="0" algn="ctr"/>
            <a:r>
              <a:rPr lang="fr-FR" sz="2000" b="1" dirty="0">
                <a:solidFill>
                  <a:schemeClr val="tx1">
                    <a:lumMod val="95000"/>
                    <a:lumOff val="5000"/>
                  </a:schemeClr>
                </a:solidFill>
                <a:latin typeface="Times New Roman" pitchFamily="18" charset="0"/>
                <a:ea typeface="Verdana" panose="020B0604030504040204" pitchFamily="34" charset="0"/>
                <a:cs typeface="Times New Roman" pitchFamily="18" charset="0"/>
              </a:rPr>
              <a:t>Chapitre III: </a:t>
            </a:r>
            <a:r>
              <a:rPr lang="fr-FR" sz="2000" dirty="0">
                <a:solidFill>
                  <a:schemeClr val="tx1">
                    <a:lumMod val="95000"/>
                    <a:lumOff val="5000"/>
                  </a:schemeClr>
                </a:solidFill>
                <a:latin typeface="Times New Roman" pitchFamily="18" charset="0"/>
                <a:ea typeface="Verdana" panose="020B0604030504040204" pitchFamily="34" charset="0"/>
                <a:cs typeface="Times New Roman" pitchFamily="18" charset="0"/>
              </a:rPr>
              <a:t>Localiser les documents </a:t>
            </a:r>
          </a:p>
        </p:txBody>
      </p:sp>
      <p:sp>
        <p:nvSpPr>
          <p:cNvPr id="7" name="Rectangle 6"/>
          <p:cNvSpPr/>
          <p:nvPr/>
        </p:nvSpPr>
        <p:spPr>
          <a:xfrm>
            <a:off x="107504" y="1412776"/>
            <a:ext cx="2160240" cy="707886"/>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lvl="0" algn="ctr"/>
            <a:r>
              <a:rPr lang="fr-FR" sz="2000" b="1"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 </a:t>
            </a:r>
            <a:r>
              <a:rPr lang="fr-FR" sz="20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Localiser</a:t>
            </a:r>
          </a:p>
          <a:p>
            <a:pPr lvl="0" algn="ctr"/>
            <a:r>
              <a:rPr lang="fr-FR" sz="20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 </a:t>
            </a:r>
            <a:r>
              <a:rPr lang="fr-FR" sz="2000" dirty="0">
                <a:solidFill>
                  <a:schemeClr val="tx1">
                    <a:lumMod val="95000"/>
                    <a:lumOff val="5000"/>
                  </a:schemeClr>
                </a:solidFill>
                <a:latin typeface="Times New Roman" pitchFamily="18" charset="0"/>
                <a:ea typeface="Verdana" panose="020B0604030504040204" pitchFamily="34" charset="0"/>
                <a:cs typeface="Times New Roman" pitchFamily="18" charset="0"/>
              </a:rPr>
              <a:t>les documents </a:t>
            </a:r>
          </a:p>
        </p:txBody>
      </p:sp>
      <p:cxnSp>
        <p:nvCxnSpPr>
          <p:cNvPr id="13" name="Connecteur en angle 12"/>
          <p:cNvCxnSpPr/>
          <p:nvPr/>
        </p:nvCxnSpPr>
        <p:spPr>
          <a:xfrm>
            <a:off x="1187624" y="3401566"/>
            <a:ext cx="1714816" cy="1251570"/>
          </a:xfrm>
          <a:prstGeom prst="bentConnector3">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5" name="Connecteur droit 14"/>
          <p:cNvCxnSpPr>
            <a:stCxn id="7" idx="2"/>
          </p:cNvCxnSpPr>
          <p:nvPr/>
        </p:nvCxnSpPr>
        <p:spPr>
          <a:xfrm>
            <a:off x="1187624" y="2120662"/>
            <a:ext cx="0" cy="130833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6" name="Connecteur en angle 15"/>
          <p:cNvCxnSpPr/>
          <p:nvPr/>
        </p:nvCxnSpPr>
        <p:spPr>
          <a:xfrm flipV="1">
            <a:off x="1345964" y="2231923"/>
            <a:ext cx="1785876" cy="1169643"/>
          </a:xfrm>
          <a:prstGeom prst="bentConnector3">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23" name="Rectangle 22">
            <a:extLst>
              <a:ext uri="{FF2B5EF4-FFF2-40B4-BE49-F238E27FC236}">
                <a16:creationId xmlns:a16="http://schemas.microsoft.com/office/drawing/2014/main" xmlns="" id="{5FE44782-66FE-4110-940E-454F0B91040C}"/>
              </a:ext>
            </a:extLst>
          </p:cNvPr>
          <p:cNvSpPr/>
          <p:nvPr/>
        </p:nvSpPr>
        <p:spPr>
          <a:xfrm>
            <a:off x="3087985" y="1412776"/>
            <a:ext cx="2304256" cy="100584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fr-FR" sz="2400" dirty="0">
                <a:solidFill>
                  <a:schemeClr val="tx1"/>
                </a:solidFill>
                <a:latin typeface="Verdana" panose="020B0604030504040204" pitchFamily="34" charset="0"/>
                <a:ea typeface="Verdana" panose="020B0604030504040204" pitchFamily="34" charset="0"/>
              </a:rPr>
              <a:t>Techniques de recherche </a:t>
            </a:r>
          </a:p>
        </p:txBody>
      </p:sp>
      <p:sp>
        <p:nvSpPr>
          <p:cNvPr id="24" name="Rectangle 23">
            <a:extLst>
              <a:ext uri="{FF2B5EF4-FFF2-40B4-BE49-F238E27FC236}">
                <a16:creationId xmlns:a16="http://schemas.microsoft.com/office/drawing/2014/main" xmlns="" id="{98E8C089-075E-4294-8B3A-B20632C1DF73}"/>
              </a:ext>
            </a:extLst>
          </p:cNvPr>
          <p:cNvSpPr/>
          <p:nvPr/>
        </p:nvSpPr>
        <p:spPr>
          <a:xfrm>
            <a:off x="2853094" y="4126245"/>
            <a:ext cx="2158385" cy="1185284"/>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fr-FR" sz="2400" dirty="0">
                <a:solidFill>
                  <a:schemeClr val="tx1"/>
                </a:solidFill>
                <a:latin typeface="Verdana" panose="020B0604030504040204" pitchFamily="34" charset="0"/>
                <a:ea typeface="Verdana" panose="020B0604030504040204" pitchFamily="34" charset="0"/>
              </a:rPr>
              <a:t>Opérateur de recherche </a:t>
            </a:r>
          </a:p>
        </p:txBody>
      </p:sp>
      <p:sp>
        <p:nvSpPr>
          <p:cNvPr id="25" name="ZoneTexte 24">
            <a:extLst>
              <a:ext uri="{FF2B5EF4-FFF2-40B4-BE49-F238E27FC236}">
                <a16:creationId xmlns:a16="http://schemas.microsoft.com/office/drawing/2014/main" xmlns="" id="{83BD1054-994B-4DD2-9779-DC57004E4FBA}"/>
              </a:ext>
            </a:extLst>
          </p:cNvPr>
          <p:cNvSpPr txBox="1"/>
          <p:nvPr/>
        </p:nvSpPr>
        <p:spPr>
          <a:xfrm>
            <a:off x="5908873" y="1087034"/>
            <a:ext cx="1767857" cy="451790"/>
          </a:xfrm>
          <a:prstGeom prst="rect">
            <a:avLst/>
          </a:prstGeom>
          <a:ln/>
        </p:spPr>
        <p:style>
          <a:lnRef idx="2">
            <a:schemeClr val="accent5"/>
          </a:lnRef>
          <a:fillRef idx="1">
            <a:schemeClr val="lt1"/>
          </a:fillRef>
          <a:effectRef idx="0">
            <a:schemeClr val="accent5"/>
          </a:effectRef>
          <a:fontRef idx="minor">
            <a:schemeClr val="dk1"/>
          </a:fontRef>
        </p:style>
        <p:txBody>
          <a:bodyPr wrap="square">
            <a:spAutoFit/>
          </a:bodyPr>
          <a:lstStyle/>
          <a:p>
            <a:pPr algn="ctr">
              <a:lnSpc>
                <a:spcPct val="150000"/>
              </a:lnSpc>
            </a:pPr>
            <a:r>
              <a:rPr lang="fr-FR" dirty="0">
                <a:solidFill>
                  <a:schemeClr val="tx1"/>
                </a:solidFill>
                <a:latin typeface="Verdana" panose="020B0604030504040204" pitchFamily="34" charset="0"/>
                <a:ea typeface="Verdana" panose="020B0604030504040204" pitchFamily="34" charset="0"/>
              </a:rPr>
              <a:t>Terminologie </a:t>
            </a:r>
          </a:p>
        </p:txBody>
      </p:sp>
      <p:sp>
        <p:nvSpPr>
          <p:cNvPr id="27" name="ZoneTexte 26">
            <a:extLst>
              <a:ext uri="{FF2B5EF4-FFF2-40B4-BE49-F238E27FC236}">
                <a16:creationId xmlns:a16="http://schemas.microsoft.com/office/drawing/2014/main" xmlns="" id="{83BD1054-994B-4DD2-9779-DC57004E4FBA}"/>
              </a:ext>
            </a:extLst>
          </p:cNvPr>
          <p:cNvSpPr txBox="1"/>
          <p:nvPr/>
        </p:nvSpPr>
        <p:spPr>
          <a:xfrm>
            <a:off x="5808641" y="1766719"/>
            <a:ext cx="2295963" cy="867289"/>
          </a:xfrm>
          <a:prstGeom prst="rect">
            <a:avLst/>
          </a:prstGeom>
          <a:ln/>
        </p:spPr>
        <p:style>
          <a:lnRef idx="2">
            <a:schemeClr val="accent5"/>
          </a:lnRef>
          <a:fillRef idx="1">
            <a:schemeClr val="lt1"/>
          </a:fillRef>
          <a:effectRef idx="0">
            <a:schemeClr val="accent5"/>
          </a:effectRef>
          <a:fontRef idx="minor">
            <a:schemeClr val="dk1"/>
          </a:fontRef>
        </p:style>
        <p:txBody>
          <a:bodyPr wrap="square">
            <a:spAutoFit/>
          </a:bodyPr>
          <a:lstStyle/>
          <a:p>
            <a:pPr algn="ctr">
              <a:lnSpc>
                <a:spcPct val="150000"/>
              </a:lnSpc>
            </a:pPr>
            <a:r>
              <a:rPr lang="fr-FR" dirty="0">
                <a:solidFill>
                  <a:schemeClr val="tx1"/>
                </a:solidFill>
                <a:latin typeface="Verdana" panose="020B0604030504040204" pitchFamily="34" charset="0"/>
                <a:ea typeface="Verdana" panose="020B0604030504040204" pitchFamily="34" charset="0"/>
              </a:rPr>
              <a:t>Notion de bruit et silence  </a:t>
            </a:r>
          </a:p>
        </p:txBody>
      </p:sp>
      <p:cxnSp>
        <p:nvCxnSpPr>
          <p:cNvPr id="30" name="Connecteur droit avec flèche 29"/>
          <p:cNvCxnSpPr>
            <a:stCxn id="23" idx="3"/>
            <a:endCxn id="27" idx="1"/>
          </p:cNvCxnSpPr>
          <p:nvPr/>
        </p:nvCxnSpPr>
        <p:spPr>
          <a:xfrm>
            <a:off x="5392241" y="1915696"/>
            <a:ext cx="416400" cy="2846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Connecteur droit avec flèche 31"/>
          <p:cNvCxnSpPr>
            <a:stCxn id="23" idx="3"/>
          </p:cNvCxnSpPr>
          <p:nvPr/>
        </p:nvCxnSpPr>
        <p:spPr>
          <a:xfrm flipV="1">
            <a:off x="5392241" y="1244301"/>
            <a:ext cx="504056" cy="67139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5" name="ZoneTexte 34">
            <a:extLst>
              <a:ext uri="{FF2B5EF4-FFF2-40B4-BE49-F238E27FC236}">
                <a16:creationId xmlns:a16="http://schemas.microsoft.com/office/drawing/2014/main" xmlns="" id="{83BD1054-994B-4DD2-9779-DC57004E4FBA}"/>
              </a:ext>
            </a:extLst>
          </p:cNvPr>
          <p:cNvSpPr txBox="1"/>
          <p:nvPr/>
        </p:nvSpPr>
        <p:spPr>
          <a:xfrm>
            <a:off x="5423394" y="3283513"/>
            <a:ext cx="2417069" cy="507831"/>
          </a:xfrm>
          <a:prstGeom prst="rect">
            <a:avLst/>
          </a:prstGeom>
          <a:ln/>
        </p:spPr>
        <p:style>
          <a:lnRef idx="2">
            <a:schemeClr val="accent5"/>
          </a:lnRef>
          <a:fillRef idx="1">
            <a:schemeClr val="lt1"/>
          </a:fillRef>
          <a:effectRef idx="0">
            <a:schemeClr val="accent5"/>
          </a:effectRef>
          <a:fontRef idx="minor">
            <a:schemeClr val="dk1"/>
          </a:fontRef>
        </p:style>
        <p:txBody>
          <a:bodyPr wrap="square">
            <a:spAutoFit/>
          </a:bodyPr>
          <a:lstStyle/>
          <a:p>
            <a:pPr algn="ctr">
              <a:lnSpc>
                <a:spcPct val="150000"/>
              </a:lnSpc>
            </a:pPr>
            <a:r>
              <a:rPr lang="fr-FR" sz="1400" dirty="0">
                <a:solidFill>
                  <a:schemeClr val="tx1"/>
                </a:solidFill>
                <a:latin typeface="Verdana" panose="020B0604030504040204" pitchFamily="34" charset="0"/>
                <a:ea typeface="Verdana" panose="020B0604030504040204" pitchFamily="34" charset="0"/>
              </a:rPr>
              <a:t>Opérateurs </a:t>
            </a:r>
            <a:r>
              <a:rPr lang="fr-FR" sz="1400" dirty="0" smtClean="0">
                <a:solidFill>
                  <a:schemeClr val="tx1"/>
                </a:solidFill>
                <a:latin typeface="Verdana" panose="020B0604030504040204" pitchFamily="34" charset="0"/>
                <a:ea typeface="Verdana" panose="020B0604030504040204" pitchFamily="34" charset="0"/>
              </a:rPr>
              <a:t>booléens</a:t>
            </a:r>
            <a:r>
              <a:rPr lang="fr-FR" dirty="0" smtClean="0">
                <a:solidFill>
                  <a:schemeClr val="tx1"/>
                </a:solidFill>
                <a:latin typeface="Verdana" panose="020B0604030504040204" pitchFamily="34" charset="0"/>
                <a:ea typeface="Verdana" panose="020B0604030504040204" pitchFamily="34" charset="0"/>
              </a:rPr>
              <a:t> </a:t>
            </a:r>
            <a:endParaRPr lang="fr-FR" dirty="0">
              <a:solidFill>
                <a:schemeClr val="tx1"/>
              </a:solidFill>
              <a:latin typeface="Verdana" panose="020B0604030504040204" pitchFamily="34" charset="0"/>
              <a:ea typeface="Verdana" panose="020B0604030504040204" pitchFamily="34" charset="0"/>
            </a:endParaRPr>
          </a:p>
        </p:txBody>
      </p:sp>
      <p:sp>
        <p:nvSpPr>
          <p:cNvPr id="36" name="ZoneTexte 35">
            <a:extLst>
              <a:ext uri="{FF2B5EF4-FFF2-40B4-BE49-F238E27FC236}">
                <a16:creationId xmlns:a16="http://schemas.microsoft.com/office/drawing/2014/main" xmlns="" id="{83BD1054-994B-4DD2-9779-DC57004E4FBA}"/>
              </a:ext>
            </a:extLst>
          </p:cNvPr>
          <p:cNvSpPr txBox="1"/>
          <p:nvPr/>
        </p:nvSpPr>
        <p:spPr>
          <a:xfrm>
            <a:off x="5508104" y="4004517"/>
            <a:ext cx="1767857" cy="451790"/>
          </a:xfrm>
          <a:prstGeom prst="rect">
            <a:avLst/>
          </a:prstGeom>
          <a:ln/>
        </p:spPr>
        <p:style>
          <a:lnRef idx="2">
            <a:schemeClr val="accent5"/>
          </a:lnRef>
          <a:fillRef idx="1">
            <a:schemeClr val="lt1"/>
          </a:fillRef>
          <a:effectRef idx="0">
            <a:schemeClr val="accent5"/>
          </a:effectRef>
          <a:fontRef idx="minor">
            <a:schemeClr val="dk1"/>
          </a:fontRef>
        </p:style>
        <p:txBody>
          <a:bodyPr wrap="square">
            <a:spAutoFit/>
          </a:bodyPr>
          <a:lstStyle/>
          <a:p>
            <a:pPr algn="ctr">
              <a:lnSpc>
                <a:spcPct val="150000"/>
              </a:lnSpc>
            </a:pPr>
            <a:r>
              <a:rPr lang="fr-FR" dirty="0">
                <a:solidFill>
                  <a:schemeClr val="tx1"/>
                </a:solidFill>
                <a:latin typeface="Verdana" panose="020B0604030504040204" pitchFamily="34" charset="0"/>
                <a:ea typeface="Verdana" panose="020B0604030504040204" pitchFamily="34" charset="0"/>
              </a:rPr>
              <a:t>La troncature</a:t>
            </a:r>
            <a:r>
              <a:rPr lang="fr-FR" dirty="0" smtClean="0">
                <a:solidFill>
                  <a:schemeClr val="tx1"/>
                </a:solidFill>
                <a:latin typeface="Verdana" panose="020B0604030504040204" pitchFamily="34" charset="0"/>
                <a:ea typeface="Verdana" panose="020B0604030504040204" pitchFamily="34" charset="0"/>
              </a:rPr>
              <a:t> </a:t>
            </a:r>
            <a:endParaRPr lang="fr-FR" dirty="0">
              <a:solidFill>
                <a:schemeClr val="tx1"/>
              </a:solidFill>
              <a:latin typeface="Verdana" panose="020B0604030504040204" pitchFamily="34" charset="0"/>
              <a:ea typeface="Verdana" panose="020B0604030504040204" pitchFamily="34" charset="0"/>
            </a:endParaRPr>
          </a:p>
        </p:txBody>
      </p:sp>
      <p:sp>
        <p:nvSpPr>
          <p:cNvPr id="37" name="ZoneTexte 36">
            <a:extLst>
              <a:ext uri="{FF2B5EF4-FFF2-40B4-BE49-F238E27FC236}">
                <a16:creationId xmlns:a16="http://schemas.microsoft.com/office/drawing/2014/main" xmlns="" id="{83BD1054-994B-4DD2-9779-DC57004E4FBA}"/>
              </a:ext>
            </a:extLst>
          </p:cNvPr>
          <p:cNvSpPr txBox="1"/>
          <p:nvPr/>
        </p:nvSpPr>
        <p:spPr>
          <a:xfrm>
            <a:off x="5473576" y="4581128"/>
            <a:ext cx="2201585" cy="867289"/>
          </a:xfrm>
          <a:prstGeom prst="rect">
            <a:avLst/>
          </a:prstGeom>
          <a:ln/>
        </p:spPr>
        <p:style>
          <a:lnRef idx="2">
            <a:schemeClr val="accent5"/>
          </a:lnRef>
          <a:fillRef idx="1">
            <a:schemeClr val="lt1"/>
          </a:fillRef>
          <a:effectRef idx="0">
            <a:schemeClr val="accent5"/>
          </a:effectRef>
          <a:fontRef idx="minor">
            <a:schemeClr val="dk1"/>
          </a:fontRef>
        </p:style>
        <p:txBody>
          <a:bodyPr wrap="square">
            <a:spAutoFit/>
          </a:bodyPr>
          <a:lstStyle/>
          <a:p>
            <a:pPr algn="ctr">
              <a:lnSpc>
                <a:spcPct val="150000"/>
              </a:lnSpc>
            </a:pPr>
            <a:r>
              <a:rPr lang="fr-FR" dirty="0">
                <a:solidFill>
                  <a:schemeClr val="tx1"/>
                </a:solidFill>
                <a:latin typeface="Verdana" panose="020B0604030504040204" pitchFamily="34" charset="0"/>
                <a:ea typeface="Verdana" panose="020B0604030504040204" pitchFamily="34" charset="0"/>
              </a:rPr>
              <a:t>La recherche par (</a:t>
            </a:r>
            <a:r>
              <a:rPr lang="fr-FR" dirty="0" smtClean="0">
                <a:solidFill>
                  <a:schemeClr val="tx1"/>
                </a:solidFill>
                <a:latin typeface="Verdana" panose="020B0604030504040204" pitchFamily="34" charset="0"/>
                <a:ea typeface="Verdana" panose="020B0604030504040204" pitchFamily="34" charset="0"/>
              </a:rPr>
              <a:t>guillemets) </a:t>
            </a:r>
            <a:endParaRPr lang="fr-FR" dirty="0">
              <a:solidFill>
                <a:schemeClr val="tx1"/>
              </a:solidFill>
              <a:latin typeface="Verdana" panose="020B0604030504040204" pitchFamily="34" charset="0"/>
              <a:ea typeface="Verdana" panose="020B0604030504040204" pitchFamily="34" charset="0"/>
            </a:endParaRPr>
          </a:p>
        </p:txBody>
      </p:sp>
      <p:sp>
        <p:nvSpPr>
          <p:cNvPr id="38" name="ZoneTexte 37">
            <a:extLst>
              <a:ext uri="{FF2B5EF4-FFF2-40B4-BE49-F238E27FC236}">
                <a16:creationId xmlns:a16="http://schemas.microsoft.com/office/drawing/2014/main" xmlns="" id="{83BD1054-994B-4DD2-9779-DC57004E4FBA}"/>
              </a:ext>
            </a:extLst>
          </p:cNvPr>
          <p:cNvSpPr txBox="1"/>
          <p:nvPr/>
        </p:nvSpPr>
        <p:spPr>
          <a:xfrm>
            <a:off x="5233763" y="5661248"/>
            <a:ext cx="2681210" cy="781240"/>
          </a:xfrm>
          <a:prstGeom prst="rect">
            <a:avLst/>
          </a:prstGeom>
          <a:ln/>
        </p:spPr>
        <p:style>
          <a:lnRef idx="2">
            <a:schemeClr val="accent5"/>
          </a:lnRef>
          <a:fillRef idx="1">
            <a:schemeClr val="lt1"/>
          </a:fillRef>
          <a:effectRef idx="0">
            <a:schemeClr val="accent5"/>
          </a:effectRef>
          <a:fontRef idx="minor">
            <a:schemeClr val="dk1"/>
          </a:fontRef>
        </p:style>
        <p:txBody>
          <a:bodyPr wrap="square">
            <a:spAutoFit/>
          </a:bodyPr>
          <a:lstStyle/>
          <a:p>
            <a:pPr algn="ctr">
              <a:lnSpc>
                <a:spcPct val="150000"/>
              </a:lnSpc>
            </a:pPr>
            <a:r>
              <a:rPr lang="fr-FR" sz="1600" dirty="0">
                <a:solidFill>
                  <a:schemeClr val="tx1"/>
                </a:solidFill>
                <a:latin typeface="Verdana" panose="020B0604030504040204" pitchFamily="34" charset="0"/>
                <a:ea typeface="Verdana" panose="020B0604030504040204" pitchFamily="34" charset="0"/>
              </a:rPr>
              <a:t>La casse (majuscules, mots vides </a:t>
            </a:r>
            <a:endParaRPr lang="fr-FR" dirty="0">
              <a:solidFill>
                <a:schemeClr val="tx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8374447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07951" y="158205"/>
            <a:ext cx="6048672" cy="40011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lvl="0" algn="ctr"/>
            <a:r>
              <a:rPr lang="fr-FR" sz="2000" b="1" dirty="0">
                <a:solidFill>
                  <a:schemeClr val="tx1">
                    <a:lumMod val="95000"/>
                    <a:lumOff val="5000"/>
                  </a:schemeClr>
                </a:solidFill>
                <a:latin typeface="Times New Roman" pitchFamily="18" charset="0"/>
                <a:ea typeface="Verdana" panose="020B0604030504040204" pitchFamily="34" charset="0"/>
                <a:cs typeface="Times New Roman" pitchFamily="18" charset="0"/>
              </a:rPr>
              <a:t>Chapitre III: </a:t>
            </a:r>
            <a:r>
              <a:rPr lang="fr-FR" sz="2000" dirty="0">
                <a:solidFill>
                  <a:schemeClr val="tx1">
                    <a:lumMod val="95000"/>
                    <a:lumOff val="5000"/>
                  </a:schemeClr>
                </a:solidFill>
                <a:latin typeface="Times New Roman" pitchFamily="18" charset="0"/>
                <a:ea typeface="Verdana" panose="020B0604030504040204" pitchFamily="34" charset="0"/>
                <a:cs typeface="Times New Roman" pitchFamily="18" charset="0"/>
              </a:rPr>
              <a:t>Localiser les documents </a:t>
            </a:r>
          </a:p>
        </p:txBody>
      </p:sp>
      <p:sp>
        <p:nvSpPr>
          <p:cNvPr id="5" name="Rectangle 4"/>
          <p:cNvSpPr/>
          <p:nvPr/>
        </p:nvSpPr>
        <p:spPr>
          <a:xfrm>
            <a:off x="270284" y="794813"/>
            <a:ext cx="7848872" cy="1985159"/>
          </a:xfrm>
          <a:prstGeom prst="rect">
            <a:avLst/>
          </a:prstGeom>
        </p:spPr>
        <p:txBody>
          <a:bodyPr wrap="square">
            <a:spAutoFit/>
          </a:bodyPr>
          <a:lstStyle/>
          <a:p>
            <a:pPr>
              <a:lnSpc>
                <a:spcPct val="150000"/>
              </a:lnSpc>
            </a:pPr>
            <a:r>
              <a:rPr lang="fr-FR" b="1" dirty="0">
                <a:solidFill>
                  <a:schemeClr val="accent1"/>
                </a:solidFill>
              </a:rPr>
              <a:t>Terminologie:</a:t>
            </a:r>
            <a:endParaRPr lang="fr-FR" dirty="0">
              <a:solidFill>
                <a:schemeClr val="accent1"/>
              </a:solidFill>
            </a:endParaRPr>
          </a:p>
          <a:p>
            <a:pPr>
              <a:lnSpc>
                <a:spcPct val="150000"/>
              </a:lnSpc>
            </a:pPr>
            <a:r>
              <a:rPr lang="fr-FR" sz="1600" dirty="0" smtClean="0"/>
              <a:t>Il convient de distinguer le «document primaire» du «document secondaire</a:t>
            </a:r>
            <a:r>
              <a:rPr lang="fr-FR" sz="1600" dirty="0"/>
              <a:t>»</a:t>
            </a:r>
          </a:p>
          <a:p>
            <a:pPr marL="285750" indent="-285750">
              <a:lnSpc>
                <a:spcPct val="150000"/>
              </a:lnSpc>
              <a:buFont typeface="Wingdings" pitchFamily="2" charset="2"/>
              <a:buChar char="q"/>
            </a:pPr>
            <a:r>
              <a:rPr lang="fr-FR" sz="1600" dirty="0" smtClean="0">
                <a:solidFill>
                  <a:schemeClr val="accent2"/>
                </a:solidFill>
              </a:rPr>
              <a:t>Document primaire : </a:t>
            </a:r>
            <a:r>
              <a:rPr lang="fr-FR" sz="1600" dirty="0" smtClean="0"/>
              <a:t>présentant une information à caractère original.</a:t>
            </a:r>
            <a:endParaRPr lang="fr-FR" sz="1600" dirty="0"/>
          </a:p>
          <a:p>
            <a:pPr marL="285750" indent="-285750">
              <a:lnSpc>
                <a:spcPct val="150000"/>
              </a:lnSpc>
              <a:buFont typeface="Wingdings" pitchFamily="2" charset="2"/>
              <a:buChar char="q"/>
            </a:pPr>
            <a:r>
              <a:rPr lang="fr-FR" sz="1600" dirty="0" smtClean="0">
                <a:solidFill>
                  <a:schemeClr val="accent2"/>
                </a:solidFill>
              </a:rPr>
              <a:t>Document secondaire: </a:t>
            </a:r>
            <a:r>
              <a:rPr lang="fr-FR" sz="1600" dirty="0" smtClean="0"/>
              <a:t>comportant des informations de nature signalétique ou analytique sur des documents primaires.</a:t>
            </a:r>
            <a:endParaRPr lang="fr-FR" sz="1600" dirty="0"/>
          </a:p>
        </p:txBody>
      </p:sp>
      <p:sp>
        <p:nvSpPr>
          <p:cNvPr id="6" name="Rectangle 5"/>
          <p:cNvSpPr/>
          <p:nvPr/>
        </p:nvSpPr>
        <p:spPr>
          <a:xfrm>
            <a:off x="286705" y="2996952"/>
            <a:ext cx="7560840" cy="2949975"/>
          </a:xfrm>
          <a:prstGeom prst="rect">
            <a:avLst/>
          </a:prstGeom>
        </p:spPr>
        <p:txBody>
          <a:bodyPr wrap="square">
            <a:spAutoFit/>
          </a:bodyPr>
          <a:lstStyle/>
          <a:p>
            <a:pPr>
              <a:lnSpc>
                <a:spcPct val="150000"/>
              </a:lnSpc>
            </a:pPr>
            <a:r>
              <a:rPr lang="fr-FR" b="1" dirty="0" smtClean="0">
                <a:solidFill>
                  <a:schemeClr val="accent1"/>
                </a:solidFill>
              </a:rPr>
              <a:t>Notions de bruit et de silence</a:t>
            </a:r>
            <a:r>
              <a:rPr lang="fr-FR" b="1" dirty="0">
                <a:solidFill>
                  <a:schemeClr val="accent1"/>
                </a:solidFill>
              </a:rPr>
              <a:t>:</a:t>
            </a:r>
            <a:endParaRPr lang="fr-FR" dirty="0">
              <a:solidFill>
                <a:schemeClr val="accent1"/>
              </a:solidFill>
            </a:endParaRPr>
          </a:p>
          <a:p>
            <a:pPr marL="342900" indent="-342900">
              <a:lnSpc>
                <a:spcPct val="150000"/>
              </a:lnSpc>
              <a:buFont typeface="Wingdings" pitchFamily="2" charset="2"/>
              <a:buChar char="q"/>
            </a:pPr>
            <a:r>
              <a:rPr lang="fr-FR" dirty="0" smtClean="0">
                <a:solidFill>
                  <a:schemeClr val="accent2"/>
                </a:solidFill>
              </a:rPr>
              <a:t>Bruit: </a:t>
            </a:r>
            <a:r>
              <a:rPr lang="fr-FR" dirty="0" smtClean="0"/>
              <a:t>c’est l'ensemble de documents non pertinents trouvés en réponse à une question, lors d’une recherche d’information. L'information pertinente est noyée dans lamasse</a:t>
            </a:r>
            <a:r>
              <a:rPr lang="fr-FR" dirty="0"/>
              <a:t>.</a:t>
            </a:r>
          </a:p>
          <a:p>
            <a:pPr marL="285750" indent="-285750">
              <a:lnSpc>
                <a:spcPct val="150000"/>
              </a:lnSpc>
              <a:buFont typeface="Wingdings" pitchFamily="2" charset="2"/>
              <a:buChar char="q"/>
            </a:pPr>
            <a:r>
              <a:rPr lang="fr-FR" dirty="0" smtClean="0">
                <a:solidFill>
                  <a:schemeClr val="accent2"/>
                </a:solidFill>
              </a:rPr>
              <a:t>Silence: </a:t>
            </a:r>
            <a:r>
              <a:rPr lang="fr-FR" dirty="0" smtClean="0"/>
              <a:t>c’est l’ensemble des documents pertinents non affichés lors d’une recherche documentaire. L'information pertinente n'est pas trouvée et celui qui cherche peut penser qu'il n'y en a pas</a:t>
            </a:r>
            <a:r>
              <a:rPr lang="fr-FR" dirty="0"/>
              <a:t>.</a:t>
            </a:r>
          </a:p>
        </p:txBody>
      </p:sp>
    </p:spTree>
    <p:extLst>
      <p:ext uri="{BB962C8B-B14F-4D97-AF65-F5344CB8AC3E}">
        <p14:creationId xmlns:p14="http://schemas.microsoft.com/office/powerpoint/2010/main" val="21728491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07951" y="158205"/>
            <a:ext cx="6048672" cy="40011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lvl="0" algn="ctr"/>
            <a:r>
              <a:rPr lang="fr-FR" sz="2000" b="1" dirty="0">
                <a:solidFill>
                  <a:schemeClr val="tx1">
                    <a:lumMod val="95000"/>
                    <a:lumOff val="5000"/>
                  </a:schemeClr>
                </a:solidFill>
                <a:latin typeface="Times New Roman" pitchFamily="18" charset="0"/>
                <a:ea typeface="Verdana" panose="020B0604030504040204" pitchFamily="34" charset="0"/>
                <a:cs typeface="Times New Roman" pitchFamily="18" charset="0"/>
              </a:rPr>
              <a:t>Chapitre III: </a:t>
            </a:r>
            <a:r>
              <a:rPr lang="fr-FR" sz="2000" dirty="0">
                <a:solidFill>
                  <a:schemeClr val="tx1">
                    <a:lumMod val="95000"/>
                    <a:lumOff val="5000"/>
                  </a:schemeClr>
                </a:solidFill>
                <a:latin typeface="Times New Roman" pitchFamily="18" charset="0"/>
                <a:ea typeface="Verdana" panose="020B0604030504040204" pitchFamily="34" charset="0"/>
                <a:cs typeface="Times New Roman" pitchFamily="18" charset="0"/>
              </a:rPr>
              <a:t>Localiser les documents </a:t>
            </a:r>
          </a:p>
        </p:txBody>
      </p:sp>
      <p:sp>
        <p:nvSpPr>
          <p:cNvPr id="5" name="Rectangle 4"/>
          <p:cNvSpPr/>
          <p:nvPr/>
        </p:nvSpPr>
        <p:spPr>
          <a:xfrm>
            <a:off x="179512" y="692696"/>
            <a:ext cx="7920880" cy="1889235"/>
          </a:xfrm>
          <a:prstGeom prst="rect">
            <a:avLst/>
          </a:prstGeom>
        </p:spPr>
        <p:txBody>
          <a:bodyPr wrap="square">
            <a:spAutoFit/>
          </a:bodyPr>
          <a:lstStyle/>
          <a:p>
            <a:pPr algn="just">
              <a:lnSpc>
                <a:spcPct val="150000"/>
              </a:lnSpc>
              <a:spcAft>
                <a:spcPts val="0"/>
              </a:spcAft>
            </a:pPr>
            <a:r>
              <a:rPr lang="fr-FR" sz="1600" b="1" u="sng" dirty="0">
                <a:solidFill>
                  <a:schemeClr val="accent1"/>
                </a:solidFill>
                <a:latin typeface="Verdana" panose="020B0604030504040204" pitchFamily="34" charset="0"/>
                <a:ea typeface="Verdana" panose="020B0604030504040204" pitchFamily="34" charset="0"/>
                <a:cs typeface="Times New Roman" panose="02020603050405020304" pitchFamily="18" charset="0"/>
              </a:rPr>
              <a:t>Opérateurs booléens (ou logiques)</a:t>
            </a:r>
            <a:r>
              <a:rPr lang="fr-FR" sz="1600" dirty="0">
                <a:solidFill>
                  <a:srgbClr val="339933"/>
                </a:solidFill>
                <a:latin typeface="Verdana" panose="020B0604030504040204" pitchFamily="34" charset="0"/>
                <a:ea typeface="Verdana" panose="020B0604030504040204" pitchFamily="34" charset="0"/>
                <a:cs typeface="Times New Roman" panose="02020603050405020304" pitchFamily="18" charset="0"/>
              </a:rPr>
              <a:t> </a:t>
            </a:r>
            <a:r>
              <a:rPr lang="fr-FR" sz="1600" dirty="0">
                <a:latin typeface="Verdana" panose="020B0604030504040204" pitchFamily="34" charset="0"/>
                <a:ea typeface="Verdana" panose="020B0604030504040204" pitchFamily="34" charset="0"/>
                <a:cs typeface="Times New Roman" panose="02020603050405020304" pitchFamily="18" charset="0"/>
              </a:rPr>
              <a:t>: connecteurs servant à relier les mots d’une équation afin de délimiter la recherche. Ces connecteurs peuvent être traduits différemment selon les outils de recherche (et/and ; ou/or ; sauf/not).</a:t>
            </a:r>
          </a:p>
          <a:p>
            <a:pPr>
              <a:lnSpc>
                <a:spcPct val="150000"/>
              </a:lnSpc>
              <a:spcAft>
                <a:spcPts val="0"/>
              </a:spcAft>
            </a:pPr>
            <a:r>
              <a:rPr lang="fr-FR" sz="1600" i="1" dirty="0">
                <a:latin typeface="Verdana" panose="020B0604030504040204" pitchFamily="34" charset="0"/>
                <a:ea typeface="Verdana" panose="020B0604030504040204" pitchFamily="34" charset="0"/>
                <a:cs typeface="Times New Roman" panose="02020603050405020304" pitchFamily="18" charset="0"/>
              </a:rPr>
              <a:t>Fonctionnement des opérateurs Booléens :</a:t>
            </a:r>
            <a:endParaRPr lang="fr-FR" sz="1600" dirty="0">
              <a:latin typeface="Verdana" panose="020B0604030504040204" pitchFamily="34" charset="0"/>
              <a:ea typeface="Verdana" panose="020B0604030504040204" pitchFamily="34" charset="0"/>
              <a:cs typeface="Times New Roman" panose="02020603050405020304" pitchFamily="18" charset="0"/>
            </a:endParaRPr>
          </a:p>
        </p:txBody>
      </p:sp>
      <p:pic>
        <p:nvPicPr>
          <p:cNvPr id="6" name="Image 5">
            <a:extLst>
              <a:ext uri="{FF2B5EF4-FFF2-40B4-BE49-F238E27FC236}">
                <a16:creationId xmlns:a16="http://schemas.microsoft.com/office/drawing/2014/main" xmlns="" id="{87E2793B-DDEA-40A8-989D-2F483ED276F3}"/>
              </a:ext>
            </a:extLst>
          </p:cNvPr>
          <p:cNvPicPr/>
          <p:nvPr/>
        </p:nvPicPr>
        <p:blipFill>
          <a:blip r:embed="rId3">
            <a:extLst>
              <a:ext uri="{28A0092B-C50C-407E-A947-70E740481C1C}">
                <a14:useLocalDpi xmlns:a14="http://schemas.microsoft.com/office/drawing/2010/main" val="0"/>
              </a:ext>
            </a:extLst>
          </a:blip>
          <a:stretch>
            <a:fillRect/>
          </a:stretch>
        </p:blipFill>
        <p:spPr>
          <a:xfrm>
            <a:off x="-6077" y="2810272"/>
            <a:ext cx="7848872" cy="2796882"/>
          </a:xfrm>
          <a:prstGeom prst="rect">
            <a:avLst/>
          </a:prstGeom>
        </p:spPr>
      </p:pic>
    </p:spTree>
    <p:extLst>
      <p:ext uri="{BB962C8B-B14F-4D97-AF65-F5344CB8AC3E}">
        <p14:creationId xmlns:p14="http://schemas.microsoft.com/office/powerpoint/2010/main" val="2690864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48680"/>
            <a:ext cx="7919317" cy="5078313"/>
          </a:xfrm>
          <a:prstGeom prst="rect">
            <a:avLst/>
          </a:prstGeom>
        </p:spPr>
        <p:txBody>
          <a:bodyPr wrap="square">
            <a:spAutoFit/>
          </a:bodyPr>
          <a:lstStyle/>
          <a:p>
            <a:pPr algn="just">
              <a:lnSpc>
                <a:spcPct val="150000"/>
              </a:lnSpc>
            </a:pPr>
            <a:r>
              <a:rPr lang="fr-FR" dirty="0">
                <a:solidFill>
                  <a:schemeClr val="accent1"/>
                </a:solidFill>
                <a:latin typeface="Verdana" panose="020B0604030504040204" pitchFamily="34" charset="0"/>
                <a:ea typeface="Verdana" panose="020B0604030504040204" pitchFamily="34" charset="0"/>
              </a:rPr>
              <a:t>Recherche très précise </a:t>
            </a:r>
            <a:r>
              <a:rPr lang="fr-FR" b="1" dirty="0">
                <a:solidFill>
                  <a:schemeClr val="accent1"/>
                </a:solidFill>
                <a:latin typeface="Verdana" panose="020B0604030504040204" pitchFamily="34" charset="0"/>
                <a:ea typeface="Verdana" panose="020B0604030504040204" pitchFamily="34" charset="0"/>
              </a:rPr>
              <a:t>(A et B</a:t>
            </a:r>
            <a:r>
              <a:rPr lang="fr-FR" b="1" dirty="0" smtClean="0">
                <a:solidFill>
                  <a:schemeClr val="accent1"/>
                </a:solidFill>
                <a:latin typeface="Verdana" panose="020B0604030504040204" pitchFamily="34" charset="0"/>
                <a:ea typeface="Verdana" panose="020B0604030504040204" pitchFamily="34" charset="0"/>
              </a:rPr>
              <a:t>)</a:t>
            </a:r>
            <a:r>
              <a:rPr lang="fr-FR" dirty="0" smtClean="0">
                <a:solidFill>
                  <a:schemeClr val="accent1"/>
                </a:solidFill>
                <a:latin typeface="Verdana" panose="020B0604030504040204" pitchFamily="34" charset="0"/>
                <a:ea typeface="Verdana" panose="020B0604030504040204" pitchFamily="34" charset="0"/>
              </a:rPr>
              <a:t>: </a:t>
            </a:r>
            <a:r>
              <a:rPr lang="fr-FR" dirty="0">
                <a:latin typeface="Verdana" panose="020B0604030504040204" pitchFamily="34" charset="0"/>
                <a:ea typeface="Verdana" panose="020B0604030504040204" pitchFamily="34" charset="0"/>
              </a:rPr>
              <a:t>seulement sur </a:t>
            </a:r>
            <a:r>
              <a:rPr lang="fr-FR" b="1" dirty="0">
                <a:latin typeface="Verdana" panose="020B0604030504040204" pitchFamily="34" charset="0"/>
                <a:ea typeface="Verdana" panose="020B0604030504040204" pitchFamily="34" charset="0"/>
              </a:rPr>
              <a:t>A et B </a:t>
            </a:r>
          </a:p>
          <a:p>
            <a:pPr algn="just">
              <a:lnSpc>
                <a:spcPct val="150000"/>
              </a:lnSpc>
            </a:pPr>
            <a:r>
              <a:rPr lang="fr-FR" dirty="0">
                <a:latin typeface="Verdana" panose="020B0604030504040204" pitchFamily="34" charset="0"/>
                <a:ea typeface="Verdana" panose="020B0604030504040204" pitchFamily="34" charset="0"/>
              </a:rPr>
              <a:t>	</a:t>
            </a:r>
            <a:r>
              <a:rPr lang="fr-FR" dirty="0" err="1">
                <a:latin typeface="Verdana" panose="020B0604030504040204" pitchFamily="34" charset="0"/>
                <a:ea typeface="Verdana" panose="020B0604030504040204" pitchFamily="34" charset="0"/>
              </a:rPr>
              <a:t>Exp</a:t>
            </a:r>
            <a:r>
              <a:rPr lang="fr-FR" dirty="0">
                <a:latin typeface="Verdana" panose="020B0604030504040204" pitchFamily="34" charset="0"/>
                <a:ea typeface="Verdana" panose="020B0604030504040204" pitchFamily="34" charset="0"/>
              </a:rPr>
              <a:t> :  </a:t>
            </a:r>
            <a:r>
              <a:rPr lang="fr-FR" b="1" dirty="0">
                <a:latin typeface="Verdana" panose="020B0604030504040204" pitchFamily="34" charset="0"/>
                <a:ea typeface="Verdana" panose="020B0604030504040204" pitchFamily="34" charset="0"/>
              </a:rPr>
              <a:t>A</a:t>
            </a:r>
            <a:r>
              <a:rPr lang="fr-FR" dirty="0">
                <a:latin typeface="Verdana" panose="020B0604030504040204" pitchFamily="34" charset="0"/>
                <a:ea typeface="Verdana" panose="020B0604030504040204" pitchFamily="34" charset="0"/>
              </a:rPr>
              <a:t>=la construction; </a:t>
            </a:r>
            <a:r>
              <a:rPr lang="fr-FR" b="1" dirty="0">
                <a:latin typeface="Verdana" panose="020B0604030504040204" pitchFamily="34" charset="0"/>
                <a:ea typeface="Verdana" panose="020B0604030504040204" pitchFamily="34" charset="0"/>
              </a:rPr>
              <a:t>B</a:t>
            </a:r>
            <a:r>
              <a:rPr lang="fr-FR" dirty="0">
                <a:latin typeface="Verdana" panose="020B0604030504040204" pitchFamily="34" charset="0"/>
                <a:ea typeface="Verdana" panose="020B0604030504040204" pitchFamily="34" charset="0"/>
              </a:rPr>
              <a:t>= métallique donc la recherche porte seulement sur la construction métallique pas sur métallique ni sur d'autres constructions.</a:t>
            </a:r>
          </a:p>
          <a:p>
            <a:pPr algn="just">
              <a:lnSpc>
                <a:spcPct val="150000"/>
              </a:lnSpc>
            </a:pPr>
            <a:r>
              <a:rPr lang="fr-FR" dirty="0">
                <a:solidFill>
                  <a:schemeClr val="accent1"/>
                </a:solidFill>
                <a:latin typeface="Verdana" panose="020B0604030504040204" pitchFamily="34" charset="0"/>
                <a:ea typeface="Verdana" panose="020B0604030504040204" pitchFamily="34" charset="0"/>
              </a:rPr>
              <a:t>Recherche très large </a:t>
            </a:r>
            <a:r>
              <a:rPr lang="fr-FR" b="1" dirty="0">
                <a:solidFill>
                  <a:schemeClr val="accent1"/>
                </a:solidFill>
                <a:latin typeface="Verdana" panose="020B0604030504040204" pitchFamily="34" charset="0"/>
                <a:ea typeface="Verdana" panose="020B0604030504040204" pitchFamily="34" charset="0"/>
              </a:rPr>
              <a:t>(A ou B</a:t>
            </a:r>
            <a:r>
              <a:rPr lang="fr-FR" b="1" dirty="0" smtClean="0">
                <a:solidFill>
                  <a:schemeClr val="accent1"/>
                </a:solidFill>
                <a:latin typeface="Verdana" panose="020B0604030504040204" pitchFamily="34" charset="0"/>
                <a:ea typeface="Verdana" panose="020B0604030504040204" pitchFamily="34" charset="0"/>
              </a:rPr>
              <a:t>)</a:t>
            </a:r>
            <a:r>
              <a:rPr lang="fr-FR" dirty="0" smtClean="0">
                <a:solidFill>
                  <a:schemeClr val="accent1"/>
                </a:solidFill>
                <a:latin typeface="Verdana" panose="020B0604030504040204" pitchFamily="34" charset="0"/>
                <a:ea typeface="Verdana" panose="020B0604030504040204" pitchFamily="34" charset="0"/>
              </a:rPr>
              <a:t>:</a:t>
            </a:r>
            <a:r>
              <a:rPr lang="fr-FR" dirty="0" smtClean="0">
                <a:solidFill>
                  <a:srgbClr val="339933"/>
                </a:solidFill>
                <a:latin typeface="Verdana" panose="020B0604030504040204" pitchFamily="34" charset="0"/>
                <a:ea typeface="Verdana" panose="020B0604030504040204" pitchFamily="34" charset="0"/>
              </a:rPr>
              <a:t> </a:t>
            </a:r>
            <a:r>
              <a:rPr lang="fr-FR" dirty="0">
                <a:latin typeface="Verdana" panose="020B0604030504040204" pitchFamily="34" charset="0"/>
                <a:ea typeface="Verdana" panose="020B0604030504040204" pitchFamily="34" charset="0"/>
              </a:rPr>
              <a:t>sur </a:t>
            </a:r>
            <a:r>
              <a:rPr lang="fr-FR" b="1" dirty="0">
                <a:latin typeface="Verdana" panose="020B0604030504040204" pitchFamily="34" charset="0"/>
                <a:ea typeface="Verdana" panose="020B0604030504040204" pitchFamily="34" charset="0"/>
              </a:rPr>
              <a:t>A</a:t>
            </a:r>
            <a:r>
              <a:rPr lang="fr-FR" dirty="0">
                <a:latin typeface="Verdana" panose="020B0604030504040204" pitchFamily="34" charset="0"/>
                <a:ea typeface="Verdana" panose="020B0604030504040204" pitchFamily="34" charset="0"/>
              </a:rPr>
              <a:t> ; sur </a:t>
            </a:r>
            <a:r>
              <a:rPr lang="fr-FR" b="1" dirty="0">
                <a:latin typeface="Verdana" panose="020B0604030504040204" pitchFamily="34" charset="0"/>
                <a:ea typeface="Verdana" panose="020B0604030504040204" pitchFamily="34" charset="0"/>
              </a:rPr>
              <a:t>B</a:t>
            </a:r>
            <a:r>
              <a:rPr lang="fr-FR" dirty="0">
                <a:latin typeface="Verdana" panose="020B0604030504040204" pitchFamily="34" charset="0"/>
                <a:ea typeface="Verdana" panose="020B0604030504040204" pitchFamily="34" charset="0"/>
              </a:rPr>
              <a:t> et sur </a:t>
            </a:r>
            <a:r>
              <a:rPr lang="fr-FR" b="1" dirty="0">
                <a:latin typeface="Verdana" panose="020B0604030504040204" pitchFamily="34" charset="0"/>
                <a:ea typeface="Verdana" panose="020B0604030504040204" pitchFamily="34" charset="0"/>
              </a:rPr>
              <a:t>A et B</a:t>
            </a:r>
          </a:p>
          <a:p>
            <a:pPr algn="just">
              <a:lnSpc>
                <a:spcPct val="150000"/>
              </a:lnSpc>
            </a:pPr>
            <a:r>
              <a:rPr lang="fr-FR" dirty="0">
                <a:latin typeface="Verdana" panose="020B0604030504040204" pitchFamily="34" charset="0"/>
                <a:ea typeface="Verdana" panose="020B0604030504040204" pitchFamily="34" charset="0"/>
              </a:rPr>
              <a:t>	</a:t>
            </a:r>
            <a:r>
              <a:rPr lang="fr-FR" dirty="0" err="1">
                <a:latin typeface="Verdana" panose="020B0604030504040204" pitchFamily="34" charset="0"/>
                <a:ea typeface="Verdana" panose="020B0604030504040204" pitchFamily="34" charset="0"/>
              </a:rPr>
              <a:t>Exp</a:t>
            </a:r>
            <a:r>
              <a:rPr lang="fr-FR" dirty="0">
                <a:latin typeface="Verdana" panose="020B0604030504040204" pitchFamily="34" charset="0"/>
                <a:ea typeface="Verdana" panose="020B0604030504040204" pitchFamily="34" charset="0"/>
              </a:rPr>
              <a:t> : </a:t>
            </a:r>
            <a:r>
              <a:rPr lang="fr-FR" b="1" dirty="0">
                <a:latin typeface="Verdana" panose="020B0604030504040204" pitchFamily="34" charset="0"/>
                <a:ea typeface="Verdana" panose="020B0604030504040204" pitchFamily="34" charset="0"/>
              </a:rPr>
              <a:t>A</a:t>
            </a:r>
            <a:r>
              <a:rPr lang="fr-FR" dirty="0">
                <a:latin typeface="Verdana" panose="020B0604030504040204" pitchFamily="34" charset="0"/>
                <a:ea typeface="Verdana" panose="020B0604030504040204" pitchFamily="34" charset="0"/>
              </a:rPr>
              <a:t>=la construction; </a:t>
            </a:r>
            <a:r>
              <a:rPr lang="fr-FR" b="1" dirty="0">
                <a:latin typeface="Verdana" panose="020B0604030504040204" pitchFamily="34" charset="0"/>
                <a:ea typeface="Verdana" panose="020B0604030504040204" pitchFamily="34" charset="0"/>
              </a:rPr>
              <a:t>B</a:t>
            </a:r>
            <a:r>
              <a:rPr lang="fr-FR" dirty="0">
                <a:latin typeface="Verdana" panose="020B0604030504040204" pitchFamily="34" charset="0"/>
                <a:ea typeface="Verdana" panose="020B0604030504040204" pitchFamily="34" charset="0"/>
              </a:rPr>
              <a:t>= métallique donc la recherche porte sur métallique, sur les construction et sur la construction métallique.</a:t>
            </a:r>
          </a:p>
          <a:p>
            <a:pPr algn="just">
              <a:lnSpc>
                <a:spcPct val="150000"/>
              </a:lnSpc>
            </a:pPr>
            <a:r>
              <a:rPr lang="fr-FR" dirty="0">
                <a:solidFill>
                  <a:schemeClr val="accent1"/>
                </a:solidFill>
                <a:latin typeface="Verdana" panose="020B0604030504040204" pitchFamily="34" charset="0"/>
                <a:ea typeface="Verdana" panose="020B0604030504040204" pitchFamily="34" charset="0"/>
              </a:rPr>
              <a:t>Recherche orientée </a:t>
            </a:r>
            <a:r>
              <a:rPr lang="fr-FR" b="1" dirty="0">
                <a:solidFill>
                  <a:schemeClr val="accent1"/>
                </a:solidFill>
                <a:latin typeface="Verdana" panose="020B0604030504040204" pitchFamily="34" charset="0"/>
                <a:ea typeface="Verdana" panose="020B0604030504040204" pitchFamily="34" charset="0"/>
              </a:rPr>
              <a:t>(A sauf B</a:t>
            </a:r>
            <a:r>
              <a:rPr lang="fr-FR" b="1" dirty="0" smtClean="0">
                <a:solidFill>
                  <a:schemeClr val="accent1"/>
                </a:solidFill>
                <a:latin typeface="Verdana" panose="020B0604030504040204" pitchFamily="34" charset="0"/>
                <a:ea typeface="Verdana" panose="020B0604030504040204" pitchFamily="34" charset="0"/>
              </a:rPr>
              <a:t>)</a:t>
            </a:r>
            <a:r>
              <a:rPr lang="fr-FR" dirty="0" smtClean="0">
                <a:solidFill>
                  <a:schemeClr val="accent1"/>
                </a:solidFill>
                <a:latin typeface="Verdana" panose="020B0604030504040204" pitchFamily="34" charset="0"/>
                <a:ea typeface="Verdana" panose="020B0604030504040204" pitchFamily="34" charset="0"/>
              </a:rPr>
              <a:t>:</a:t>
            </a:r>
            <a:r>
              <a:rPr lang="fr-FR" dirty="0" smtClean="0">
                <a:latin typeface="Verdana" panose="020B0604030504040204" pitchFamily="34" charset="0"/>
                <a:ea typeface="Verdana" panose="020B0604030504040204" pitchFamily="34" charset="0"/>
              </a:rPr>
              <a:t>tout </a:t>
            </a:r>
            <a:r>
              <a:rPr lang="fr-FR" dirty="0">
                <a:latin typeface="Verdana" panose="020B0604030504040204" pitchFamily="34" charset="0"/>
                <a:ea typeface="Verdana" panose="020B0604030504040204" pitchFamily="34" charset="0"/>
              </a:rPr>
              <a:t>sur </a:t>
            </a:r>
            <a:r>
              <a:rPr lang="fr-FR" b="1" dirty="0">
                <a:latin typeface="Verdana" panose="020B0604030504040204" pitchFamily="34" charset="0"/>
                <a:ea typeface="Verdana" panose="020B0604030504040204" pitchFamily="34" charset="0"/>
              </a:rPr>
              <a:t>A</a:t>
            </a:r>
            <a:r>
              <a:rPr lang="fr-FR" dirty="0">
                <a:latin typeface="Verdana" panose="020B0604030504040204" pitchFamily="34" charset="0"/>
                <a:ea typeface="Verdana" panose="020B0604030504040204" pitchFamily="34" charset="0"/>
              </a:rPr>
              <a:t> </a:t>
            </a:r>
            <a:r>
              <a:rPr lang="fr-FR" u="sng" dirty="0">
                <a:latin typeface="Verdana" panose="020B0604030504040204" pitchFamily="34" charset="0"/>
                <a:ea typeface="Verdana" panose="020B0604030504040204" pitchFamily="34" charset="0"/>
              </a:rPr>
              <a:t>sauf ce qui tour a son </a:t>
            </a:r>
            <a:r>
              <a:rPr lang="fr-FR" b="1" dirty="0">
                <a:latin typeface="Verdana" panose="020B0604030504040204" pitchFamily="34" charset="0"/>
                <a:ea typeface="Verdana" panose="020B0604030504040204" pitchFamily="34" charset="0"/>
              </a:rPr>
              <a:t>B</a:t>
            </a:r>
          </a:p>
          <a:p>
            <a:pPr algn="just">
              <a:lnSpc>
                <a:spcPct val="150000"/>
              </a:lnSpc>
            </a:pPr>
            <a:r>
              <a:rPr lang="fr-FR" dirty="0">
                <a:latin typeface="Verdana" panose="020B0604030504040204" pitchFamily="34" charset="0"/>
                <a:ea typeface="Verdana" panose="020B0604030504040204" pitchFamily="34" charset="0"/>
              </a:rPr>
              <a:t>	</a:t>
            </a:r>
            <a:r>
              <a:rPr lang="fr-FR" dirty="0" err="1">
                <a:latin typeface="Verdana" panose="020B0604030504040204" pitchFamily="34" charset="0"/>
                <a:ea typeface="Verdana" panose="020B0604030504040204" pitchFamily="34" charset="0"/>
              </a:rPr>
              <a:t>Exp</a:t>
            </a:r>
            <a:r>
              <a:rPr lang="fr-FR" dirty="0">
                <a:latin typeface="Verdana" panose="020B0604030504040204" pitchFamily="34" charset="0"/>
                <a:ea typeface="Verdana" panose="020B0604030504040204" pitchFamily="34" charset="0"/>
              </a:rPr>
              <a:t> : </a:t>
            </a:r>
            <a:r>
              <a:rPr lang="fr-FR" b="1" dirty="0">
                <a:latin typeface="Verdana" panose="020B0604030504040204" pitchFamily="34" charset="0"/>
                <a:ea typeface="Verdana" panose="020B0604030504040204" pitchFamily="34" charset="0"/>
              </a:rPr>
              <a:t>A</a:t>
            </a:r>
            <a:r>
              <a:rPr lang="fr-FR" dirty="0">
                <a:latin typeface="Verdana" panose="020B0604030504040204" pitchFamily="34" charset="0"/>
                <a:ea typeface="Verdana" panose="020B0604030504040204" pitchFamily="34" charset="0"/>
              </a:rPr>
              <a:t>= la construction; </a:t>
            </a:r>
            <a:r>
              <a:rPr lang="fr-FR" b="1" dirty="0">
                <a:latin typeface="Verdana" panose="020B0604030504040204" pitchFamily="34" charset="0"/>
                <a:ea typeface="Verdana" panose="020B0604030504040204" pitchFamily="34" charset="0"/>
              </a:rPr>
              <a:t>B</a:t>
            </a:r>
            <a:r>
              <a:rPr lang="fr-FR" dirty="0">
                <a:latin typeface="Verdana" panose="020B0604030504040204" pitchFamily="34" charset="0"/>
                <a:ea typeface="Verdana" panose="020B0604030504040204" pitchFamily="34" charset="0"/>
              </a:rPr>
              <a:t>= métallique donc la recherche porte sur tout sur la construction métallique sauf ce qui touche à son construction </a:t>
            </a:r>
            <a:endParaRPr lang="fr-FR" dirty="0"/>
          </a:p>
        </p:txBody>
      </p:sp>
      <p:sp>
        <p:nvSpPr>
          <p:cNvPr id="5" name="Rectangle 4"/>
          <p:cNvSpPr/>
          <p:nvPr/>
        </p:nvSpPr>
        <p:spPr>
          <a:xfrm>
            <a:off x="1115616" y="60593"/>
            <a:ext cx="6048672" cy="40011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lvl="0" algn="ctr"/>
            <a:r>
              <a:rPr lang="fr-FR" sz="2000" b="1" dirty="0">
                <a:solidFill>
                  <a:schemeClr val="tx1">
                    <a:lumMod val="95000"/>
                    <a:lumOff val="5000"/>
                  </a:schemeClr>
                </a:solidFill>
                <a:latin typeface="Times New Roman" pitchFamily="18" charset="0"/>
                <a:ea typeface="Verdana" panose="020B0604030504040204" pitchFamily="34" charset="0"/>
                <a:cs typeface="Times New Roman" pitchFamily="18" charset="0"/>
              </a:rPr>
              <a:t>Chapitre III: </a:t>
            </a:r>
            <a:r>
              <a:rPr lang="fr-FR" sz="2000" dirty="0">
                <a:solidFill>
                  <a:schemeClr val="tx1">
                    <a:lumMod val="95000"/>
                    <a:lumOff val="5000"/>
                  </a:schemeClr>
                </a:solidFill>
                <a:latin typeface="Times New Roman" pitchFamily="18" charset="0"/>
                <a:ea typeface="Verdana" panose="020B0604030504040204" pitchFamily="34" charset="0"/>
                <a:cs typeface="Times New Roman" pitchFamily="18" charset="0"/>
              </a:rPr>
              <a:t>Localiser les documents </a:t>
            </a:r>
          </a:p>
        </p:txBody>
      </p:sp>
    </p:spTree>
    <p:extLst>
      <p:ext uri="{BB962C8B-B14F-4D97-AF65-F5344CB8AC3E}">
        <p14:creationId xmlns:p14="http://schemas.microsoft.com/office/powerpoint/2010/main" val="1652235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07951" y="158205"/>
            <a:ext cx="6048672" cy="40011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lvl="0" algn="ctr"/>
            <a:r>
              <a:rPr lang="fr-FR" sz="2000" b="1" dirty="0">
                <a:solidFill>
                  <a:schemeClr val="tx1">
                    <a:lumMod val="95000"/>
                    <a:lumOff val="5000"/>
                  </a:schemeClr>
                </a:solidFill>
                <a:latin typeface="Times New Roman" pitchFamily="18" charset="0"/>
                <a:ea typeface="Verdana" panose="020B0604030504040204" pitchFamily="34" charset="0"/>
                <a:cs typeface="Times New Roman" pitchFamily="18" charset="0"/>
              </a:rPr>
              <a:t>Chapitre III: </a:t>
            </a:r>
            <a:r>
              <a:rPr lang="fr-FR" sz="2000" dirty="0">
                <a:solidFill>
                  <a:schemeClr val="tx1">
                    <a:lumMod val="95000"/>
                    <a:lumOff val="5000"/>
                  </a:schemeClr>
                </a:solidFill>
                <a:latin typeface="Times New Roman" pitchFamily="18" charset="0"/>
                <a:ea typeface="Verdana" panose="020B0604030504040204" pitchFamily="34" charset="0"/>
                <a:cs typeface="Times New Roman" pitchFamily="18" charset="0"/>
              </a:rPr>
              <a:t>Localiser les documents </a:t>
            </a:r>
          </a:p>
        </p:txBody>
      </p:sp>
      <p:sp>
        <p:nvSpPr>
          <p:cNvPr id="5" name="Rectangle 4">
            <a:extLst>
              <a:ext uri="{FF2B5EF4-FFF2-40B4-BE49-F238E27FC236}">
                <a16:creationId xmlns:a16="http://schemas.microsoft.com/office/drawing/2014/main" xmlns="" id="{A4B81BE3-BBD1-454D-86E5-E67B4E1A1B30}"/>
              </a:ext>
            </a:extLst>
          </p:cNvPr>
          <p:cNvSpPr/>
          <p:nvPr/>
        </p:nvSpPr>
        <p:spPr>
          <a:xfrm>
            <a:off x="-29294" y="599119"/>
            <a:ext cx="7549074" cy="2354491"/>
          </a:xfrm>
          <a:prstGeom prst="rect">
            <a:avLst/>
          </a:prstGeom>
        </p:spPr>
        <p:txBody>
          <a:bodyPr wrap="square">
            <a:spAutoFit/>
          </a:bodyPr>
          <a:lstStyle/>
          <a:p>
            <a:pPr algn="just">
              <a:lnSpc>
                <a:spcPct val="150000"/>
              </a:lnSpc>
            </a:pPr>
            <a:r>
              <a:rPr lang="fr-FR" sz="1400" b="1" dirty="0">
                <a:solidFill>
                  <a:schemeClr val="accent1"/>
                </a:solidFill>
                <a:latin typeface="Verdana" panose="020B0604030504040204" pitchFamily="34" charset="0"/>
                <a:ea typeface="Verdana" panose="020B0604030504040204" pitchFamily="34" charset="0"/>
              </a:rPr>
              <a:t>La troncature : ? ou $</a:t>
            </a:r>
          </a:p>
          <a:p>
            <a:pPr algn="just">
              <a:lnSpc>
                <a:spcPct val="150000"/>
              </a:lnSpc>
            </a:pPr>
            <a:r>
              <a:rPr lang="fr-FR" sz="1400" dirty="0">
                <a:latin typeface="Verdana" panose="020B0604030504040204" pitchFamily="34" charset="0"/>
                <a:ea typeface="Verdana" panose="020B0604030504040204" pitchFamily="34" charset="0"/>
              </a:rPr>
              <a:t>Permet d’élargir la requête à partir d’un terme (toutes les variantes du mot seront prises en compte : singulier/pluriel, masculin/féminin, etc.).</a:t>
            </a:r>
          </a:p>
          <a:p>
            <a:pPr algn="just">
              <a:lnSpc>
                <a:spcPct val="150000"/>
              </a:lnSpc>
            </a:pPr>
            <a:r>
              <a:rPr lang="fr-FR" sz="1400" dirty="0">
                <a:latin typeface="Verdana" panose="020B0604030504040204" pitchFamily="34" charset="0"/>
                <a:ea typeface="Verdana" panose="020B0604030504040204" pitchFamily="34" charset="0"/>
              </a:rPr>
              <a:t>	</a:t>
            </a:r>
            <a:r>
              <a:rPr lang="fr-FR" sz="1400" dirty="0" smtClean="0">
                <a:latin typeface="Verdana" panose="020B0604030504040204" pitchFamily="34" charset="0"/>
                <a:ea typeface="Verdana" panose="020B0604030504040204" pitchFamily="34" charset="0"/>
              </a:rPr>
              <a:t>Ex</a:t>
            </a:r>
            <a:r>
              <a:rPr lang="fr-FR" sz="1400" dirty="0">
                <a:latin typeface="Verdana" panose="020B0604030504040204" pitchFamily="34" charset="0"/>
                <a:ea typeface="Verdana" panose="020B0604030504040204" pitchFamily="34" charset="0"/>
              </a:rPr>
              <a:t>. : </a:t>
            </a:r>
            <a:r>
              <a:rPr lang="fr-FR" sz="1400" dirty="0" err="1">
                <a:latin typeface="Verdana" panose="020B0604030504040204" pitchFamily="34" charset="0"/>
                <a:ea typeface="Verdana" panose="020B0604030504040204" pitchFamily="34" charset="0"/>
              </a:rPr>
              <a:t>economi</a:t>
            </a:r>
            <a:r>
              <a:rPr lang="fr-FR" sz="1400" dirty="0">
                <a:latin typeface="Verdana" panose="020B0604030504040204" pitchFamily="34" charset="0"/>
                <a:ea typeface="Verdana" panose="020B0604030504040204" pitchFamily="34" charset="0"/>
              </a:rPr>
              <a:t>? recherchera économie, </a:t>
            </a:r>
            <a:r>
              <a:rPr lang="fr-FR" sz="1400" dirty="0" err="1">
                <a:latin typeface="Verdana" panose="020B0604030504040204" pitchFamily="34" charset="0"/>
                <a:ea typeface="Verdana" panose="020B0604030504040204" pitchFamily="34" charset="0"/>
              </a:rPr>
              <a:t>economic</a:t>
            </a:r>
            <a:r>
              <a:rPr lang="fr-FR" sz="1400" dirty="0">
                <a:latin typeface="Verdana" panose="020B0604030504040204" pitchFamily="34" charset="0"/>
                <a:ea typeface="Verdana" panose="020B0604030504040204" pitchFamily="34" charset="0"/>
              </a:rPr>
              <a:t> ou </a:t>
            </a:r>
            <a:r>
              <a:rPr lang="fr-FR" sz="1400" dirty="0" err="1">
                <a:latin typeface="Verdana" panose="020B0604030504040204" pitchFamily="34" charset="0"/>
                <a:ea typeface="Verdana" panose="020B0604030504040204" pitchFamily="34" charset="0"/>
              </a:rPr>
              <a:t>economia</a:t>
            </a:r>
            <a:endParaRPr lang="fr-FR" sz="1400" dirty="0">
              <a:latin typeface="Verdana" panose="020B0604030504040204" pitchFamily="34" charset="0"/>
              <a:ea typeface="Verdana" panose="020B0604030504040204" pitchFamily="34" charset="0"/>
            </a:endParaRPr>
          </a:p>
          <a:p>
            <a:pPr algn="just">
              <a:lnSpc>
                <a:spcPct val="150000"/>
              </a:lnSpc>
            </a:pPr>
            <a:r>
              <a:rPr lang="fr-FR" sz="1400" dirty="0" smtClean="0">
                <a:latin typeface="Verdana" panose="020B0604030504040204" pitchFamily="34" charset="0"/>
                <a:ea typeface="Verdana" panose="020B0604030504040204" pitchFamily="34" charset="0"/>
              </a:rPr>
              <a:t>	Ex : relation? recherchera relation et relations</a:t>
            </a:r>
          </a:p>
          <a:p>
            <a:pPr algn="just">
              <a:lnSpc>
                <a:spcPct val="150000"/>
              </a:lnSpc>
            </a:pPr>
            <a:r>
              <a:rPr lang="fr-FR" sz="1400" dirty="0">
                <a:latin typeface="Verdana" panose="020B0604030504040204" pitchFamily="34" charset="0"/>
                <a:ea typeface="Verdana" panose="020B0604030504040204" pitchFamily="34" charset="0"/>
              </a:rPr>
              <a:t>	</a:t>
            </a:r>
            <a:r>
              <a:rPr lang="fr-FR" sz="1400" dirty="0" smtClean="0">
                <a:latin typeface="Verdana" panose="020B0604030504040204" pitchFamily="34" charset="0"/>
                <a:ea typeface="Verdana" panose="020B0604030504040204" pitchFamily="34" charset="0"/>
              </a:rPr>
              <a:t>Ex</a:t>
            </a:r>
            <a:r>
              <a:rPr lang="fr-FR" sz="1400" dirty="0">
                <a:latin typeface="Verdana" panose="020B0604030504040204" pitchFamily="34" charset="0"/>
                <a:ea typeface="Verdana" panose="020B0604030504040204" pitchFamily="34" charset="0"/>
              </a:rPr>
              <a:t>. : géo$ recherchera géographie, géométrie, géologie, etc.</a:t>
            </a:r>
          </a:p>
          <a:p>
            <a:pPr algn="just">
              <a:lnSpc>
                <a:spcPct val="150000"/>
              </a:lnSpc>
            </a:pPr>
            <a:r>
              <a:rPr lang="fr-FR" sz="1400" dirty="0">
                <a:latin typeface="Verdana" panose="020B0604030504040204" pitchFamily="34" charset="0"/>
                <a:ea typeface="Verdana" panose="020B0604030504040204" pitchFamily="34" charset="0"/>
              </a:rPr>
              <a:t>	Ex : nation$ recherchera national, nationaux, </a:t>
            </a:r>
            <a:r>
              <a:rPr lang="fr-FR" sz="1400" dirty="0" smtClean="0">
                <a:latin typeface="Verdana" panose="020B0604030504040204" pitchFamily="34" charset="0"/>
                <a:ea typeface="Verdana" panose="020B0604030504040204" pitchFamily="34" charset="0"/>
              </a:rPr>
              <a:t>nationalité</a:t>
            </a:r>
            <a:endParaRPr lang="fr-FR" dirty="0">
              <a:latin typeface="Verdana" panose="020B0604030504040204" pitchFamily="34" charset="0"/>
              <a:ea typeface="Verdana" panose="020B0604030504040204" pitchFamily="34" charset="0"/>
            </a:endParaRPr>
          </a:p>
        </p:txBody>
      </p:sp>
      <p:sp>
        <p:nvSpPr>
          <p:cNvPr id="6" name="Rectangle 5"/>
          <p:cNvSpPr/>
          <p:nvPr/>
        </p:nvSpPr>
        <p:spPr>
          <a:xfrm>
            <a:off x="107504" y="2981322"/>
            <a:ext cx="7704856" cy="1061829"/>
          </a:xfrm>
          <a:prstGeom prst="rect">
            <a:avLst/>
          </a:prstGeom>
        </p:spPr>
        <p:txBody>
          <a:bodyPr wrap="square">
            <a:spAutoFit/>
          </a:bodyPr>
          <a:lstStyle/>
          <a:p>
            <a:pPr algn="just">
              <a:lnSpc>
                <a:spcPct val="150000"/>
              </a:lnSpc>
            </a:pPr>
            <a:r>
              <a:rPr lang="fr-FR" sz="1400" b="1" dirty="0">
                <a:solidFill>
                  <a:schemeClr val="accent1"/>
                </a:solidFill>
                <a:latin typeface="Verdana" panose="020B0604030504040204" pitchFamily="34" charset="0"/>
                <a:ea typeface="Verdana" panose="020B0604030504040204" pitchFamily="34" charset="0"/>
              </a:rPr>
              <a:t>La recherche par expression (guillemets « »)</a:t>
            </a:r>
          </a:p>
          <a:p>
            <a:pPr algn="just">
              <a:lnSpc>
                <a:spcPct val="150000"/>
              </a:lnSpc>
            </a:pPr>
            <a:r>
              <a:rPr lang="fr-FR" sz="1400" dirty="0">
                <a:latin typeface="Verdana" panose="020B0604030504040204" pitchFamily="34" charset="0"/>
                <a:ea typeface="Verdana" panose="020B0604030504040204" pitchFamily="34" charset="0"/>
              </a:rPr>
              <a:t>	Permettent de restreindre la recherche à une expression exacte</a:t>
            </a:r>
            <a:r>
              <a:rPr lang="fr-FR" sz="1400" dirty="0" smtClean="0">
                <a:latin typeface="Verdana" panose="020B0604030504040204" pitchFamily="34" charset="0"/>
                <a:ea typeface="Verdana" panose="020B0604030504040204" pitchFamily="34" charset="0"/>
              </a:rPr>
              <a:t>.</a:t>
            </a:r>
          </a:p>
          <a:p>
            <a:pPr algn="just">
              <a:lnSpc>
                <a:spcPct val="150000"/>
              </a:lnSpc>
            </a:pPr>
            <a:r>
              <a:rPr lang="fr-FR" sz="1400" dirty="0" smtClean="0">
                <a:latin typeface="Verdana" panose="020B0604030504040204" pitchFamily="34" charset="0"/>
                <a:ea typeface="Verdana" panose="020B0604030504040204" pitchFamily="34" charset="0"/>
              </a:rPr>
              <a:t> 	Ex</a:t>
            </a:r>
            <a:r>
              <a:rPr lang="fr-FR" sz="1400" dirty="0">
                <a:latin typeface="Verdana" panose="020B0604030504040204" pitchFamily="34" charset="0"/>
                <a:ea typeface="Verdana" panose="020B0604030504040204" pitchFamily="34" charset="0"/>
              </a:rPr>
              <a:t>. : « </a:t>
            </a:r>
            <a:r>
              <a:rPr lang="fr-FR" sz="1400" dirty="0" smtClean="0">
                <a:latin typeface="Verdana" panose="020B0604030504040204" pitchFamily="34" charset="0"/>
                <a:ea typeface="Verdana" panose="020B0604030504040204" pitchFamily="34" charset="0"/>
              </a:rPr>
              <a:t>thermal </a:t>
            </a:r>
            <a:r>
              <a:rPr lang="fr-FR" sz="1400" dirty="0" err="1" smtClean="0">
                <a:latin typeface="Verdana" panose="020B0604030504040204" pitchFamily="34" charset="0"/>
                <a:ea typeface="Verdana" panose="020B0604030504040204" pitchFamily="34" charset="0"/>
              </a:rPr>
              <a:t>storage</a:t>
            </a:r>
            <a:r>
              <a:rPr lang="fr-FR" sz="1400" dirty="0" smtClean="0">
                <a:latin typeface="Verdana" panose="020B0604030504040204" pitchFamily="34" charset="0"/>
                <a:ea typeface="Verdana" panose="020B0604030504040204" pitchFamily="34" charset="0"/>
              </a:rPr>
              <a:t> </a:t>
            </a:r>
            <a:r>
              <a:rPr lang="fr-FR" sz="1400" dirty="0">
                <a:latin typeface="Verdana" panose="020B0604030504040204" pitchFamily="34" charset="0"/>
                <a:ea typeface="Verdana" panose="020B0604030504040204" pitchFamily="34" charset="0"/>
              </a:rPr>
              <a:t>»</a:t>
            </a:r>
          </a:p>
        </p:txBody>
      </p:sp>
      <p:sp>
        <p:nvSpPr>
          <p:cNvPr id="7" name="Rectangle 6"/>
          <p:cNvSpPr/>
          <p:nvPr/>
        </p:nvSpPr>
        <p:spPr>
          <a:xfrm>
            <a:off x="128439" y="4044664"/>
            <a:ext cx="7830219" cy="1708160"/>
          </a:xfrm>
          <a:prstGeom prst="rect">
            <a:avLst/>
          </a:prstGeom>
        </p:spPr>
        <p:txBody>
          <a:bodyPr wrap="square">
            <a:spAutoFit/>
          </a:bodyPr>
          <a:lstStyle/>
          <a:p>
            <a:pPr algn="just">
              <a:lnSpc>
                <a:spcPct val="150000"/>
              </a:lnSpc>
            </a:pPr>
            <a:r>
              <a:rPr lang="fr-FR" sz="1400" b="1" dirty="0">
                <a:solidFill>
                  <a:schemeClr val="accent1"/>
                </a:solidFill>
                <a:latin typeface="Verdana" panose="020B0604030504040204" pitchFamily="34" charset="0"/>
                <a:ea typeface="Verdana" panose="020B0604030504040204" pitchFamily="34" charset="0"/>
              </a:rPr>
              <a:t>La casse (majuscules, mots vides)</a:t>
            </a:r>
          </a:p>
          <a:p>
            <a:pPr algn="just">
              <a:lnSpc>
                <a:spcPct val="150000"/>
              </a:lnSpc>
            </a:pPr>
            <a:r>
              <a:rPr lang="fr-FR" sz="1400" dirty="0">
                <a:latin typeface="Verdana" panose="020B0604030504040204" pitchFamily="34" charset="0"/>
                <a:ea typeface="Verdana" panose="020B0604030504040204" pitchFamily="34" charset="0"/>
              </a:rPr>
              <a:t>	Il est recommandé pour toute recherche sur une base de données ou un catalogue de bibliothèque de n'utiliser que des lettres minuscules non accentuées. Les mots vides sont les mots non significatifs tels que les articles, les prépositions, les pronoms, etc. </a:t>
            </a:r>
            <a:endParaRPr lang="fr-FR" sz="1400" dirty="0"/>
          </a:p>
        </p:txBody>
      </p:sp>
    </p:spTree>
    <p:extLst>
      <p:ext uri="{BB962C8B-B14F-4D97-AF65-F5344CB8AC3E}">
        <p14:creationId xmlns:p14="http://schemas.microsoft.com/office/powerpoint/2010/main" val="4176209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barn(inVertical)">
                                      <p:cBhvr>
                                        <p:cTn id="14" dur="500"/>
                                        <p:tgtEl>
                                          <p:spTgt spid="5">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Effect transition="in" filter="barn(inVertical)">
                                      <p:cBhvr>
                                        <p:cTn id="19" dur="500"/>
                                        <p:tgtEl>
                                          <p:spTgt spid="5">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5">
                                            <p:txEl>
                                              <p:pRg st="3" end="3"/>
                                            </p:txEl>
                                          </p:spTgt>
                                        </p:tgtEl>
                                        <p:attrNameLst>
                                          <p:attrName>style.visibility</p:attrName>
                                        </p:attrNameLst>
                                      </p:cBhvr>
                                      <p:to>
                                        <p:strVal val="visible"/>
                                      </p:to>
                                    </p:set>
                                    <p:animEffect transition="in" filter="barn(inVertical)">
                                      <p:cBhvr>
                                        <p:cTn id="24" dur="500"/>
                                        <p:tgtEl>
                                          <p:spTgt spid="5">
                                            <p:txEl>
                                              <p:pRg st="3" end="3"/>
                                            </p:txEl>
                                          </p:spTgt>
                                        </p:tgtEl>
                                      </p:cBhvr>
                                    </p:animEffect>
                                  </p:childTnLst>
                                </p:cTn>
                              </p:par>
                              <p:par>
                                <p:cTn id="25" presetID="16" presetClass="entr" presetSubtype="21" fill="hold" nodeType="with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arn(inVertical)">
                                      <p:cBhvr>
                                        <p:cTn id="27" dur="500"/>
                                        <p:tgtEl>
                                          <p:spTgt spid="5">
                                            <p:txEl>
                                              <p:pRg st="4" end="4"/>
                                            </p:txEl>
                                          </p:spTgt>
                                        </p:tgtEl>
                                      </p:cBhvr>
                                    </p:animEffect>
                                  </p:childTnLst>
                                </p:cTn>
                              </p:par>
                              <p:par>
                                <p:cTn id="28" presetID="16" presetClass="entr" presetSubtype="21" fill="hold" nodeType="withEffect">
                                  <p:stCondLst>
                                    <p:cond delay="0"/>
                                  </p:stCondLst>
                                  <p:childTnLst>
                                    <p:set>
                                      <p:cBhvr>
                                        <p:cTn id="29" dur="1" fill="hold">
                                          <p:stCondLst>
                                            <p:cond delay="0"/>
                                          </p:stCondLst>
                                        </p:cTn>
                                        <p:tgtEl>
                                          <p:spTgt spid="5">
                                            <p:txEl>
                                              <p:pRg st="5" end="5"/>
                                            </p:txEl>
                                          </p:spTgt>
                                        </p:tgtEl>
                                        <p:attrNameLst>
                                          <p:attrName>style.visibility</p:attrName>
                                        </p:attrNameLst>
                                      </p:cBhvr>
                                      <p:to>
                                        <p:strVal val="visible"/>
                                      </p:to>
                                    </p:set>
                                    <p:animEffect transition="in" filter="barn(inVertical)">
                                      <p:cBhvr>
                                        <p:cTn id="30"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07951" y="158205"/>
            <a:ext cx="6048672" cy="40011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lvl="0" algn="ctr"/>
            <a:r>
              <a:rPr lang="fr-FR" sz="2000" b="1" dirty="0">
                <a:solidFill>
                  <a:schemeClr val="tx1">
                    <a:lumMod val="95000"/>
                    <a:lumOff val="5000"/>
                  </a:schemeClr>
                </a:solidFill>
                <a:latin typeface="Times New Roman" pitchFamily="18" charset="0"/>
                <a:ea typeface="Verdana" panose="020B0604030504040204" pitchFamily="34" charset="0"/>
                <a:cs typeface="Times New Roman" pitchFamily="18" charset="0"/>
              </a:rPr>
              <a:t>Chapitre IV: </a:t>
            </a:r>
            <a:r>
              <a:rPr lang="fr-FR" sz="2000" dirty="0">
                <a:solidFill>
                  <a:schemeClr val="tx1">
                    <a:lumMod val="95000"/>
                    <a:lumOff val="5000"/>
                  </a:schemeClr>
                </a:solidFill>
                <a:latin typeface="Times New Roman" pitchFamily="18" charset="0"/>
                <a:ea typeface="Verdana" panose="020B0604030504040204" pitchFamily="34" charset="0"/>
                <a:cs typeface="Times New Roman" pitchFamily="18" charset="0"/>
              </a:rPr>
              <a:t>Traiter les informations</a:t>
            </a:r>
          </a:p>
        </p:txBody>
      </p:sp>
      <p:sp>
        <p:nvSpPr>
          <p:cNvPr id="7" name="Rectangle 6"/>
          <p:cNvSpPr/>
          <p:nvPr/>
        </p:nvSpPr>
        <p:spPr>
          <a:xfrm>
            <a:off x="107504" y="1412776"/>
            <a:ext cx="2160240" cy="707886"/>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lvl="0" algn="ctr"/>
            <a:r>
              <a:rPr lang="fr-FR" sz="2000" b="1"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 </a:t>
            </a:r>
            <a:r>
              <a:rPr lang="fr-FR" sz="20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Traiter </a:t>
            </a:r>
            <a:r>
              <a:rPr lang="fr-FR" sz="2000" dirty="0">
                <a:solidFill>
                  <a:schemeClr val="tx1">
                    <a:lumMod val="95000"/>
                    <a:lumOff val="5000"/>
                  </a:schemeClr>
                </a:solidFill>
                <a:latin typeface="Times New Roman" pitchFamily="18" charset="0"/>
                <a:ea typeface="Verdana" panose="020B0604030504040204" pitchFamily="34" charset="0"/>
                <a:cs typeface="Times New Roman" pitchFamily="18" charset="0"/>
              </a:rPr>
              <a:t>les informations</a:t>
            </a:r>
          </a:p>
        </p:txBody>
      </p:sp>
      <p:cxnSp>
        <p:nvCxnSpPr>
          <p:cNvPr id="15" name="Connecteur droit 14"/>
          <p:cNvCxnSpPr>
            <a:stCxn id="7" idx="2"/>
          </p:cNvCxnSpPr>
          <p:nvPr/>
        </p:nvCxnSpPr>
        <p:spPr>
          <a:xfrm>
            <a:off x="1187624" y="2120662"/>
            <a:ext cx="0" cy="130833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6" name="Connecteur en angle 15"/>
          <p:cNvCxnSpPr/>
          <p:nvPr/>
        </p:nvCxnSpPr>
        <p:spPr>
          <a:xfrm flipV="1">
            <a:off x="1187624" y="2259357"/>
            <a:ext cx="1785876" cy="1169643"/>
          </a:xfrm>
          <a:prstGeom prst="bentConnector3">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23" name="Rectangle 22">
            <a:extLst>
              <a:ext uri="{FF2B5EF4-FFF2-40B4-BE49-F238E27FC236}">
                <a16:creationId xmlns:a16="http://schemas.microsoft.com/office/drawing/2014/main" xmlns="" id="{5FE44782-66FE-4110-940E-454F0B91040C}"/>
              </a:ext>
            </a:extLst>
          </p:cNvPr>
          <p:cNvSpPr/>
          <p:nvPr/>
        </p:nvSpPr>
        <p:spPr>
          <a:xfrm>
            <a:off x="2964347" y="1556792"/>
            <a:ext cx="2304256" cy="100584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fr-FR" sz="2400" dirty="0">
                <a:solidFill>
                  <a:schemeClr val="accent1"/>
                </a:solidFill>
                <a:latin typeface="Verdana" panose="020B0604030504040204" pitchFamily="34" charset="0"/>
                <a:ea typeface="Verdana" panose="020B0604030504040204" pitchFamily="34" charset="0"/>
              </a:rPr>
              <a:t>Exploiter l’information </a:t>
            </a:r>
          </a:p>
        </p:txBody>
      </p:sp>
      <p:sp>
        <p:nvSpPr>
          <p:cNvPr id="25" name="ZoneTexte 24">
            <a:extLst>
              <a:ext uri="{FF2B5EF4-FFF2-40B4-BE49-F238E27FC236}">
                <a16:creationId xmlns:a16="http://schemas.microsoft.com/office/drawing/2014/main" xmlns="" id="{83BD1054-994B-4DD2-9779-DC57004E4FBA}"/>
              </a:ext>
            </a:extLst>
          </p:cNvPr>
          <p:cNvSpPr txBox="1"/>
          <p:nvPr/>
        </p:nvSpPr>
        <p:spPr>
          <a:xfrm>
            <a:off x="2973500" y="2911188"/>
            <a:ext cx="2489801" cy="415498"/>
          </a:xfrm>
          <a:prstGeom prst="rect">
            <a:avLst/>
          </a:prstGeom>
          <a:ln/>
        </p:spPr>
        <p:style>
          <a:lnRef idx="2">
            <a:schemeClr val="accent5"/>
          </a:lnRef>
          <a:fillRef idx="1">
            <a:schemeClr val="lt1"/>
          </a:fillRef>
          <a:effectRef idx="0">
            <a:schemeClr val="accent5"/>
          </a:effectRef>
          <a:fontRef idx="minor">
            <a:schemeClr val="dk1"/>
          </a:fontRef>
        </p:style>
        <p:txBody>
          <a:bodyPr wrap="square">
            <a:spAutoFit/>
          </a:bodyPr>
          <a:lstStyle/>
          <a:p>
            <a:pPr algn="ctr">
              <a:lnSpc>
                <a:spcPct val="150000"/>
              </a:lnSpc>
            </a:pPr>
            <a:r>
              <a:rPr lang="fr-FR" sz="1400" dirty="0">
                <a:solidFill>
                  <a:schemeClr val="tx1"/>
                </a:solidFill>
                <a:latin typeface="Verdana" panose="020B0604030504040204" pitchFamily="34" charset="0"/>
                <a:ea typeface="Verdana" panose="020B0604030504040204" pitchFamily="34" charset="0"/>
              </a:rPr>
              <a:t>Document de </a:t>
            </a:r>
            <a:r>
              <a:rPr lang="fr-FR" sz="1400" dirty="0" smtClean="0">
                <a:solidFill>
                  <a:schemeClr val="tx1"/>
                </a:solidFill>
                <a:latin typeface="Verdana" panose="020B0604030504040204" pitchFamily="34" charset="0"/>
                <a:ea typeface="Verdana" panose="020B0604030504040204" pitchFamily="34" charset="0"/>
              </a:rPr>
              <a:t>collecte </a:t>
            </a:r>
            <a:endParaRPr lang="fr-FR" sz="1400" dirty="0">
              <a:solidFill>
                <a:schemeClr val="tx1"/>
              </a:solidFill>
              <a:latin typeface="Verdana" panose="020B0604030504040204" pitchFamily="34" charset="0"/>
              <a:ea typeface="Verdana" panose="020B0604030504040204" pitchFamily="34" charset="0"/>
            </a:endParaRPr>
          </a:p>
        </p:txBody>
      </p:sp>
      <p:sp>
        <p:nvSpPr>
          <p:cNvPr id="27" name="ZoneTexte 26">
            <a:extLst>
              <a:ext uri="{FF2B5EF4-FFF2-40B4-BE49-F238E27FC236}">
                <a16:creationId xmlns:a16="http://schemas.microsoft.com/office/drawing/2014/main" xmlns="" id="{83BD1054-994B-4DD2-9779-DC57004E4FBA}"/>
              </a:ext>
            </a:extLst>
          </p:cNvPr>
          <p:cNvSpPr txBox="1"/>
          <p:nvPr/>
        </p:nvSpPr>
        <p:spPr>
          <a:xfrm>
            <a:off x="6028845" y="2774831"/>
            <a:ext cx="1855556" cy="923330"/>
          </a:xfrm>
          <a:prstGeom prst="rect">
            <a:avLst/>
          </a:prstGeom>
          <a:ln/>
        </p:spPr>
        <p:style>
          <a:lnRef idx="2">
            <a:schemeClr val="accent5"/>
          </a:lnRef>
          <a:fillRef idx="1">
            <a:schemeClr val="lt1"/>
          </a:fillRef>
          <a:effectRef idx="0">
            <a:schemeClr val="accent5"/>
          </a:effectRef>
          <a:fontRef idx="minor">
            <a:schemeClr val="dk1"/>
          </a:fontRef>
        </p:style>
        <p:txBody>
          <a:bodyPr wrap="square">
            <a:spAutoFit/>
          </a:bodyPr>
          <a:lstStyle/>
          <a:p>
            <a:pPr algn="ctr"/>
            <a:r>
              <a:rPr lang="fr-FR" dirty="0">
                <a:solidFill>
                  <a:schemeClr val="tx1"/>
                </a:solidFill>
                <a:latin typeface="Verdana" panose="020B0604030504040204" pitchFamily="34" charset="0"/>
                <a:ea typeface="Verdana" panose="020B0604030504040204" pitchFamily="34" charset="0"/>
              </a:rPr>
              <a:t>Copier-coller </a:t>
            </a:r>
          </a:p>
          <a:p>
            <a:pPr algn="ctr"/>
            <a:r>
              <a:rPr lang="fr-FR" dirty="0">
                <a:solidFill>
                  <a:schemeClr val="tx1"/>
                </a:solidFill>
                <a:latin typeface="Verdana" panose="020B0604030504040204" pitchFamily="34" charset="0"/>
                <a:ea typeface="Verdana" panose="020B0604030504040204" pitchFamily="34" charset="0"/>
              </a:rPr>
              <a:t>Noter vos sources</a:t>
            </a:r>
          </a:p>
        </p:txBody>
      </p:sp>
      <p:sp>
        <p:nvSpPr>
          <p:cNvPr id="19" name="ZoneTexte 18">
            <a:extLst>
              <a:ext uri="{FF2B5EF4-FFF2-40B4-BE49-F238E27FC236}">
                <a16:creationId xmlns:a16="http://schemas.microsoft.com/office/drawing/2014/main" xmlns="" id="{83BD1054-994B-4DD2-9779-DC57004E4FBA}"/>
              </a:ext>
            </a:extLst>
          </p:cNvPr>
          <p:cNvSpPr txBox="1"/>
          <p:nvPr/>
        </p:nvSpPr>
        <p:spPr>
          <a:xfrm>
            <a:off x="2953284" y="3933056"/>
            <a:ext cx="2510017" cy="738664"/>
          </a:xfrm>
          <a:prstGeom prst="rect">
            <a:avLst/>
          </a:prstGeom>
          <a:ln/>
        </p:spPr>
        <p:style>
          <a:lnRef idx="2">
            <a:schemeClr val="accent5"/>
          </a:lnRef>
          <a:fillRef idx="1">
            <a:schemeClr val="lt1"/>
          </a:fillRef>
          <a:effectRef idx="0">
            <a:schemeClr val="accent5"/>
          </a:effectRef>
          <a:fontRef idx="minor">
            <a:schemeClr val="dk1"/>
          </a:fontRef>
        </p:style>
        <p:txBody>
          <a:bodyPr wrap="square">
            <a:spAutoFit/>
          </a:bodyPr>
          <a:lstStyle/>
          <a:p>
            <a:pPr algn="ctr">
              <a:lnSpc>
                <a:spcPct val="150000"/>
              </a:lnSpc>
            </a:pPr>
            <a:r>
              <a:rPr lang="fr-FR" sz="1400" b="1" dirty="0"/>
              <a:t>Synthétiser les informations</a:t>
            </a:r>
            <a:endParaRPr lang="fr-FR" sz="1400" dirty="0">
              <a:solidFill>
                <a:schemeClr val="tx1"/>
              </a:solidFill>
              <a:latin typeface="Verdana" panose="020B0604030504040204" pitchFamily="34" charset="0"/>
              <a:ea typeface="Verdana" panose="020B0604030504040204" pitchFamily="34" charset="0"/>
            </a:endParaRPr>
          </a:p>
        </p:txBody>
      </p:sp>
      <p:sp>
        <p:nvSpPr>
          <p:cNvPr id="20" name="ZoneTexte 19">
            <a:extLst>
              <a:ext uri="{FF2B5EF4-FFF2-40B4-BE49-F238E27FC236}">
                <a16:creationId xmlns:a16="http://schemas.microsoft.com/office/drawing/2014/main" xmlns="" id="{83BD1054-994B-4DD2-9779-DC57004E4FBA}"/>
              </a:ext>
            </a:extLst>
          </p:cNvPr>
          <p:cNvSpPr txBox="1"/>
          <p:nvPr/>
        </p:nvSpPr>
        <p:spPr>
          <a:xfrm>
            <a:off x="2953284" y="5040476"/>
            <a:ext cx="2489801" cy="695127"/>
          </a:xfrm>
          <a:prstGeom prst="rect">
            <a:avLst/>
          </a:prstGeom>
          <a:ln/>
        </p:spPr>
        <p:style>
          <a:lnRef idx="2">
            <a:schemeClr val="accent5"/>
          </a:lnRef>
          <a:fillRef idx="1">
            <a:schemeClr val="lt1"/>
          </a:fillRef>
          <a:effectRef idx="0">
            <a:schemeClr val="accent5"/>
          </a:effectRef>
          <a:fontRef idx="minor">
            <a:schemeClr val="dk1"/>
          </a:fontRef>
        </p:style>
        <p:txBody>
          <a:bodyPr wrap="square">
            <a:spAutoFit/>
          </a:bodyPr>
          <a:lstStyle/>
          <a:p>
            <a:pPr algn="ctr">
              <a:lnSpc>
                <a:spcPct val="150000"/>
              </a:lnSpc>
            </a:pPr>
            <a:r>
              <a:rPr lang="fr-FR" sz="1400" dirty="0">
                <a:solidFill>
                  <a:schemeClr val="tx1"/>
                </a:solidFill>
                <a:latin typeface="Verdana" panose="020B0604030504040204" pitchFamily="34" charset="0"/>
                <a:ea typeface="Verdana" panose="020B0604030504040204" pitchFamily="34" charset="0"/>
              </a:rPr>
              <a:t>Mettre en forme l’information</a:t>
            </a:r>
          </a:p>
        </p:txBody>
      </p:sp>
      <p:cxnSp>
        <p:nvCxnSpPr>
          <p:cNvPr id="6" name="Connecteur droit avec flèche 5"/>
          <p:cNvCxnSpPr/>
          <p:nvPr/>
        </p:nvCxnSpPr>
        <p:spPr>
          <a:xfrm>
            <a:off x="4173918" y="2600553"/>
            <a:ext cx="1" cy="3485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Connecteur droit avec flèche 25"/>
          <p:cNvCxnSpPr>
            <a:endCxn id="19" idx="0"/>
          </p:cNvCxnSpPr>
          <p:nvPr/>
        </p:nvCxnSpPr>
        <p:spPr>
          <a:xfrm flipH="1">
            <a:off x="4208293" y="3349605"/>
            <a:ext cx="12075" cy="58345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Connecteur droit avec flèche 27"/>
          <p:cNvCxnSpPr/>
          <p:nvPr/>
        </p:nvCxnSpPr>
        <p:spPr>
          <a:xfrm>
            <a:off x="4241386" y="4668258"/>
            <a:ext cx="1" cy="3485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Connecteur droit avec flèche 10"/>
          <p:cNvCxnSpPr>
            <a:stCxn id="25" idx="3"/>
          </p:cNvCxnSpPr>
          <p:nvPr/>
        </p:nvCxnSpPr>
        <p:spPr>
          <a:xfrm>
            <a:off x="5463301" y="3118937"/>
            <a:ext cx="56554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80948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52536" y="667554"/>
            <a:ext cx="7776864" cy="369332"/>
          </a:xfrm>
          <a:prstGeom prst="rect">
            <a:avLst/>
          </a:prstGeom>
        </p:spPr>
        <p:txBody>
          <a:bodyPr wrap="square">
            <a:spAutoFit/>
          </a:bodyPr>
          <a:lstStyle/>
          <a:p>
            <a:pPr lvl="1"/>
            <a:r>
              <a:rPr lang="fr-FR" b="1" dirty="0">
                <a:solidFill>
                  <a:schemeClr val="tx2"/>
                </a:solidFill>
                <a:latin typeface="Verdana" panose="020B0604030504040204" pitchFamily="34" charset="0"/>
                <a:ea typeface="Verdana" panose="020B0604030504040204" pitchFamily="34" charset="0"/>
              </a:rPr>
              <a:t>Les systèmes de présentation d’une </a:t>
            </a:r>
            <a:r>
              <a:rPr lang="fr-FR" b="1" dirty="0" smtClean="0">
                <a:solidFill>
                  <a:schemeClr val="tx2"/>
                </a:solidFill>
                <a:latin typeface="Verdana" panose="020B0604030504040204" pitchFamily="34" charset="0"/>
                <a:ea typeface="Verdana" panose="020B0604030504040204" pitchFamily="34" charset="0"/>
              </a:rPr>
              <a:t>bibliographie:</a:t>
            </a:r>
            <a:endParaRPr lang="fr-FR" dirty="0">
              <a:solidFill>
                <a:schemeClr val="tx2"/>
              </a:solidFill>
              <a:latin typeface="Verdana" panose="020B0604030504040204" pitchFamily="34" charset="0"/>
              <a:ea typeface="Verdana" panose="020B0604030504040204" pitchFamily="34" charset="0"/>
            </a:endParaRPr>
          </a:p>
        </p:txBody>
      </p:sp>
      <p:sp>
        <p:nvSpPr>
          <p:cNvPr id="8" name="Rectangle 7">
            <a:extLst>
              <a:ext uri="{FF2B5EF4-FFF2-40B4-BE49-F238E27FC236}">
                <a16:creationId xmlns:a16="http://schemas.microsoft.com/office/drawing/2014/main" xmlns="" id="{9410A35A-A941-4F0E-B2CC-87583CC79310}"/>
              </a:ext>
            </a:extLst>
          </p:cNvPr>
          <p:cNvSpPr/>
          <p:nvPr/>
        </p:nvSpPr>
        <p:spPr>
          <a:xfrm>
            <a:off x="159026" y="1011971"/>
            <a:ext cx="7797350" cy="4616648"/>
          </a:xfrm>
          <a:prstGeom prst="rect">
            <a:avLst/>
          </a:prstGeom>
        </p:spPr>
        <p:txBody>
          <a:bodyPr wrap="square">
            <a:spAutoFit/>
          </a:bodyPr>
          <a:lstStyle/>
          <a:p>
            <a:pPr indent="228600">
              <a:lnSpc>
                <a:spcPct val="150000"/>
              </a:lnSpc>
              <a:spcAft>
                <a:spcPts val="0"/>
              </a:spcAft>
            </a:pPr>
            <a:r>
              <a:rPr lang="fr-FR" sz="1400" dirty="0">
                <a:latin typeface="Verdana" panose="020B0604030504040204" pitchFamily="34" charset="0"/>
                <a:ea typeface="Verdana" panose="020B0604030504040204" pitchFamily="34" charset="0"/>
                <a:cs typeface="Times New Roman" panose="02020603050405020304" pitchFamily="18" charset="0"/>
              </a:rPr>
              <a:t>Il existe 3 façons de noter les références :</a:t>
            </a:r>
          </a:p>
          <a:p>
            <a:pPr marL="285750" indent="-285750" algn="just">
              <a:lnSpc>
                <a:spcPct val="150000"/>
              </a:lnSpc>
              <a:spcAft>
                <a:spcPts val="0"/>
              </a:spcAft>
              <a:buFontTx/>
              <a:buChar char="-"/>
            </a:pPr>
            <a:r>
              <a:rPr lang="fr-FR" sz="1400" b="1" dirty="0">
                <a:latin typeface="Verdana" panose="020B0604030504040204" pitchFamily="34" charset="0"/>
                <a:ea typeface="Verdana" panose="020B0604030504040204" pitchFamily="34" charset="0"/>
                <a:cs typeface="Times New Roman" panose="02020603050405020304" pitchFamily="18" charset="0"/>
              </a:rPr>
              <a:t>Le système Harvard (alphabétique) : </a:t>
            </a:r>
            <a:r>
              <a:rPr lang="fr-FR" sz="1400" dirty="0">
                <a:latin typeface="Verdana" panose="020B0604030504040204" pitchFamily="34" charset="0"/>
                <a:ea typeface="Verdana" panose="020B0604030504040204" pitchFamily="34" charset="0"/>
                <a:cs typeface="Times New Roman" panose="02020603050405020304" pitchFamily="18" charset="0"/>
              </a:rPr>
              <a:t> Classement alphabétique à la section "Références", mais non numérotées. Les références sont appelées dans le texte par le nom du premier auteur et l'année de parution de l'article cité.</a:t>
            </a:r>
          </a:p>
          <a:p>
            <a:pPr algn="just">
              <a:lnSpc>
                <a:spcPct val="150000"/>
              </a:lnSpc>
              <a:spcAft>
                <a:spcPts val="0"/>
              </a:spcAft>
            </a:pPr>
            <a:r>
              <a:rPr lang="fr-FR" sz="1400" dirty="0">
                <a:latin typeface="Verdana" panose="020B0604030504040204" pitchFamily="34" charset="0"/>
                <a:ea typeface="Verdana" panose="020B0604030504040204" pitchFamily="34" charset="0"/>
                <a:cs typeface="Times New Roman" panose="02020603050405020304" pitchFamily="18" charset="0"/>
              </a:rPr>
              <a:t>	 Ex. …………. (Kuntz, 1984). Ce système est utilisé au début de la rédaction car il est très naturel.</a:t>
            </a:r>
          </a:p>
          <a:p>
            <a:pPr algn="just">
              <a:lnSpc>
                <a:spcPct val="150000"/>
              </a:lnSpc>
              <a:spcAft>
                <a:spcPts val="0"/>
              </a:spcAft>
            </a:pPr>
            <a:r>
              <a:rPr lang="fr-FR" sz="1400" b="1" dirty="0">
                <a:latin typeface="Verdana" panose="020B0604030504040204" pitchFamily="34" charset="0"/>
                <a:ea typeface="Verdana" panose="020B0604030504040204" pitchFamily="34" charset="0"/>
                <a:cs typeface="Times New Roman" panose="02020603050405020304" pitchFamily="18" charset="0"/>
              </a:rPr>
              <a:t>- Le système Vancouver (numérique)</a:t>
            </a:r>
            <a:r>
              <a:rPr lang="fr-FR" sz="1400" dirty="0">
                <a:latin typeface="Verdana" panose="020B0604030504040204" pitchFamily="34" charset="0"/>
                <a:ea typeface="Verdana" panose="020B0604030504040204" pitchFamily="34" charset="0"/>
                <a:cs typeface="Times New Roman" panose="02020603050405020304" pitchFamily="18" charset="0"/>
              </a:rPr>
              <a:t>: Les références sont numérotées selon l'ordre d'apparition dans l'article, sans se soucier de l'alphabet. Lorsqu'une référence est citée plusieurs fois, elle garde la même numérotation. Ce système est souvent adopté dans les revues de langue anglaise.</a:t>
            </a:r>
          </a:p>
          <a:p>
            <a:pPr algn="just">
              <a:lnSpc>
                <a:spcPct val="150000"/>
              </a:lnSpc>
              <a:spcAft>
                <a:spcPts val="0"/>
              </a:spcAft>
            </a:pPr>
            <a:r>
              <a:rPr lang="fr-FR" sz="1400" b="1" dirty="0">
                <a:latin typeface="Verdana" panose="020B0604030504040204" pitchFamily="34" charset="0"/>
                <a:ea typeface="Verdana" panose="020B0604030504040204" pitchFamily="34" charset="0"/>
                <a:cs typeface="Times New Roman" panose="02020603050405020304" pitchFamily="18" charset="0"/>
              </a:rPr>
              <a:t>- Le système mixte</a:t>
            </a:r>
            <a:r>
              <a:rPr lang="fr-FR" sz="1400" dirty="0">
                <a:latin typeface="Verdana" panose="020B0604030504040204" pitchFamily="34" charset="0"/>
                <a:ea typeface="Verdana" panose="020B0604030504040204" pitchFamily="34" charset="0"/>
                <a:cs typeface="Times New Roman" panose="02020603050405020304" pitchFamily="18" charset="0"/>
              </a:rPr>
              <a:t>: Les références sont notées par ordre alphabétique et appelées selon cette numérotation dans le texte. Ce système est souvent adopté dans les revues de langue française. C’est le système le plus pratique à la lecture. Mais pour la rédaction, il ne faut établir la numérotation qu'au dernier moment.</a:t>
            </a:r>
            <a:endParaRPr lang="fr-FR" sz="1400" dirty="0">
              <a:effectLst/>
              <a:latin typeface="Verdana" panose="020B0604030504040204" pitchFamily="34" charset="0"/>
              <a:ea typeface="Verdana" panose="020B0604030504040204" pitchFamily="34" charset="0"/>
              <a:cs typeface="Times New Roman" panose="02020603050405020304" pitchFamily="18" charset="0"/>
            </a:endParaRPr>
          </a:p>
        </p:txBody>
      </p:sp>
      <p:sp>
        <p:nvSpPr>
          <p:cNvPr id="4" name="Rectangle 3"/>
          <p:cNvSpPr/>
          <p:nvPr/>
        </p:nvSpPr>
        <p:spPr>
          <a:xfrm>
            <a:off x="877888" y="158205"/>
            <a:ext cx="6048672" cy="40011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lvl="0" algn="ctr"/>
            <a:r>
              <a:rPr lang="fr-FR" sz="2000" b="1"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Chapitre V: </a:t>
            </a:r>
            <a:r>
              <a:rPr lang="fr-FR" sz="20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présentation de la bibliographie </a:t>
            </a:r>
            <a:endParaRPr lang="fr-FR" sz="2000" dirty="0">
              <a:solidFill>
                <a:schemeClr val="tx1">
                  <a:lumMod val="95000"/>
                  <a:lumOff val="5000"/>
                </a:schemeClr>
              </a:solidFill>
              <a:latin typeface="Times New Roman" pitchFamily="18" charset="0"/>
              <a:ea typeface="Verdana" panose="020B0604030504040204" pitchFamily="34" charset="0"/>
              <a:cs typeface="Times New Roman" pitchFamily="18" charset="0"/>
            </a:endParaRPr>
          </a:p>
        </p:txBody>
      </p:sp>
    </p:spTree>
    <p:extLst>
      <p:ext uri="{BB962C8B-B14F-4D97-AF65-F5344CB8AC3E}">
        <p14:creationId xmlns:p14="http://schemas.microsoft.com/office/powerpoint/2010/main" val="35498758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4D23C344-AF16-4257-8B9A-FC86E0419CBA}"/>
              </a:ext>
            </a:extLst>
          </p:cNvPr>
          <p:cNvSpPr/>
          <p:nvPr/>
        </p:nvSpPr>
        <p:spPr>
          <a:xfrm>
            <a:off x="227000" y="908720"/>
            <a:ext cx="7704857" cy="4801314"/>
          </a:xfrm>
          <a:prstGeom prst="rect">
            <a:avLst/>
          </a:prstGeom>
        </p:spPr>
        <p:txBody>
          <a:bodyPr wrap="square">
            <a:spAutoFit/>
          </a:bodyPr>
          <a:lstStyle/>
          <a:p>
            <a:pPr lvl="0" algn="just">
              <a:lnSpc>
                <a:spcPct val="150000"/>
              </a:lnSpc>
            </a:pPr>
            <a:r>
              <a:rPr lang="fr-FR" dirty="0">
                <a:solidFill>
                  <a:srgbClr val="000000"/>
                </a:solidFill>
                <a:latin typeface="Verdana" panose="020B0604030504040204" pitchFamily="34" charset="0"/>
                <a:ea typeface="Verdana" panose="020B0604030504040204" pitchFamily="34" charset="0"/>
              </a:rPr>
              <a:t>Ce cours a pour objectif de :</a:t>
            </a:r>
          </a:p>
          <a:p>
            <a:pPr marL="342900" lvl="0" indent="-342900" algn="just">
              <a:lnSpc>
                <a:spcPct val="150000"/>
              </a:lnSpc>
              <a:buFont typeface="Wingdings" panose="05000000000000000000" pitchFamily="2" charset="2"/>
              <a:buChar char=""/>
            </a:pPr>
            <a:r>
              <a:rPr lang="fr-FR" dirty="0">
                <a:solidFill>
                  <a:srgbClr val="000000"/>
                </a:solidFill>
                <a:latin typeface="Verdana" panose="020B0604030504040204" pitchFamily="34" charset="0"/>
                <a:ea typeface="Verdana" panose="020B0604030504040204" pitchFamily="34" charset="0"/>
              </a:rPr>
              <a:t>Donner à l’étudiant </a:t>
            </a:r>
            <a:r>
              <a:rPr lang="fr-FR" b="1" u="sng" dirty="0">
                <a:solidFill>
                  <a:srgbClr val="000000"/>
                </a:solidFill>
                <a:latin typeface="Verdana" panose="020B0604030504040204" pitchFamily="34" charset="0"/>
                <a:ea typeface="Verdana" panose="020B0604030504040204" pitchFamily="34" charset="0"/>
              </a:rPr>
              <a:t>les outils nécessaires</a:t>
            </a:r>
            <a:r>
              <a:rPr lang="fr-FR" b="1" dirty="0">
                <a:solidFill>
                  <a:srgbClr val="000000"/>
                </a:solidFill>
                <a:latin typeface="Verdana" panose="020B0604030504040204" pitchFamily="34" charset="0"/>
                <a:ea typeface="Verdana" panose="020B0604030504040204" pitchFamily="34" charset="0"/>
              </a:rPr>
              <a:t> </a:t>
            </a:r>
            <a:r>
              <a:rPr lang="fr-FR" dirty="0">
                <a:solidFill>
                  <a:srgbClr val="000000"/>
                </a:solidFill>
                <a:latin typeface="Verdana" panose="020B0604030504040204" pitchFamily="34" charset="0"/>
                <a:ea typeface="Verdana" panose="020B0604030504040204" pitchFamily="34" charset="0"/>
              </a:rPr>
              <a:t>afin de </a:t>
            </a:r>
            <a:r>
              <a:rPr lang="fr-FR" b="1" u="sng" dirty="0">
                <a:solidFill>
                  <a:srgbClr val="000000"/>
                </a:solidFill>
                <a:latin typeface="Verdana" panose="020B0604030504040204" pitchFamily="34" charset="0"/>
                <a:ea typeface="Verdana" panose="020B0604030504040204" pitchFamily="34" charset="0"/>
              </a:rPr>
              <a:t>rechercher l’information</a:t>
            </a:r>
            <a:r>
              <a:rPr lang="fr-FR" b="1" dirty="0">
                <a:solidFill>
                  <a:srgbClr val="000000"/>
                </a:solidFill>
                <a:latin typeface="Verdana" panose="020B0604030504040204" pitchFamily="34" charset="0"/>
                <a:ea typeface="Verdana" panose="020B0604030504040204" pitchFamily="34" charset="0"/>
              </a:rPr>
              <a:t> </a:t>
            </a:r>
            <a:r>
              <a:rPr lang="fr-FR" dirty="0">
                <a:solidFill>
                  <a:srgbClr val="000000"/>
                </a:solidFill>
                <a:latin typeface="Verdana" panose="020B0604030504040204" pitchFamily="34" charset="0"/>
                <a:ea typeface="Verdana" panose="020B0604030504040204" pitchFamily="34" charset="0"/>
              </a:rPr>
              <a:t>utile pour mieux exploiter son projet de fin d’étude.</a:t>
            </a:r>
          </a:p>
          <a:p>
            <a:pPr marL="342900" lvl="0" indent="-342900" algn="just">
              <a:lnSpc>
                <a:spcPct val="150000"/>
              </a:lnSpc>
              <a:spcAft>
                <a:spcPts val="0"/>
              </a:spcAft>
              <a:buFont typeface="Wingdings" panose="05000000000000000000" pitchFamily="2" charset="2"/>
              <a:buChar char=""/>
            </a:pPr>
            <a:r>
              <a:rPr lang="fr-FR" dirty="0" smtClean="0">
                <a:solidFill>
                  <a:srgbClr val="000000"/>
                </a:solidFill>
                <a:latin typeface="Verdana" panose="020B0604030504040204" pitchFamily="34" charset="0"/>
                <a:ea typeface="Verdana" panose="020B0604030504040204" pitchFamily="34" charset="0"/>
              </a:rPr>
              <a:t>L’aider </a:t>
            </a:r>
            <a:r>
              <a:rPr lang="fr-FR" dirty="0">
                <a:solidFill>
                  <a:srgbClr val="000000"/>
                </a:solidFill>
                <a:latin typeface="Verdana" panose="020B0604030504040204" pitchFamily="34" charset="0"/>
                <a:ea typeface="Verdana" panose="020B0604030504040204" pitchFamily="34" charset="0"/>
              </a:rPr>
              <a:t>à franchir </a:t>
            </a:r>
            <a:r>
              <a:rPr lang="fr-FR" b="1" u="sng" dirty="0">
                <a:solidFill>
                  <a:srgbClr val="000000"/>
                </a:solidFill>
                <a:latin typeface="Verdana" panose="020B0604030504040204" pitchFamily="34" charset="0"/>
                <a:ea typeface="Verdana" panose="020B0604030504040204" pitchFamily="34" charset="0"/>
              </a:rPr>
              <a:t>les différentes étapes </a:t>
            </a:r>
            <a:r>
              <a:rPr lang="fr-FR" dirty="0">
                <a:solidFill>
                  <a:srgbClr val="000000"/>
                </a:solidFill>
                <a:latin typeface="Verdana" panose="020B0604030504040204" pitchFamily="34" charset="0"/>
                <a:ea typeface="Verdana" panose="020B0604030504040204" pitchFamily="34" charset="0"/>
              </a:rPr>
              <a:t>menant à </a:t>
            </a:r>
            <a:r>
              <a:rPr lang="fr-FR" b="1" u="sng" dirty="0">
                <a:solidFill>
                  <a:srgbClr val="000000"/>
                </a:solidFill>
                <a:latin typeface="Verdana" panose="020B0604030504040204" pitchFamily="34" charset="0"/>
                <a:ea typeface="Verdana" panose="020B0604030504040204" pitchFamily="34" charset="0"/>
              </a:rPr>
              <a:t>la rédaction </a:t>
            </a:r>
            <a:r>
              <a:rPr lang="fr-FR" dirty="0">
                <a:solidFill>
                  <a:srgbClr val="000000"/>
                </a:solidFill>
                <a:latin typeface="Verdana" panose="020B0604030504040204" pitchFamily="34" charset="0"/>
                <a:ea typeface="Verdana" panose="020B0604030504040204" pitchFamily="34" charset="0"/>
              </a:rPr>
              <a:t>d’un document scientifique.</a:t>
            </a:r>
          </a:p>
          <a:p>
            <a:pPr marL="342900" lvl="0" indent="-342900" algn="just">
              <a:lnSpc>
                <a:spcPct val="150000"/>
              </a:lnSpc>
              <a:spcAft>
                <a:spcPts val="0"/>
              </a:spcAft>
              <a:buFont typeface="Wingdings" panose="05000000000000000000" pitchFamily="2" charset="2"/>
              <a:buChar char=""/>
            </a:pPr>
            <a:r>
              <a:rPr lang="fr-FR" dirty="0" smtClean="0">
                <a:solidFill>
                  <a:srgbClr val="000000"/>
                </a:solidFill>
                <a:latin typeface="Verdana" panose="020B0604030504040204" pitchFamily="34" charset="0"/>
                <a:ea typeface="Verdana" panose="020B0604030504040204" pitchFamily="34" charset="0"/>
              </a:rPr>
              <a:t>Lui </a:t>
            </a:r>
            <a:r>
              <a:rPr lang="fr-FR" dirty="0">
                <a:solidFill>
                  <a:srgbClr val="000000"/>
                </a:solidFill>
                <a:latin typeface="Verdana" panose="020B0604030504040204" pitchFamily="34" charset="0"/>
                <a:ea typeface="Verdana" panose="020B0604030504040204" pitchFamily="34" charset="0"/>
              </a:rPr>
              <a:t>signifier l’importance de </a:t>
            </a:r>
            <a:r>
              <a:rPr lang="fr-FR" b="1" u="sng" dirty="0">
                <a:solidFill>
                  <a:srgbClr val="000000"/>
                </a:solidFill>
                <a:latin typeface="Verdana" panose="020B0604030504040204" pitchFamily="34" charset="0"/>
                <a:ea typeface="Verdana" panose="020B0604030504040204" pitchFamily="34" charset="0"/>
              </a:rPr>
              <a:t>la communication </a:t>
            </a:r>
            <a:r>
              <a:rPr lang="fr-FR" sz="2400" dirty="0">
                <a:solidFill>
                  <a:srgbClr val="000000"/>
                </a:solidFill>
                <a:latin typeface="Verdana" panose="020B0604030504040204" pitchFamily="34" charset="0"/>
                <a:ea typeface="Verdana" panose="020B0604030504040204" pitchFamily="34" charset="0"/>
              </a:rPr>
              <a:t>et lui apprendre à présenter de manière </a:t>
            </a:r>
            <a:r>
              <a:rPr lang="fr-FR" sz="2400" b="1" u="sng" dirty="0">
                <a:solidFill>
                  <a:srgbClr val="000000"/>
                </a:solidFill>
                <a:latin typeface="Verdana" panose="020B0604030504040204" pitchFamily="34" charset="0"/>
                <a:ea typeface="Verdana" panose="020B0604030504040204" pitchFamily="34" charset="0"/>
              </a:rPr>
              <a:t>rigoureuse </a:t>
            </a:r>
            <a:r>
              <a:rPr lang="fr-FR" sz="2400" dirty="0">
                <a:solidFill>
                  <a:srgbClr val="000000"/>
                </a:solidFill>
                <a:latin typeface="Verdana" panose="020B0604030504040204" pitchFamily="34" charset="0"/>
                <a:ea typeface="Verdana" panose="020B0604030504040204" pitchFamily="34" charset="0"/>
              </a:rPr>
              <a:t>et </a:t>
            </a:r>
            <a:r>
              <a:rPr lang="fr-FR" sz="2400" b="1" u="sng" dirty="0">
                <a:solidFill>
                  <a:srgbClr val="000000"/>
                </a:solidFill>
                <a:latin typeface="Verdana" panose="020B0604030504040204" pitchFamily="34" charset="0"/>
                <a:ea typeface="Verdana" panose="020B0604030504040204" pitchFamily="34" charset="0"/>
              </a:rPr>
              <a:t>pédagogique </a:t>
            </a:r>
            <a:r>
              <a:rPr lang="fr-FR" sz="2400" dirty="0">
                <a:solidFill>
                  <a:srgbClr val="000000"/>
                </a:solidFill>
                <a:latin typeface="Verdana" panose="020B0604030504040204" pitchFamily="34" charset="0"/>
                <a:ea typeface="Verdana" panose="020B0604030504040204" pitchFamily="34" charset="0"/>
              </a:rPr>
              <a:t>le travail effectué.</a:t>
            </a:r>
          </a:p>
        </p:txBody>
      </p:sp>
      <p:sp>
        <p:nvSpPr>
          <p:cNvPr id="4" name="AutoShape 5">
            <a:extLst>
              <a:ext uri="{FF2B5EF4-FFF2-40B4-BE49-F238E27FC236}">
                <a16:creationId xmlns:a16="http://schemas.microsoft.com/office/drawing/2014/main" xmlns="" id="{977406F1-35E0-4BF7-AAA0-DA95C714B1B3}"/>
              </a:ext>
            </a:extLst>
          </p:cNvPr>
          <p:cNvSpPr>
            <a:spLocks noChangeArrowheads="1"/>
          </p:cNvSpPr>
          <p:nvPr/>
        </p:nvSpPr>
        <p:spPr bwMode="auto">
          <a:xfrm>
            <a:off x="611560" y="116632"/>
            <a:ext cx="6935738" cy="612934"/>
          </a:xfrm>
          <a:prstGeom prst="flowChartAlternateProcess">
            <a:avLst/>
          </a:prstGeom>
          <a:ln>
            <a:headEnd/>
            <a:tailEnd/>
          </a:ln>
        </p:spPr>
        <p:style>
          <a:lnRef idx="0">
            <a:schemeClr val="accent2"/>
          </a:lnRef>
          <a:fillRef idx="3">
            <a:schemeClr val="accent2"/>
          </a:fillRef>
          <a:effectRef idx="3">
            <a:schemeClr val="accent2"/>
          </a:effectRef>
          <a:fontRef idx="minor">
            <a:schemeClr val="lt1"/>
          </a:fontRef>
        </p:style>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150000"/>
              </a:lnSpc>
              <a:defRPr sz="1800" b="0" i="0" u="none" strike="noStrike" kern="0" cap="none" spc="0" baseline="0">
                <a:solidFill>
                  <a:srgbClr val="000000"/>
                </a:solidFill>
                <a:uFillTx/>
              </a:defRPr>
            </a:pPr>
            <a:r>
              <a:rPr lang="fr-FR" sz="2000" b="1" dirty="0">
                <a:solidFill>
                  <a:schemeClr val="bg1"/>
                </a:solidFill>
              </a:rPr>
              <a:t>OBJECTIFS</a:t>
            </a:r>
            <a:r>
              <a:rPr lang="fr-FR" sz="2000" b="1" dirty="0">
                <a:solidFill>
                  <a:schemeClr val="accent4">
                    <a:lumMod val="40000"/>
                    <a:lumOff val="60000"/>
                  </a:schemeClr>
                </a:solidFill>
              </a:rPr>
              <a:t> </a:t>
            </a:r>
            <a:endParaRPr lang="fr-FR" altLang="fr-FR" sz="2000" b="1" dirty="0">
              <a:solidFill>
                <a:srgbClr val="C00000"/>
              </a:solidFill>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77888" y="15330"/>
            <a:ext cx="6048672" cy="40011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lvl="0" algn="ctr"/>
            <a:r>
              <a:rPr lang="fr-FR" sz="2000" b="1"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Chapitre V: </a:t>
            </a:r>
            <a:r>
              <a:rPr lang="fr-FR" sz="20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présentation de la bibliographie </a:t>
            </a:r>
            <a:endParaRPr lang="fr-FR" sz="2000" dirty="0">
              <a:solidFill>
                <a:schemeClr val="tx1">
                  <a:lumMod val="95000"/>
                  <a:lumOff val="5000"/>
                </a:schemeClr>
              </a:solidFill>
              <a:latin typeface="Times New Roman" pitchFamily="18" charset="0"/>
              <a:ea typeface="Verdana" panose="020B0604030504040204" pitchFamily="34" charset="0"/>
              <a:cs typeface="Times New Roman" pitchFamily="18" charset="0"/>
            </a:endParaRPr>
          </a:p>
        </p:txBody>
      </p:sp>
      <p:sp>
        <p:nvSpPr>
          <p:cNvPr id="6" name="Rectangle 5"/>
          <p:cNvSpPr/>
          <p:nvPr/>
        </p:nvSpPr>
        <p:spPr>
          <a:xfrm>
            <a:off x="157808" y="332656"/>
            <a:ext cx="7488832" cy="6555641"/>
          </a:xfrm>
          <a:prstGeom prst="rect">
            <a:avLst/>
          </a:prstGeom>
        </p:spPr>
        <p:txBody>
          <a:bodyPr wrap="square">
            <a:spAutoFit/>
          </a:bodyPr>
          <a:lstStyle/>
          <a:p>
            <a:pPr marL="285750" indent="-285750">
              <a:lnSpc>
                <a:spcPct val="150000"/>
              </a:lnSpc>
              <a:buFont typeface="Arial" pitchFamily="34" charset="0"/>
              <a:buChar char="•"/>
            </a:pPr>
            <a:r>
              <a:rPr lang="fr-FR" sz="1400" b="1" dirty="0" smtClean="0"/>
              <a:t>Article </a:t>
            </a:r>
            <a:r>
              <a:rPr lang="fr-FR" sz="1400" b="1" dirty="0"/>
              <a:t>de périodique (revue) imprimé </a:t>
            </a:r>
            <a:endParaRPr lang="fr-FR" sz="1400" dirty="0"/>
          </a:p>
          <a:p>
            <a:pPr>
              <a:lnSpc>
                <a:spcPct val="150000"/>
              </a:lnSpc>
            </a:pPr>
            <a:r>
              <a:rPr lang="fr-FR" sz="1400" b="1" dirty="0"/>
              <a:t>NOM, Prénom. « Titre de l'article ». </a:t>
            </a:r>
            <a:r>
              <a:rPr lang="fr-FR" sz="1400" b="1" i="1" dirty="0"/>
              <a:t>Titre de la </a:t>
            </a:r>
            <a:r>
              <a:rPr lang="fr-FR" sz="1400" b="1" i="1" dirty="0" smtClean="0"/>
              <a:t>revue</a:t>
            </a:r>
            <a:r>
              <a:rPr lang="fr-FR" sz="1400" b="1" dirty="0" smtClean="0"/>
              <a:t>, </a:t>
            </a:r>
            <a:r>
              <a:rPr lang="fr-FR" sz="1400" b="1" dirty="0"/>
              <a:t>Volume, Numéro, </a:t>
            </a:r>
            <a:r>
              <a:rPr lang="fr-FR" sz="1400" b="1" dirty="0" smtClean="0"/>
              <a:t>pagination, Date </a:t>
            </a:r>
            <a:r>
              <a:rPr lang="fr-FR" sz="1400" b="1" dirty="0"/>
              <a:t>de publication</a:t>
            </a:r>
            <a:r>
              <a:rPr lang="fr-FR" sz="1400" b="1" dirty="0" smtClean="0"/>
              <a:t>. </a:t>
            </a:r>
            <a:endParaRPr lang="fr-FR" sz="1400" b="1" dirty="0"/>
          </a:p>
          <a:p>
            <a:pPr>
              <a:lnSpc>
                <a:spcPct val="150000"/>
              </a:lnSpc>
            </a:pPr>
            <a:r>
              <a:rPr lang="fr-FR" sz="1400" dirty="0" smtClean="0"/>
              <a:t>Exemple :</a:t>
            </a:r>
          </a:p>
          <a:p>
            <a:pPr>
              <a:lnSpc>
                <a:spcPct val="150000"/>
              </a:lnSpc>
            </a:pPr>
            <a:r>
              <a:rPr lang="fr-FR" sz="1400" dirty="0" smtClean="0"/>
              <a:t> </a:t>
            </a:r>
            <a:r>
              <a:rPr lang="fr-FR" sz="1400" dirty="0"/>
              <a:t>BOUTANA, </a:t>
            </a:r>
            <a:r>
              <a:rPr lang="fr-FR" sz="1400" dirty="0" err="1"/>
              <a:t>Ilhem</a:t>
            </a:r>
            <a:r>
              <a:rPr lang="fr-FR" sz="1400" dirty="0"/>
              <a:t>. MEKIDECHE, Mohamed Rachid. « </a:t>
            </a:r>
            <a:r>
              <a:rPr lang="fr-FR" sz="1400" dirty="0" err="1"/>
              <a:t>Modeling</a:t>
            </a:r>
            <a:r>
              <a:rPr lang="fr-FR" sz="1400" dirty="0"/>
              <a:t> of </a:t>
            </a:r>
            <a:r>
              <a:rPr lang="fr-FR" sz="1400" dirty="0" err="1"/>
              <a:t>electromagnetic</a:t>
            </a:r>
            <a:r>
              <a:rPr lang="fr-FR" sz="1400" dirty="0"/>
              <a:t> </a:t>
            </a:r>
            <a:r>
              <a:rPr lang="fr-FR" sz="1400" dirty="0" err="1"/>
              <a:t>forming</a:t>
            </a:r>
            <a:r>
              <a:rPr lang="fr-FR" sz="1400" dirty="0"/>
              <a:t> </a:t>
            </a:r>
            <a:r>
              <a:rPr lang="fr-FR" sz="1400" dirty="0" err="1"/>
              <a:t>devices</a:t>
            </a:r>
            <a:r>
              <a:rPr lang="fr-FR" sz="1400" dirty="0"/>
              <a:t> by </a:t>
            </a:r>
            <a:r>
              <a:rPr lang="fr-FR" sz="1400" dirty="0" err="1"/>
              <a:t>finite</a:t>
            </a:r>
            <a:r>
              <a:rPr lang="fr-FR" sz="1400" dirty="0"/>
              <a:t> </a:t>
            </a:r>
            <a:r>
              <a:rPr lang="fr-FR" sz="1400" dirty="0" err="1"/>
              <a:t>element</a:t>
            </a:r>
            <a:r>
              <a:rPr lang="fr-FR" sz="1400" dirty="0"/>
              <a:t> </a:t>
            </a:r>
            <a:r>
              <a:rPr lang="fr-FR" sz="1400" dirty="0" err="1"/>
              <a:t>analysis</a:t>
            </a:r>
            <a:r>
              <a:rPr lang="fr-FR" sz="1400" dirty="0"/>
              <a:t> ». Transactions on </a:t>
            </a:r>
            <a:r>
              <a:rPr lang="fr-FR" sz="1400" dirty="0" err="1"/>
              <a:t>Systems</a:t>
            </a:r>
            <a:r>
              <a:rPr lang="fr-FR" sz="1400" dirty="0"/>
              <a:t>, </a:t>
            </a:r>
            <a:r>
              <a:rPr lang="fr-FR" sz="1400" dirty="0" err="1"/>
              <a:t>Signals</a:t>
            </a:r>
            <a:r>
              <a:rPr lang="fr-FR" sz="1400" dirty="0"/>
              <a:t> &amp; </a:t>
            </a:r>
            <a:r>
              <a:rPr lang="fr-FR" sz="1400" dirty="0" err="1"/>
              <a:t>Devices</a:t>
            </a:r>
            <a:r>
              <a:rPr lang="fr-FR" sz="1400" dirty="0" smtClean="0"/>
              <a:t>., </a:t>
            </a:r>
            <a:r>
              <a:rPr lang="fr-FR" sz="1400" dirty="0"/>
              <a:t>vol.2, n°2, p. </a:t>
            </a:r>
            <a:r>
              <a:rPr lang="fr-FR" sz="1400" dirty="0" smtClean="0"/>
              <a:t>131-141, 2006</a:t>
            </a:r>
            <a:r>
              <a:rPr lang="fr-FR" sz="1400" dirty="0"/>
              <a:t>. </a:t>
            </a:r>
            <a:endParaRPr lang="fr-FR" sz="1400" dirty="0" smtClean="0"/>
          </a:p>
          <a:p>
            <a:pPr>
              <a:lnSpc>
                <a:spcPct val="150000"/>
              </a:lnSpc>
            </a:pPr>
            <a:endParaRPr lang="fr-FR" sz="1400" dirty="0" smtClean="0"/>
          </a:p>
          <a:p>
            <a:pPr>
              <a:lnSpc>
                <a:spcPct val="150000"/>
              </a:lnSpc>
            </a:pPr>
            <a:endParaRPr lang="fr-FR" sz="1400" dirty="0"/>
          </a:p>
          <a:p>
            <a:pPr>
              <a:lnSpc>
                <a:spcPct val="150000"/>
              </a:lnSpc>
            </a:pPr>
            <a:endParaRPr lang="fr-FR" sz="1400" dirty="0" smtClean="0"/>
          </a:p>
          <a:p>
            <a:pPr>
              <a:lnSpc>
                <a:spcPct val="150000"/>
              </a:lnSpc>
            </a:pPr>
            <a:endParaRPr lang="fr-FR" sz="1400" dirty="0"/>
          </a:p>
          <a:p>
            <a:pPr>
              <a:lnSpc>
                <a:spcPct val="150000"/>
              </a:lnSpc>
            </a:pPr>
            <a:endParaRPr lang="fr-FR" sz="1400" dirty="0" smtClean="0"/>
          </a:p>
          <a:p>
            <a:pPr>
              <a:lnSpc>
                <a:spcPct val="150000"/>
              </a:lnSpc>
            </a:pPr>
            <a:endParaRPr lang="fr-FR" sz="1400" dirty="0"/>
          </a:p>
          <a:p>
            <a:pPr marL="285750" indent="-285750">
              <a:lnSpc>
                <a:spcPct val="150000"/>
              </a:lnSpc>
              <a:buFont typeface="Arial" pitchFamily="34" charset="0"/>
              <a:buChar char="•"/>
            </a:pPr>
            <a:r>
              <a:rPr lang="fr-FR" sz="1400" b="1" dirty="0"/>
              <a:t>Communication dans une conférence </a:t>
            </a:r>
            <a:endParaRPr lang="fr-FR" sz="1400" dirty="0"/>
          </a:p>
          <a:p>
            <a:pPr>
              <a:lnSpc>
                <a:spcPct val="150000"/>
              </a:lnSpc>
            </a:pPr>
            <a:r>
              <a:rPr lang="fr-FR" sz="1400" b="1" dirty="0"/>
              <a:t>NOM, Prénom. « Titre de la communication ». In </a:t>
            </a:r>
            <a:r>
              <a:rPr lang="fr-FR" sz="1400" b="1" i="1" dirty="0"/>
              <a:t>Intitulé de la conférence </a:t>
            </a:r>
            <a:r>
              <a:rPr lang="fr-FR" sz="1400" b="1" dirty="0" smtClean="0"/>
              <a:t>. </a:t>
            </a:r>
            <a:r>
              <a:rPr lang="fr-FR" sz="1400" b="1" dirty="0"/>
              <a:t>Lieu de la conférence (Pays), Volume, Numéro, pagination, date de la </a:t>
            </a:r>
            <a:r>
              <a:rPr lang="fr-FR" sz="1400" b="1" dirty="0" smtClean="0"/>
              <a:t>conférence. </a:t>
            </a:r>
          </a:p>
          <a:p>
            <a:pPr>
              <a:lnSpc>
                <a:spcPct val="150000"/>
              </a:lnSpc>
            </a:pPr>
            <a:r>
              <a:rPr lang="fr-FR" sz="1400" dirty="0" smtClean="0"/>
              <a:t>Exemple :</a:t>
            </a:r>
          </a:p>
          <a:p>
            <a:pPr>
              <a:lnSpc>
                <a:spcPct val="150000"/>
              </a:lnSpc>
            </a:pPr>
            <a:r>
              <a:rPr lang="fr-FR" sz="1400" dirty="0" smtClean="0"/>
              <a:t>LABIOD</a:t>
            </a:r>
            <a:r>
              <a:rPr lang="fr-FR" sz="1400" dirty="0"/>
              <a:t>, Mokhtar. LEROY, Olivier. « </a:t>
            </a:r>
            <a:r>
              <a:rPr lang="fr-FR" sz="1400" dirty="0" err="1"/>
              <a:t>Numerical</a:t>
            </a:r>
            <a:r>
              <a:rPr lang="fr-FR" sz="1400" dirty="0"/>
              <a:t> </a:t>
            </a:r>
            <a:r>
              <a:rPr lang="fr-FR" sz="1400" dirty="0" err="1"/>
              <a:t>modeling</a:t>
            </a:r>
            <a:r>
              <a:rPr lang="fr-FR" sz="1400" dirty="0"/>
              <a:t> of transformer </a:t>
            </a:r>
            <a:r>
              <a:rPr lang="fr-FR" sz="1400" dirty="0" err="1"/>
              <a:t>oil</a:t>
            </a:r>
            <a:r>
              <a:rPr lang="fr-FR" sz="1400" dirty="0"/>
              <a:t> </a:t>
            </a:r>
            <a:r>
              <a:rPr lang="fr-FR" sz="1400" dirty="0" err="1"/>
              <a:t>behavior</a:t>
            </a:r>
            <a:r>
              <a:rPr lang="fr-FR" sz="1400" dirty="0"/>
              <a:t> </a:t>
            </a:r>
            <a:r>
              <a:rPr lang="fr-FR" sz="1400" dirty="0" err="1"/>
              <a:t>under</a:t>
            </a:r>
            <a:r>
              <a:rPr lang="fr-FR" sz="1400" dirty="0"/>
              <a:t> high voltage ». In International Middle East Plasma Science IMEPS, Antalya-</a:t>
            </a:r>
            <a:r>
              <a:rPr lang="fr-FR" sz="1400" dirty="0" err="1"/>
              <a:t>Belek</a:t>
            </a:r>
            <a:r>
              <a:rPr lang="fr-FR" sz="1400" dirty="0"/>
              <a:t>, </a:t>
            </a:r>
            <a:r>
              <a:rPr lang="fr-FR" sz="1400" dirty="0" err="1"/>
              <a:t>Turkey</a:t>
            </a:r>
            <a:r>
              <a:rPr lang="fr-FR" sz="1400" dirty="0"/>
              <a:t>, 23-25 April, 2014. </a:t>
            </a:r>
            <a:endParaRPr lang="fr-FR" sz="1400" dirty="0" smtClean="0"/>
          </a:p>
        </p:txBody>
      </p:sp>
      <p:graphicFrame>
        <p:nvGraphicFramePr>
          <p:cNvPr id="2" name="Tableau 1"/>
          <p:cNvGraphicFramePr>
            <a:graphicFrameLocks noGrp="1"/>
          </p:cNvGraphicFramePr>
          <p:nvPr>
            <p:extLst>
              <p:ext uri="{D42A27DB-BD31-4B8C-83A1-F6EECF244321}">
                <p14:modId xmlns:p14="http://schemas.microsoft.com/office/powerpoint/2010/main" val="2169399990"/>
              </p:ext>
            </p:extLst>
          </p:nvPr>
        </p:nvGraphicFramePr>
        <p:xfrm>
          <a:off x="185639" y="2620801"/>
          <a:ext cx="7272808" cy="1656184"/>
        </p:xfrm>
        <a:graphic>
          <a:graphicData uri="http://schemas.openxmlformats.org/drawingml/2006/table">
            <a:tbl>
              <a:tblPr firstRow="1" firstCol="1" bandRow="1">
                <a:tableStyleId>{5C22544A-7EE6-4342-B048-85BDC9FD1C3A}</a:tableStyleId>
              </a:tblPr>
              <a:tblGrid>
                <a:gridCol w="588050"/>
                <a:gridCol w="6684758"/>
              </a:tblGrid>
              <a:tr h="964907">
                <a:tc>
                  <a:txBody>
                    <a:bodyPr/>
                    <a:lstStyle/>
                    <a:p>
                      <a:pPr algn="just">
                        <a:lnSpc>
                          <a:spcPct val="150000"/>
                        </a:lnSpc>
                        <a:spcAft>
                          <a:spcPts val="4800"/>
                        </a:spcAft>
                      </a:pPr>
                      <a:r>
                        <a:rPr lang="fr-FR" sz="1200" dirty="0">
                          <a:effectLst/>
                        </a:rPr>
                        <a:t>[44]</a:t>
                      </a:r>
                      <a:endParaRPr lang="fr-FR" sz="1300" dirty="0">
                        <a:effectLst/>
                        <a:latin typeface="Times New Roman"/>
                        <a:ea typeface="Times New Roman"/>
                        <a:cs typeface="Arial"/>
                      </a:endParaRPr>
                    </a:p>
                  </a:txBody>
                  <a:tcPr marL="68580" marR="68580" marT="0" marB="0" anchor="b"/>
                </a:tc>
                <a:tc>
                  <a:txBody>
                    <a:bodyPr/>
                    <a:lstStyle/>
                    <a:p>
                      <a:pPr algn="just">
                        <a:lnSpc>
                          <a:spcPct val="150000"/>
                        </a:lnSpc>
                        <a:spcAft>
                          <a:spcPts val="600"/>
                        </a:spcAft>
                      </a:pPr>
                      <a:r>
                        <a:rPr lang="en-US" sz="1200" dirty="0">
                          <a:effectLst/>
                        </a:rPr>
                        <a:t>B.R. </a:t>
                      </a:r>
                      <a:r>
                        <a:rPr lang="en-US" sz="1200" dirty="0" err="1">
                          <a:effectLst/>
                        </a:rPr>
                        <a:t>Tamuli</a:t>
                      </a:r>
                      <a:r>
                        <a:rPr lang="en-US" sz="1200" dirty="0">
                          <a:effectLst/>
                        </a:rPr>
                        <a:t>, S. </a:t>
                      </a:r>
                      <a:r>
                        <a:rPr lang="en-US" sz="1200" dirty="0" err="1">
                          <a:effectLst/>
                        </a:rPr>
                        <a:t>Nath</a:t>
                      </a:r>
                      <a:r>
                        <a:rPr lang="en-US" sz="1200" dirty="0">
                          <a:effectLst/>
                        </a:rPr>
                        <a:t>, D. </a:t>
                      </a:r>
                      <a:r>
                        <a:rPr lang="en-US" sz="1200" dirty="0" err="1">
                          <a:effectLst/>
                        </a:rPr>
                        <a:t>Bhanja</a:t>
                      </a:r>
                      <a:r>
                        <a:rPr lang="en-US" sz="1200" dirty="0">
                          <a:effectLst/>
                        </a:rPr>
                        <a:t>, Unveiling the melting phenomena of PCM in a latent heat thermal storage subjected to temperature fluctuating heat </a:t>
                      </a:r>
                      <a:r>
                        <a:rPr lang="en-US" sz="1200" dirty="0" smtClean="0">
                          <a:effectLst/>
                        </a:rPr>
                        <a:t>source, </a:t>
                      </a:r>
                      <a:r>
                        <a:rPr lang="en-US" sz="1200" dirty="0">
                          <a:effectLst/>
                        </a:rPr>
                        <a:t>International Journal of Thermal Sciences, Vol. 164, 106879, 2021.</a:t>
                      </a:r>
                      <a:endParaRPr lang="fr-FR" sz="1300" dirty="0">
                        <a:effectLst/>
                        <a:latin typeface="Times New Roman"/>
                        <a:ea typeface="Times New Roman"/>
                        <a:cs typeface="Arial"/>
                      </a:endParaRPr>
                    </a:p>
                  </a:txBody>
                  <a:tcPr marL="68580" marR="68580" marT="0" marB="0"/>
                </a:tc>
              </a:tr>
              <a:tr h="691277">
                <a:tc>
                  <a:txBody>
                    <a:bodyPr/>
                    <a:lstStyle/>
                    <a:p>
                      <a:pPr algn="just">
                        <a:lnSpc>
                          <a:spcPct val="150000"/>
                        </a:lnSpc>
                        <a:spcAft>
                          <a:spcPts val="3000"/>
                        </a:spcAft>
                      </a:pPr>
                      <a:r>
                        <a:rPr lang="fr-FR" sz="1200" dirty="0">
                          <a:effectLst/>
                        </a:rPr>
                        <a:t>[45]</a:t>
                      </a:r>
                      <a:endParaRPr lang="fr-FR" sz="1300" dirty="0">
                        <a:effectLst/>
                        <a:latin typeface="Times New Roman"/>
                        <a:ea typeface="Times New Roman"/>
                        <a:cs typeface="Arial"/>
                      </a:endParaRPr>
                    </a:p>
                  </a:txBody>
                  <a:tcPr marL="68580" marR="68580" marT="0" marB="0" anchor="b"/>
                </a:tc>
                <a:tc>
                  <a:txBody>
                    <a:bodyPr/>
                    <a:lstStyle/>
                    <a:p>
                      <a:pPr algn="just">
                        <a:lnSpc>
                          <a:spcPct val="150000"/>
                        </a:lnSpc>
                        <a:spcAft>
                          <a:spcPts val="600"/>
                        </a:spcAft>
                      </a:pPr>
                      <a:r>
                        <a:rPr lang="en-US" sz="1200" dirty="0">
                          <a:effectLst/>
                        </a:rPr>
                        <a:t>A.N. </a:t>
                      </a:r>
                      <a:r>
                        <a:rPr lang="en-US" sz="1200" dirty="0" err="1">
                          <a:effectLst/>
                        </a:rPr>
                        <a:t>Korti</a:t>
                      </a:r>
                      <a:r>
                        <a:rPr lang="en-US" sz="1200" dirty="0">
                          <a:effectLst/>
                        </a:rPr>
                        <a:t>, F.Z. </a:t>
                      </a:r>
                      <a:r>
                        <a:rPr lang="en-US" sz="1200" dirty="0" err="1">
                          <a:effectLst/>
                        </a:rPr>
                        <a:t>Tlemsani</a:t>
                      </a:r>
                      <a:r>
                        <a:rPr lang="en-US" sz="1200" dirty="0">
                          <a:effectLst/>
                        </a:rPr>
                        <a:t>, Experimental investigation of latent heat storage in a coil in PCM storage unit, Journal of Energy Storage, Vol. 5, pp. 177-186, 2016.</a:t>
                      </a:r>
                      <a:endParaRPr lang="fr-FR" sz="1300" dirty="0">
                        <a:effectLst/>
                        <a:latin typeface="Times New Roman"/>
                        <a:ea typeface="Times New Roman"/>
                        <a:cs typeface="Arial"/>
                      </a:endParaRPr>
                    </a:p>
                  </a:txBody>
                  <a:tcPr marL="68580" marR="68580" marT="0" marB="0"/>
                </a:tc>
              </a:tr>
            </a:tbl>
          </a:graphicData>
        </a:graphic>
      </p:graphicFrame>
    </p:spTree>
    <p:extLst>
      <p:ext uri="{BB962C8B-B14F-4D97-AF65-F5344CB8AC3E}">
        <p14:creationId xmlns:p14="http://schemas.microsoft.com/office/powerpoint/2010/main" val="191301269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77888" y="158205"/>
            <a:ext cx="6048672" cy="40011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lvl="0" algn="ctr"/>
            <a:r>
              <a:rPr lang="fr-FR" sz="2000" b="1"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Chapitre V: </a:t>
            </a:r>
            <a:r>
              <a:rPr lang="fr-FR" sz="20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présentation de la bibliographie </a:t>
            </a:r>
            <a:endParaRPr lang="fr-FR" sz="2000" dirty="0">
              <a:solidFill>
                <a:schemeClr val="tx1">
                  <a:lumMod val="95000"/>
                  <a:lumOff val="5000"/>
                </a:schemeClr>
              </a:solidFill>
              <a:latin typeface="Times New Roman" pitchFamily="18" charset="0"/>
              <a:ea typeface="Verdana" panose="020B0604030504040204" pitchFamily="34" charset="0"/>
              <a:cs typeface="Times New Roman" pitchFamily="18" charset="0"/>
            </a:endParaRPr>
          </a:p>
        </p:txBody>
      </p:sp>
      <p:sp>
        <p:nvSpPr>
          <p:cNvPr id="5" name="Rectangle 4"/>
          <p:cNvSpPr/>
          <p:nvPr/>
        </p:nvSpPr>
        <p:spPr>
          <a:xfrm>
            <a:off x="-33536" y="764704"/>
            <a:ext cx="8100392" cy="3000821"/>
          </a:xfrm>
          <a:prstGeom prst="rect">
            <a:avLst/>
          </a:prstGeom>
        </p:spPr>
        <p:txBody>
          <a:bodyPr wrap="square">
            <a:spAutoFit/>
          </a:bodyPr>
          <a:lstStyle/>
          <a:p>
            <a:pPr marL="285750" indent="-285750">
              <a:lnSpc>
                <a:spcPct val="150000"/>
              </a:lnSpc>
              <a:buFont typeface="Arial" pitchFamily="34" charset="0"/>
              <a:buChar char="•"/>
            </a:pPr>
            <a:r>
              <a:rPr lang="fr-FR" sz="1400" b="1" dirty="0"/>
              <a:t>Thèse ou Mémoire électroniques </a:t>
            </a:r>
            <a:endParaRPr lang="fr-FR" sz="1400" dirty="0"/>
          </a:p>
          <a:p>
            <a:pPr>
              <a:lnSpc>
                <a:spcPct val="150000"/>
              </a:lnSpc>
            </a:pPr>
            <a:r>
              <a:rPr lang="fr-FR" sz="1400" b="1" dirty="0"/>
              <a:t>NOM, Prénom. </a:t>
            </a:r>
            <a:r>
              <a:rPr lang="fr-FR" sz="1400" b="1" i="1" dirty="0"/>
              <a:t>Titre de la thèse </a:t>
            </a:r>
            <a:r>
              <a:rPr lang="fr-FR" sz="1400" b="1" dirty="0" smtClean="0"/>
              <a:t>. </a:t>
            </a:r>
            <a:r>
              <a:rPr lang="fr-FR" sz="1400" b="1" dirty="0"/>
              <a:t>[en ligne] Discipline. Lieu de soutenance : Etablissement de Soutenance, année de soutenance, nombre de pages. Disponible sur : (date de consultation</a:t>
            </a:r>
            <a:r>
              <a:rPr lang="fr-FR" sz="1400" b="1" dirty="0" smtClean="0"/>
              <a:t>)</a:t>
            </a:r>
          </a:p>
          <a:p>
            <a:pPr>
              <a:lnSpc>
                <a:spcPct val="150000"/>
              </a:lnSpc>
            </a:pPr>
            <a:r>
              <a:rPr lang="fr-FR" sz="1400" b="1" dirty="0" smtClean="0"/>
              <a:t> </a:t>
            </a:r>
            <a:r>
              <a:rPr lang="fr-FR" sz="1400" dirty="0"/>
              <a:t>Exemple: </a:t>
            </a:r>
            <a:endParaRPr lang="fr-FR" sz="1400" dirty="0"/>
          </a:p>
          <a:p>
            <a:pPr>
              <a:lnSpc>
                <a:spcPct val="150000"/>
              </a:lnSpc>
            </a:pPr>
            <a:r>
              <a:rPr lang="fr-FR" sz="1400" dirty="0" smtClean="0"/>
              <a:t>PASTOR</a:t>
            </a:r>
            <a:r>
              <a:rPr lang="fr-FR" sz="1400" dirty="0"/>
              <a:t>, </a:t>
            </a:r>
            <a:r>
              <a:rPr lang="fr-FR" sz="1400" dirty="0" smtClean="0"/>
              <a:t>Angel, </a:t>
            </a:r>
            <a:r>
              <a:rPr lang="fr-FR" sz="1400" dirty="0"/>
              <a:t>Conception et réalisation de modules photovoltaïques électroniques. [en ligne]. Toulouse : Institut national des sciences appliquées, 2006, 145p. Format PDF. Disponible sur : &lt; http://eprint.insa-toulouse.fr/archive/00000116/01/CIDPASTOR.pdf&gt; (Consulté le 15/10/2008). </a:t>
            </a:r>
            <a:endParaRPr lang="fr-FR" sz="1400" dirty="0" smtClean="0"/>
          </a:p>
          <a:p>
            <a:pPr>
              <a:lnSpc>
                <a:spcPct val="150000"/>
              </a:lnSpc>
            </a:pPr>
            <a:endParaRPr lang="fr-FR" sz="1400" dirty="0"/>
          </a:p>
          <a:p>
            <a:pPr marL="285750" indent="-285750">
              <a:lnSpc>
                <a:spcPct val="150000"/>
              </a:lnSpc>
              <a:buFont typeface="Arial" pitchFamily="34" charset="0"/>
              <a:buChar char="•"/>
            </a:pPr>
            <a:r>
              <a:rPr lang="fr-FR" sz="1400" b="1" dirty="0"/>
              <a:t>Thèse ou </a:t>
            </a:r>
            <a:r>
              <a:rPr lang="fr-FR" sz="1400" b="1" dirty="0" smtClean="0"/>
              <a:t>Mémoire imprimé </a:t>
            </a:r>
            <a:endParaRPr lang="fr-FR" sz="1400" dirty="0" smtClean="0"/>
          </a:p>
        </p:txBody>
      </p:sp>
      <p:graphicFrame>
        <p:nvGraphicFramePr>
          <p:cNvPr id="2" name="Tableau 1"/>
          <p:cNvGraphicFramePr>
            <a:graphicFrameLocks noGrp="1"/>
          </p:cNvGraphicFramePr>
          <p:nvPr>
            <p:extLst>
              <p:ext uri="{D42A27DB-BD31-4B8C-83A1-F6EECF244321}">
                <p14:modId xmlns:p14="http://schemas.microsoft.com/office/powerpoint/2010/main" val="4226373477"/>
              </p:ext>
            </p:extLst>
          </p:nvPr>
        </p:nvGraphicFramePr>
        <p:xfrm>
          <a:off x="193812" y="3933056"/>
          <a:ext cx="7416824" cy="1119664"/>
        </p:xfrm>
        <a:graphic>
          <a:graphicData uri="http://schemas.openxmlformats.org/drawingml/2006/table">
            <a:tbl>
              <a:tblPr firstRow="1" firstCol="1" bandRow="1">
                <a:tableStyleId>{5C22544A-7EE6-4342-B048-85BDC9FD1C3A}</a:tableStyleId>
              </a:tblPr>
              <a:tblGrid>
                <a:gridCol w="504279"/>
                <a:gridCol w="6912545"/>
              </a:tblGrid>
              <a:tr h="1119664">
                <a:tc>
                  <a:txBody>
                    <a:bodyPr/>
                    <a:lstStyle/>
                    <a:p>
                      <a:pPr algn="just">
                        <a:lnSpc>
                          <a:spcPct val="150000"/>
                        </a:lnSpc>
                        <a:spcAft>
                          <a:spcPts val="3600"/>
                        </a:spcAft>
                      </a:pPr>
                      <a:r>
                        <a:rPr lang="fr-FR" sz="1200" dirty="0">
                          <a:effectLst/>
                        </a:rPr>
                        <a:t>[3]</a:t>
                      </a:r>
                      <a:endParaRPr lang="fr-FR" sz="1300" dirty="0">
                        <a:effectLst/>
                        <a:latin typeface="Times New Roman"/>
                        <a:ea typeface="Times New Roman"/>
                        <a:cs typeface="Arial"/>
                      </a:endParaRPr>
                    </a:p>
                  </a:txBody>
                  <a:tcPr marL="68580" marR="68580" marT="0" marB="0" anchor="b"/>
                </a:tc>
                <a:tc>
                  <a:txBody>
                    <a:bodyPr/>
                    <a:lstStyle/>
                    <a:p>
                      <a:pPr algn="just">
                        <a:lnSpc>
                          <a:spcPct val="150000"/>
                        </a:lnSpc>
                        <a:spcAft>
                          <a:spcPts val="1200"/>
                        </a:spcAft>
                      </a:pPr>
                      <a:r>
                        <a:rPr lang="fr-FR" sz="1200" dirty="0">
                          <a:effectLst/>
                        </a:rPr>
                        <a:t>N. </a:t>
                      </a:r>
                      <a:r>
                        <a:rPr lang="fr-FR" sz="1200" dirty="0" err="1">
                          <a:effectLst/>
                        </a:rPr>
                        <a:t>Maahfoudi</a:t>
                      </a:r>
                      <a:r>
                        <a:rPr lang="fr-FR" sz="1200" dirty="0">
                          <a:effectLst/>
                        </a:rPr>
                        <a:t>, Stockage de la chaleur dans un milieu granuleux solide, Mémoire de doctorat : Energétique, Université Mohamed </a:t>
                      </a:r>
                      <a:r>
                        <a:rPr lang="fr-FR" sz="1200" dirty="0" err="1">
                          <a:effectLst/>
                        </a:rPr>
                        <a:t>Khider</a:t>
                      </a:r>
                      <a:r>
                        <a:rPr lang="fr-FR" sz="1200" dirty="0">
                          <a:effectLst/>
                        </a:rPr>
                        <a:t> Biskra, 2016.</a:t>
                      </a:r>
                      <a:endParaRPr lang="fr-FR" sz="1300" dirty="0">
                        <a:effectLst/>
                        <a:latin typeface="Times New Roman"/>
                        <a:ea typeface="Times New Roman"/>
                        <a:cs typeface="Arial"/>
                      </a:endParaRPr>
                    </a:p>
                  </a:txBody>
                  <a:tcPr marL="68580" marR="68580" marT="0" marB="0"/>
                </a:tc>
              </a:tr>
            </a:tbl>
          </a:graphicData>
        </a:graphic>
      </p:graphicFrame>
      <p:graphicFrame>
        <p:nvGraphicFramePr>
          <p:cNvPr id="3" name="Tableau 2"/>
          <p:cNvGraphicFramePr>
            <a:graphicFrameLocks noGrp="1"/>
          </p:cNvGraphicFramePr>
          <p:nvPr>
            <p:extLst>
              <p:ext uri="{D42A27DB-BD31-4B8C-83A1-F6EECF244321}">
                <p14:modId xmlns:p14="http://schemas.microsoft.com/office/powerpoint/2010/main" val="2548457627"/>
              </p:ext>
            </p:extLst>
          </p:nvPr>
        </p:nvGraphicFramePr>
        <p:xfrm>
          <a:off x="251520" y="5085184"/>
          <a:ext cx="7337276" cy="822960"/>
        </p:xfrm>
        <a:graphic>
          <a:graphicData uri="http://schemas.openxmlformats.org/drawingml/2006/table">
            <a:tbl>
              <a:tblPr firstRow="1" firstCol="1" bandRow="1">
                <a:tableStyleId>{5C22544A-7EE6-4342-B048-85BDC9FD1C3A}</a:tableStyleId>
              </a:tblPr>
              <a:tblGrid>
                <a:gridCol w="498870"/>
                <a:gridCol w="6838406"/>
              </a:tblGrid>
              <a:tr h="0">
                <a:tc>
                  <a:txBody>
                    <a:bodyPr/>
                    <a:lstStyle/>
                    <a:p>
                      <a:pPr algn="just">
                        <a:lnSpc>
                          <a:spcPct val="150000"/>
                        </a:lnSpc>
                        <a:spcAft>
                          <a:spcPts val="5400"/>
                        </a:spcAft>
                      </a:pPr>
                      <a:r>
                        <a:rPr lang="fr-FR" sz="1200">
                          <a:effectLst/>
                        </a:rPr>
                        <a:t>[6]</a:t>
                      </a:r>
                      <a:endParaRPr lang="fr-FR" sz="1300">
                        <a:effectLst/>
                        <a:latin typeface="Times New Roman"/>
                        <a:ea typeface="Times New Roman"/>
                        <a:cs typeface="Arial"/>
                      </a:endParaRPr>
                    </a:p>
                  </a:txBody>
                  <a:tcPr marL="68580" marR="68580" marT="0" marB="0" anchor="b"/>
                </a:tc>
                <a:tc>
                  <a:txBody>
                    <a:bodyPr/>
                    <a:lstStyle/>
                    <a:p>
                      <a:pPr algn="just">
                        <a:lnSpc>
                          <a:spcPct val="150000"/>
                        </a:lnSpc>
                        <a:spcAft>
                          <a:spcPts val="1200"/>
                        </a:spcAft>
                      </a:pPr>
                      <a:r>
                        <a:rPr lang="fr-FR" sz="1200" dirty="0">
                          <a:effectLst/>
                        </a:rPr>
                        <a:t>I. </a:t>
                      </a:r>
                      <a:r>
                        <a:rPr lang="fr-FR" sz="1200" dirty="0" err="1">
                          <a:effectLst/>
                        </a:rPr>
                        <a:t>Marouf</a:t>
                      </a:r>
                      <a:r>
                        <a:rPr lang="fr-FR" sz="1200" dirty="0">
                          <a:effectLst/>
                        </a:rPr>
                        <a:t>, </a:t>
                      </a:r>
                      <a:r>
                        <a:rPr lang="fr-FR" sz="1200" dirty="0" err="1">
                          <a:effectLst/>
                        </a:rPr>
                        <a:t>S.Belkadi</a:t>
                      </a:r>
                      <a:r>
                        <a:rPr lang="fr-FR" sz="1200" dirty="0">
                          <a:effectLst/>
                        </a:rPr>
                        <a:t>, Etude expérimentale et numérique de la fusion de paraffine dans une cavité chauffée par le bas, Mémoire de Master: Energétique, Université Abou </a:t>
                      </a:r>
                      <a:r>
                        <a:rPr lang="fr-FR" sz="1200" dirty="0" err="1">
                          <a:effectLst/>
                        </a:rPr>
                        <a:t>Bekr</a:t>
                      </a:r>
                      <a:r>
                        <a:rPr lang="fr-FR" sz="1200" dirty="0">
                          <a:effectLst/>
                        </a:rPr>
                        <a:t> </a:t>
                      </a:r>
                      <a:r>
                        <a:rPr lang="fr-FR" sz="1200" dirty="0" err="1">
                          <a:effectLst/>
                        </a:rPr>
                        <a:t>Belkaid</a:t>
                      </a:r>
                      <a:r>
                        <a:rPr lang="fr-FR" sz="1200" dirty="0">
                          <a:effectLst/>
                        </a:rPr>
                        <a:t> Tlemcen, 2020.</a:t>
                      </a:r>
                      <a:endParaRPr lang="fr-FR" sz="1300" dirty="0">
                        <a:effectLst/>
                        <a:latin typeface="Times New Roman"/>
                        <a:ea typeface="Times New Roman"/>
                        <a:cs typeface="Arial"/>
                      </a:endParaRPr>
                    </a:p>
                  </a:txBody>
                  <a:tcPr marL="68580" marR="68580" marT="0" marB="0"/>
                </a:tc>
              </a:tr>
            </a:tbl>
          </a:graphicData>
        </a:graphic>
      </p:graphicFrame>
    </p:spTree>
    <p:extLst>
      <p:ext uri="{BB962C8B-B14F-4D97-AF65-F5344CB8AC3E}">
        <p14:creationId xmlns:p14="http://schemas.microsoft.com/office/powerpoint/2010/main" val="353359491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3528" y="692696"/>
            <a:ext cx="7776864" cy="4293483"/>
          </a:xfrm>
          <a:prstGeom prst="rect">
            <a:avLst/>
          </a:prstGeom>
        </p:spPr>
        <p:txBody>
          <a:bodyPr wrap="square">
            <a:spAutoFit/>
          </a:bodyPr>
          <a:lstStyle/>
          <a:p>
            <a:pPr marL="285750" indent="-285750">
              <a:lnSpc>
                <a:spcPct val="150000"/>
              </a:lnSpc>
              <a:buFont typeface="Arial" pitchFamily="34" charset="0"/>
              <a:buChar char="•"/>
            </a:pPr>
            <a:r>
              <a:rPr lang="fr-FR" sz="1400" b="1" dirty="0"/>
              <a:t>Support de cours Imprimé </a:t>
            </a:r>
            <a:endParaRPr lang="fr-FR" sz="1400" dirty="0"/>
          </a:p>
          <a:p>
            <a:pPr>
              <a:lnSpc>
                <a:spcPct val="150000"/>
              </a:lnSpc>
            </a:pPr>
            <a:r>
              <a:rPr lang="fr-FR" sz="1400" b="1" dirty="0"/>
              <a:t>NOM, Prénom. Titre. Edition. Lieu d’édition : </a:t>
            </a:r>
            <a:r>
              <a:rPr lang="fr-FR" sz="1400" b="1" dirty="0" smtClean="0"/>
              <a:t>Etablissement, </a:t>
            </a:r>
            <a:r>
              <a:rPr lang="fr-FR" sz="1400" b="1" dirty="0"/>
              <a:t>nombre de </a:t>
            </a:r>
            <a:r>
              <a:rPr lang="fr-FR" sz="1400" b="1" dirty="0" smtClean="0"/>
              <a:t>pages</a:t>
            </a:r>
            <a:r>
              <a:rPr lang="fr-FR" sz="1400" b="1" dirty="0"/>
              <a:t>, année du cours</a:t>
            </a:r>
            <a:r>
              <a:rPr lang="fr-FR" sz="1400" b="1" dirty="0" smtClean="0"/>
              <a:t>.</a:t>
            </a:r>
          </a:p>
          <a:p>
            <a:pPr>
              <a:lnSpc>
                <a:spcPct val="150000"/>
              </a:lnSpc>
            </a:pPr>
            <a:r>
              <a:rPr lang="fr-FR" sz="1400" b="1" dirty="0" smtClean="0"/>
              <a:t> </a:t>
            </a:r>
            <a:r>
              <a:rPr lang="fr-FR" sz="1400" dirty="0"/>
              <a:t>Exemple: </a:t>
            </a:r>
            <a:endParaRPr lang="fr-FR" sz="1400" dirty="0" smtClean="0"/>
          </a:p>
          <a:p>
            <a:pPr>
              <a:lnSpc>
                <a:spcPct val="150000"/>
              </a:lnSpc>
            </a:pPr>
            <a:r>
              <a:rPr lang="fr-FR" sz="1400" dirty="0" smtClean="0"/>
              <a:t>SCOTT, Sandrine</a:t>
            </a:r>
            <a:r>
              <a:rPr lang="fr-FR" sz="1400" dirty="0"/>
              <a:t>. Mathématiques : algèbre linéaire. Toulouse : INSA. Publications INSA 1ère année, Cours</a:t>
            </a:r>
            <a:r>
              <a:rPr lang="fr-FR" sz="1400" dirty="0" smtClean="0"/>
              <a:t>, 83p</a:t>
            </a:r>
            <a:r>
              <a:rPr lang="fr-FR" sz="1400" dirty="0"/>
              <a:t>,</a:t>
            </a:r>
            <a:r>
              <a:rPr lang="fr-FR" sz="1400" dirty="0" smtClean="0"/>
              <a:t>2009. </a:t>
            </a:r>
            <a:endParaRPr lang="fr-FR" sz="1400" dirty="0"/>
          </a:p>
          <a:p>
            <a:pPr marL="285750" indent="-285750">
              <a:lnSpc>
                <a:spcPct val="150000"/>
              </a:lnSpc>
              <a:buFont typeface="Arial" pitchFamily="34" charset="0"/>
              <a:buChar char="•"/>
            </a:pPr>
            <a:r>
              <a:rPr lang="fr-FR" sz="1400" b="1" dirty="0" smtClean="0"/>
              <a:t> </a:t>
            </a:r>
            <a:r>
              <a:rPr lang="fr-FR" sz="1400" b="1" dirty="0"/>
              <a:t>Support de cours électronique </a:t>
            </a:r>
            <a:endParaRPr lang="fr-FR" sz="1400" dirty="0"/>
          </a:p>
          <a:p>
            <a:pPr>
              <a:lnSpc>
                <a:spcPct val="150000"/>
              </a:lnSpc>
            </a:pPr>
            <a:r>
              <a:rPr lang="fr-FR" sz="1400" b="1" dirty="0"/>
              <a:t>NOM, Prénom. Titre. Edition. [En ligne]. Lieu d’édition : </a:t>
            </a:r>
            <a:r>
              <a:rPr lang="fr-FR" sz="1400" b="1" dirty="0" smtClean="0"/>
              <a:t>Etablissement, </a:t>
            </a:r>
            <a:r>
              <a:rPr lang="fr-FR" sz="1400" b="1" dirty="0"/>
              <a:t>nombre de </a:t>
            </a:r>
            <a:r>
              <a:rPr lang="fr-FR" sz="1400" b="1" dirty="0" smtClean="0"/>
              <a:t>pages</a:t>
            </a:r>
            <a:r>
              <a:rPr lang="fr-FR" sz="1400" b="1" dirty="0"/>
              <a:t>, année du cours</a:t>
            </a:r>
            <a:r>
              <a:rPr lang="fr-FR" sz="1400" b="1" dirty="0" smtClean="0"/>
              <a:t>. </a:t>
            </a:r>
            <a:r>
              <a:rPr lang="fr-FR" sz="1400" b="1" dirty="0"/>
              <a:t>Disponible sur : (date de consultation). </a:t>
            </a:r>
            <a:endParaRPr lang="fr-FR" sz="1400" b="1" dirty="0" smtClean="0"/>
          </a:p>
          <a:p>
            <a:pPr>
              <a:lnSpc>
                <a:spcPct val="150000"/>
              </a:lnSpc>
            </a:pPr>
            <a:r>
              <a:rPr lang="fr-FR" sz="1400" dirty="0" smtClean="0"/>
              <a:t>Exemple</a:t>
            </a:r>
            <a:r>
              <a:rPr lang="fr-FR" sz="1400" dirty="0"/>
              <a:t>: </a:t>
            </a:r>
          </a:p>
          <a:p>
            <a:pPr>
              <a:lnSpc>
                <a:spcPct val="150000"/>
              </a:lnSpc>
            </a:pPr>
            <a:r>
              <a:rPr lang="fr-FR" sz="1400" dirty="0"/>
              <a:t>SCOTT, Sandrine. Mathématiques : algèbre linéaire. [En ligne]. Toulouse : INSA. Publications INSA 1ère année, Cours, 2009, 83p. Disponible sur : &lt;https://intranet.insa-toulouse.fr/displayContent.do?courseId=168&gt; (Consulté le 20/07/2009). </a:t>
            </a:r>
            <a:endParaRPr lang="fr-FR" sz="1400" dirty="0"/>
          </a:p>
        </p:txBody>
      </p:sp>
      <p:sp>
        <p:nvSpPr>
          <p:cNvPr id="5" name="Rectangle 4"/>
          <p:cNvSpPr/>
          <p:nvPr/>
        </p:nvSpPr>
        <p:spPr>
          <a:xfrm>
            <a:off x="877888" y="158205"/>
            <a:ext cx="6048672" cy="40011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lvl="0" algn="ctr"/>
            <a:r>
              <a:rPr lang="fr-FR" sz="2000" b="1"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Chapitre V: </a:t>
            </a:r>
            <a:r>
              <a:rPr lang="fr-FR" sz="20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présentation de la bibliographie </a:t>
            </a:r>
            <a:endParaRPr lang="fr-FR" sz="2000" dirty="0">
              <a:solidFill>
                <a:schemeClr val="tx1">
                  <a:lumMod val="95000"/>
                  <a:lumOff val="5000"/>
                </a:schemeClr>
              </a:solidFill>
              <a:latin typeface="Times New Roman" pitchFamily="18" charset="0"/>
              <a:ea typeface="Verdana" panose="020B0604030504040204" pitchFamily="34" charset="0"/>
              <a:cs typeface="Times New Roman" pitchFamily="18" charset="0"/>
            </a:endParaRPr>
          </a:p>
        </p:txBody>
      </p:sp>
    </p:spTree>
    <p:extLst>
      <p:ext uri="{BB962C8B-B14F-4D97-AF65-F5344CB8AC3E}">
        <p14:creationId xmlns:p14="http://schemas.microsoft.com/office/powerpoint/2010/main" val="36594626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9306" y="476672"/>
            <a:ext cx="7776864" cy="5216813"/>
          </a:xfrm>
          <a:prstGeom prst="rect">
            <a:avLst/>
          </a:prstGeom>
        </p:spPr>
        <p:txBody>
          <a:bodyPr wrap="square">
            <a:spAutoFit/>
          </a:bodyPr>
          <a:lstStyle/>
          <a:p>
            <a:endParaRPr lang="fr-FR" dirty="0"/>
          </a:p>
          <a:p>
            <a:pPr>
              <a:lnSpc>
                <a:spcPct val="150000"/>
              </a:lnSpc>
            </a:pPr>
            <a:r>
              <a:rPr lang="fr-FR" sz="1400" dirty="0"/>
              <a:t>• </a:t>
            </a:r>
            <a:r>
              <a:rPr lang="fr-FR" sz="1400" b="1" dirty="0"/>
              <a:t>Brevet imprimé </a:t>
            </a:r>
            <a:endParaRPr lang="fr-FR" sz="1400" dirty="0"/>
          </a:p>
          <a:p>
            <a:pPr>
              <a:lnSpc>
                <a:spcPct val="150000"/>
              </a:lnSpc>
            </a:pPr>
            <a:r>
              <a:rPr lang="fr-FR" sz="1400" b="1" dirty="0"/>
              <a:t>NOM, Prénom (inventeur). Titre du brevet </a:t>
            </a:r>
            <a:r>
              <a:rPr lang="fr-FR" sz="1400" b="1" dirty="0" smtClean="0"/>
              <a:t>. </a:t>
            </a:r>
            <a:r>
              <a:rPr lang="fr-FR" sz="1400" b="1" dirty="0"/>
              <a:t>Pays ou organisme. Type de document de brevet, Numéro du brevet. Date de publication du document. </a:t>
            </a:r>
            <a:endParaRPr lang="fr-FR" sz="1400" b="1" dirty="0" smtClean="0"/>
          </a:p>
          <a:p>
            <a:pPr>
              <a:lnSpc>
                <a:spcPct val="150000"/>
              </a:lnSpc>
            </a:pPr>
            <a:r>
              <a:rPr lang="fr-FR" sz="1400" dirty="0" smtClean="0"/>
              <a:t>Exemple :</a:t>
            </a:r>
          </a:p>
          <a:p>
            <a:pPr>
              <a:lnSpc>
                <a:spcPct val="150000"/>
              </a:lnSpc>
            </a:pPr>
            <a:r>
              <a:rPr lang="fr-FR" sz="1400" dirty="0" smtClean="0"/>
              <a:t>RENTZ</a:t>
            </a:r>
            <a:r>
              <a:rPr lang="fr-FR" sz="1400" dirty="0"/>
              <a:t>, Alain. Emballage souple pour produit alimentaire fluide. Brevet FR2925465 (A1). 26 juin 2009. </a:t>
            </a:r>
            <a:endParaRPr lang="fr-FR" sz="1400" dirty="0" smtClean="0"/>
          </a:p>
          <a:p>
            <a:pPr>
              <a:lnSpc>
                <a:spcPct val="150000"/>
              </a:lnSpc>
            </a:pPr>
            <a:r>
              <a:rPr lang="fr-FR" sz="1400" dirty="0" smtClean="0"/>
              <a:t>• </a:t>
            </a:r>
            <a:r>
              <a:rPr lang="fr-FR" sz="1400" b="1" dirty="0"/>
              <a:t>Brevet électronique </a:t>
            </a:r>
            <a:endParaRPr lang="fr-FR" sz="1400" dirty="0"/>
          </a:p>
          <a:p>
            <a:pPr>
              <a:lnSpc>
                <a:spcPct val="150000"/>
              </a:lnSpc>
            </a:pPr>
            <a:r>
              <a:rPr lang="fr-FR" sz="1400" b="1" dirty="0" smtClean="0"/>
              <a:t>Nom</a:t>
            </a:r>
            <a:r>
              <a:rPr lang="fr-FR" sz="1400" b="1" dirty="0"/>
              <a:t>, Prénom. Titre du </a:t>
            </a:r>
            <a:r>
              <a:rPr lang="fr-FR" sz="1400" b="1" dirty="0" smtClean="0"/>
              <a:t>brevet. </a:t>
            </a:r>
            <a:r>
              <a:rPr lang="fr-FR" sz="1400" b="1" dirty="0"/>
              <a:t>Brevet numéro du brevet [en ligne]. Date du brevet. Disponible sur : (date de consultation). </a:t>
            </a:r>
            <a:endParaRPr lang="fr-FR" sz="1400" b="1" dirty="0" smtClean="0"/>
          </a:p>
          <a:p>
            <a:pPr>
              <a:lnSpc>
                <a:spcPct val="150000"/>
              </a:lnSpc>
            </a:pPr>
            <a:r>
              <a:rPr lang="fr-FR" sz="1400" dirty="0" smtClean="0"/>
              <a:t>Exemple </a:t>
            </a:r>
            <a:r>
              <a:rPr lang="fr-FR" sz="1400" dirty="0"/>
              <a:t>: </a:t>
            </a:r>
          </a:p>
          <a:p>
            <a:pPr>
              <a:lnSpc>
                <a:spcPct val="150000"/>
              </a:lnSpc>
            </a:pPr>
            <a:r>
              <a:rPr lang="fr-FR" sz="1400" dirty="0"/>
              <a:t>BALDIN, Francesco. Procédé et moule pour la fabrication de chaussures antistatiques et chaussure antistatique moulée. Brevet PODOAN Giorgio Maria. </a:t>
            </a:r>
            <a:r>
              <a:rPr lang="fr-FR" sz="1400" dirty="0" err="1"/>
              <a:t>Mould</a:t>
            </a:r>
            <a:r>
              <a:rPr lang="fr-FR" sz="1400" dirty="0"/>
              <a:t> for </a:t>
            </a:r>
            <a:r>
              <a:rPr lang="fr-FR" sz="1400" dirty="0" err="1"/>
              <a:t>producting</a:t>
            </a:r>
            <a:r>
              <a:rPr lang="fr-FR" sz="1400" dirty="0"/>
              <a:t> </a:t>
            </a:r>
            <a:r>
              <a:rPr lang="fr-FR" sz="1400" dirty="0" err="1"/>
              <a:t>organic</a:t>
            </a:r>
            <a:r>
              <a:rPr lang="fr-FR" sz="1400" dirty="0"/>
              <a:t> </a:t>
            </a:r>
            <a:r>
              <a:rPr lang="fr-FR" sz="1400" dirty="0" err="1"/>
              <a:t>lenses</a:t>
            </a:r>
            <a:r>
              <a:rPr lang="fr-FR" sz="1400" dirty="0"/>
              <a:t> by casting. Brevet EP2074899 [en ligne]1 er juillet 2009. disponible sur : &lt; http://fr.espacenet.com/publicationDetails/biblio?CC=EP&amp;NR=2074899A1&amp;KC=A1&amp;FT=D&amp;date=200 90701&amp;DB=</a:t>
            </a:r>
            <a:r>
              <a:rPr lang="fr-FR" sz="1400" dirty="0" err="1"/>
              <a:t>fr.espacenet.com&amp;locale</a:t>
            </a:r>
            <a:r>
              <a:rPr lang="fr-FR" sz="1400" dirty="0"/>
              <a:t>=</a:t>
            </a:r>
            <a:r>
              <a:rPr lang="fr-FR" sz="1400" dirty="0" err="1"/>
              <a:t>fr_FR</a:t>
            </a:r>
            <a:r>
              <a:rPr lang="fr-FR" sz="1400" dirty="0"/>
              <a:t>&gt; (Consulté le 29/07/2009) </a:t>
            </a:r>
            <a:endParaRPr lang="fr-FR" sz="1400" dirty="0"/>
          </a:p>
        </p:txBody>
      </p:sp>
      <p:sp>
        <p:nvSpPr>
          <p:cNvPr id="5" name="Rectangle 4"/>
          <p:cNvSpPr/>
          <p:nvPr/>
        </p:nvSpPr>
        <p:spPr>
          <a:xfrm>
            <a:off x="877888" y="158205"/>
            <a:ext cx="6048672" cy="40011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lvl="0" algn="ctr"/>
            <a:r>
              <a:rPr lang="fr-FR" sz="2000" b="1"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Chapitre V: </a:t>
            </a:r>
            <a:r>
              <a:rPr lang="fr-FR" sz="20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présentation de la bibliographie </a:t>
            </a:r>
            <a:endParaRPr lang="fr-FR" sz="2000" dirty="0">
              <a:solidFill>
                <a:schemeClr val="tx1">
                  <a:lumMod val="95000"/>
                  <a:lumOff val="5000"/>
                </a:schemeClr>
              </a:solidFill>
              <a:latin typeface="Times New Roman" pitchFamily="18" charset="0"/>
              <a:ea typeface="Verdana" panose="020B0604030504040204" pitchFamily="34" charset="0"/>
              <a:cs typeface="Times New Roman" pitchFamily="18" charset="0"/>
            </a:endParaRPr>
          </a:p>
        </p:txBody>
      </p:sp>
    </p:spTree>
    <p:extLst>
      <p:ext uri="{BB962C8B-B14F-4D97-AF65-F5344CB8AC3E}">
        <p14:creationId xmlns:p14="http://schemas.microsoft.com/office/powerpoint/2010/main" val="1887566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7504" y="1166843"/>
            <a:ext cx="8064896" cy="3647152"/>
          </a:xfrm>
          <a:prstGeom prst="rect">
            <a:avLst/>
          </a:prstGeom>
        </p:spPr>
        <p:txBody>
          <a:bodyPr wrap="square">
            <a:spAutoFit/>
          </a:bodyPr>
          <a:lstStyle/>
          <a:p>
            <a:pPr marL="285750" indent="-285750">
              <a:lnSpc>
                <a:spcPct val="150000"/>
              </a:lnSpc>
              <a:buFont typeface="Arial" pitchFamily="34" charset="0"/>
              <a:buChar char="•"/>
            </a:pPr>
            <a:r>
              <a:rPr lang="fr-FR" sz="1400" b="1" dirty="0"/>
              <a:t>Sites Internet </a:t>
            </a:r>
            <a:endParaRPr lang="fr-FR" sz="1400" dirty="0"/>
          </a:p>
          <a:p>
            <a:pPr>
              <a:lnSpc>
                <a:spcPct val="150000"/>
              </a:lnSpc>
            </a:pPr>
            <a:r>
              <a:rPr lang="fr-FR" sz="1400" b="1" dirty="0"/>
              <a:t>AUTEUR ou ORGANISME (responsable du site). Titre de la page d’accueil </a:t>
            </a:r>
            <a:r>
              <a:rPr lang="fr-FR" sz="1400" b="1" dirty="0" smtClean="0"/>
              <a:t> [</a:t>
            </a:r>
            <a:r>
              <a:rPr lang="fr-FR" sz="1400" b="1" dirty="0"/>
              <a:t>en ligne]. (date de création du site, date de mise à jour)Disponible sur : (date de consultation). </a:t>
            </a:r>
            <a:endParaRPr lang="fr-FR" sz="1400" b="1" dirty="0" smtClean="0"/>
          </a:p>
          <a:p>
            <a:pPr>
              <a:lnSpc>
                <a:spcPct val="150000"/>
              </a:lnSpc>
            </a:pPr>
            <a:r>
              <a:rPr lang="fr-FR" sz="1400" dirty="0" smtClean="0"/>
              <a:t>Exemple</a:t>
            </a:r>
            <a:r>
              <a:rPr lang="fr-FR" sz="1400" dirty="0"/>
              <a:t>: </a:t>
            </a:r>
          </a:p>
          <a:p>
            <a:pPr>
              <a:lnSpc>
                <a:spcPct val="150000"/>
              </a:lnSpc>
            </a:pPr>
            <a:r>
              <a:rPr lang="fr-FR" sz="1400" dirty="0"/>
              <a:t>Centre National de la Recherche Scientifique. Laboratoire de mécanique et d’acoustique. [en ligne]. (Modifié le 6 février 2008) Disponible sur :&lt; http://www.lma.cnrs-mrs.fr&gt; (Consulté le 05/01/2012). </a:t>
            </a:r>
            <a:endParaRPr lang="fr-FR" sz="1400" dirty="0" smtClean="0"/>
          </a:p>
          <a:p>
            <a:pPr>
              <a:lnSpc>
                <a:spcPct val="150000"/>
              </a:lnSpc>
            </a:pPr>
            <a:endParaRPr lang="fr-FR" sz="1400" b="1" dirty="0"/>
          </a:p>
          <a:p>
            <a:pPr>
              <a:lnSpc>
                <a:spcPct val="150000"/>
              </a:lnSpc>
            </a:pPr>
            <a:endParaRPr lang="fr-FR" sz="1400" b="1" dirty="0" smtClean="0"/>
          </a:p>
          <a:p>
            <a:pPr>
              <a:lnSpc>
                <a:spcPct val="150000"/>
              </a:lnSpc>
            </a:pPr>
            <a:r>
              <a:rPr lang="fr-FR" sz="1400" b="1" dirty="0" smtClean="0"/>
              <a:t>Remarque:</a:t>
            </a:r>
          </a:p>
          <a:p>
            <a:pPr>
              <a:lnSpc>
                <a:spcPct val="150000"/>
              </a:lnSpc>
            </a:pPr>
            <a:r>
              <a:rPr lang="fr-FR" sz="1400" b="1" dirty="0" smtClean="0"/>
              <a:t> </a:t>
            </a:r>
            <a:r>
              <a:rPr lang="fr-FR" sz="1400" dirty="0"/>
              <a:t>Si le nombre d’auteurs est supérieur à 3, ne citer que les 3 premiers suivis de « </a:t>
            </a:r>
            <a:r>
              <a:rPr lang="fr-FR" sz="1400" b="1" dirty="0"/>
              <a:t>et al. </a:t>
            </a:r>
            <a:r>
              <a:rPr lang="fr-FR" sz="1400" b="1" dirty="0" smtClean="0"/>
              <a:t>« </a:t>
            </a:r>
            <a:endParaRPr lang="fr-FR" sz="1400" dirty="0"/>
          </a:p>
        </p:txBody>
      </p:sp>
      <p:sp>
        <p:nvSpPr>
          <p:cNvPr id="5" name="Rectangle 4"/>
          <p:cNvSpPr/>
          <p:nvPr/>
        </p:nvSpPr>
        <p:spPr>
          <a:xfrm>
            <a:off x="877888" y="158205"/>
            <a:ext cx="6048672" cy="40011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lvl="0" algn="ctr"/>
            <a:r>
              <a:rPr lang="fr-FR" sz="2000" b="1"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Chapitre V: </a:t>
            </a:r>
            <a:r>
              <a:rPr lang="fr-FR" sz="2000" dirty="0" smtClean="0">
                <a:solidFill>
                  <a:schemeClr val="tx1">
                    <a:lumMod val="95000"/>
                    <a:lumOff val="5000"/>
                  </a:schemeClr>
                </a:solidFill>
                <a:latin typeface="Times New Roman" pitchFamily="18" charset="0"/>
                <a:ea typeface="Verdana" panose="020B0604030504040204" pitchFamily="34" charset="0"/>
                <a:cs typeface="Times New Roman" pitchFamily="18" charset="0"/>
              </a:rPr>
              <a:t>présentation de la bibliographie </a:t>
            </a:r>
            <a:endParaRPr lang="fr-FR" sz="2000" dirty="0">
              <a:solidFill>
                <a:schemeClr val="tx1">
                  <a:lumMod val="95000"/>
                  <a:lumOff val="5000"/>
                </a:schemeClr>
              </a:solidFill>
              <a:latin typeface="Times New Roman" pitchFamily="18" charset="0"/>
              <a:ea typeface="Verdana" panose="020B0604030504040204" pitchFamily="34" charset="0"/>
              <a:cs typeface="Times New Roman" pitchFamily="18" charset="0"/>
            </a:endParaRPr>
          </a:p>
        </p:txBody>
      </p:sp>
    </p:spTree>
    <p:extLst>
      <p:ext uri="{BB962C8B-B14F-4D97-AF65-F5344CB8AC3E}">
        <p14:creationId xmlns:p14="http://schemas.microsoft.com/office/powerpoint/2010/main" val="40555152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133418" y="3223559"/>
            <a:ext cx="877163" cy="410882"/>
          </a:xfrm>
          <a:prstGeom prst="rect">
            <a:avLst/>
          </a:prstGeom>
        </p:spPr>
        <p:txBody>
          <a:bodyPr wrap="none">
            <a:spAutoFit/>
          </a:bodyPr>
          <a:lstStyle/>
          <a:p>
            <a:pPr>
              <a:lnSpc>
                <a:spcPct val="115000"/>
              </a:lnSpc>
            </a:pPr>
            <a:r>
              <a:rPr lang="fr-FR" dirty="0">
                <a:solidFill>
                  <a:srgbClr val="FFFFFF"/>
                </a:solidFill>
                <a:latin typeface="Times New Roman"/>
                <a:ea typeface="Calibri"/>
                <a:cs typeface="Arial"/>
              </a:rPr>
              <a:t>ME901</a:t>
            </a:r>
            <a:endParaRPr lang="fr-FR" dirty="0">
              <a:latin typeface="Calibri"/>
              <a:ea typeface="Calibri"/>
              <a:cs typeface="Aria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44963" y="2857500"/>
            <a:ext cx="854075"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4171890" y="3241257"/>
            <a:ext cx="800219" cy="375487"/>
          </a:xfrm>
          <a:prstGeom prst="rect">
            <a:avLst/>
          </a:prstGeom>
        </p:spPr>
        <p:txBody>
          <a:bodyPr wrap="none">
            <a:spAutoFit/>
          </a:bodyPr>
          <a:lstStyle/>
          <a:p>
            <a:pPr lvl="0">
              <a:lnSpc>
                <a:spcPct val="115000"/>
              </a:lnSpc>
            </a:pPr>
            <a:r>
              <a:rPr lang="fr-FR" sz="1600" dirty="0">
                <a:solidFill>
                  <a:srgbClr val="FFFFFF"/>
                </a:solidFill>
                <a:latin typeface="Times New Roman"/>
                <a:ea typeface="Calibri"/>
                <a:cs typeface="Arial"/>
              </a:rPr>
              <a:t>ME901</a:t>
            </a:r>
            <a:endParaRPr lang="fr-FR" sz="1600" dirty="0">
              <a:solidFill>
                <a:prstClr val="black"/>
              </a:solidFill>
              <a:latin typeface="Calibri"/>
              <a:ea typeface="Calibri"/>
              <a:cs typeface="Arial"/>
            </a:endParaRPr>
          </a:p>
        </p:txBody>
      </p:sp>
      <p:graphicFrame>
        <p:nvGraphicFramePr>
          <p:cNvPr id="9" name="Diagramme 8"/>
          <p:cNvGraphicFramePr/>
          <p:nvPr>
            <p:extLst>
              <p:ext uri="{D42A27DB-BD31-4B8C-83A1-F6EECF244321}">
                <p14:modId xmlns:p14="http://schemas.microsoft.com/office/powerpoint/2010/main" val="1735281112"/>
              </p:ext>
            </p:extLst>
          </p:nvPr>
        </p:nvGraphicFramePr>
        <p:xfrm>
          <a:off x="395536" y="379243"/>
          <a:ext cx="7416824" cy="56886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673164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me 2"/>
          <p:cNvGraphicFramePr/>
          <p:nvPr>
            <p:extLst>
              <p:ext uri="{D42A27DB-BD31-4B8C-83A1-F6EECF244321}">
                <p14:modId xmlns:p14="http://schemas.microsoft.com/office/powerpoint/2010/main" val="4128319915"/>
              </p:ext>
            </p:extLst>
          </p:nvPr>
        </p:nvGraphicFramePr>
        <p:xfrm>
          <a:off x="683568" y="260648"/>
          <a:ext cx="7488832" cy="55446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ZoneTexte 4"/>
          <p:cNvSpPr txBox="1"/>
          <p:nvPr/>
        </p:nvSpPr>
        <p:spPr>
          <a:xfrm>
            <a:off x="1097614" y="1901498"/>
            <a:ext cx="6858762" cy="738664"/>
          </a:xfrm>
          <a:prstGeom prst="rect">
            <a:avLst/>
          </a:prstGeom>
          <a:noFill/>
        </p:spPr>
        <p:txBody>
          <a:bodyPr wrap="square" rtlCol="0">
            <a:spAutoFit/>
          </a:bodyPr>
          <a:lstStyle/>
          <a:p>
            <a:r>
              <a:rPr lang="fr-FR" sz="1400" dirty="0" smtClean="0">
                <a:latin typeface="Times New Roman" pitchFamily="18" charset="0"/>
                <a:cs typeface="Times New Roman" pitchFamily="18" charset="0"/>
              </a:rPr>
              <a:t>La surabondance </a:t>
            </a:r>
            <a:r>
              <a:rPr lang="fr-FR" sz="1400" dirty="0">
                <a:latin typeface="Times New Roman" pitchFamily="18" charset="0"/>
                <a:cs typeface="Times New Roman" pitchFamily="18" charset="0"/>
              </a:rPr>
              <a:t>d'informations </a:t>
            </a:r>
            <a:r>
              <a:rPr lang="fr-FR" sz="1400" dirty="0" smtClean="0">
                <a:latin typeface="Times New Roman" pitchFamily="18" charset="0"/>
                <a:cs typeface="Times New Roman" pitchFamily="18" charset="0"/>
              </a:rPr>
              <a:t>et de </a:t>
            </a:r>
            <a:r>
              <a:rPr lang="fr-FR" sz="1400" dirty="0">
                <a:latin typeface="Times New Roman" pitchFamily="18" charset="0"/>
                <a:cs typeface="Times New Roman" pitchFamily="18" charset="0"/>
              </a:rPr>
              <a:t>diversité de ses supports, les processus de </a:t>
            </a:r>
            <a:r>
              <a:rPr lang="fr-FR" sz="1400" dirty="0" smtClean="0">
                <a:latin typeface="Times New Roman" pitchFamily="18" charset="0"/>
                <a:cs typeface="Times New Roman" pitchFamily="18" charset="0"/>
              </a:rPr>
              <a:t>r</a:t>
            </a:r>
            <a:r>
              <a:rPr lang="fr-FR" sz="1400" b="1" dirty="0" smtClean="0">
                <a:latin typeface="Times New Roman" pitchFamily="18" charset="0"/>
                <a:cs typeface="Times New Roman" pitchFamily="18" charset="0"/>
              </a:rPr>
              <a:t>echerche documentaire </a:t>
            </a:r>
            <a:r>
              <a:rPr lang="fr-FR" sz="1400" dirty="0">
                <a:latin typeface="Times New Roman" pitchFamily="18" charset="0"/>
                <a:cs typeface="Times New Roman" pitchFamily="18" charset="0"/>
              </a:rPr>
              <a:t>et de </a:t>
            </a:r>
            <a:r>
              <a:rPr lang="fr-FR" sz="1400" b="1" dirty="0">
                <a:latin typeface="Times New Roman" pitchFamily="18" charset="0"/>
                <a:cs typeface="Times New Roman" pitchFamily="18" charset="0"/>
              </a:rPr>
              <a:t>validation de l'information </a:t>
            </a:r>
            <a:r>
              <a:rPr lang="fr-FR" sz="1400" dirty="0">
                <a:latin typeface="Times New Roman" pitchFamily="18" charset="0"/>
                <a:cs typeface="Times New Roman" pitchFamily="18" charset="0"/>
              </a:rPr>
              <a:t>requièrent </a:t>
            </a:r>
            <a:r>
              <a:rPr lang="fr-FR" sz="1400" dirty="0" smtClean="0">
                <a:latin typeface="Times New Roman" pitchFamily="18" charset="0"/>
                <a:cs typeface="Times New Roman" pitchFamily="18" charset="0"/>
              </a:rPr>
              <a:t>la mise </a:t>
            </a:r>
            <a:r>
              <a:rPr lang="fr-FR" sz="1400" dirty="0">
                <a:latin typeface="Times New Roman" pitchFamily="18" charset="0"/>
                <a:cs typeface="Times New Roman" pitchFamily="18" charset="0"/>
              </a:rPr>
              <a:t>en application d'une </a:t>
            </a:r>
            <a:r>
              <a:rPr lang="fr-FR" sz="1400" dirty="0">
                <a:solidFill>
                  <a:srgbClr val="FF0000"/>
                </a:solidFill>
                <a:latin typeface="Times New Roman" pitchFamily="18" charset="0"/>
                <a:cs typeface="Times New Roman" pitchFamily="18" charset="0"/>
              </a:rPr>
              <a:t>méthodologie</a:t>
            </a:r>
            <a:r>
              <a:rPr lang="fr-FR" sz="1400" dirty="0">
                <a:latin typeface="Times New Roman" pitchFamily="18" charset="0"/>
                <a:cs typeface="Times New Roman" pitchFamily="18" charset="0"/>
              </a:rPr>
              <a:t> efficace.</a:t>
            </a:r>
          </a:p>
        </p:txBody>
      </p:sp>
      <p:sp>
        <p:nvSpPr>
          <p:cNvPr id="4" name="Rectangle 3"/>
          <p:cNvSpPr/>
          <p:nvPr/>
        </p:nvSpPr>
        <p:spPr>
          <a:xfrm>
            <a:off x="2699792" y="4260701"/>
            <a:ext cx="4888261" cy="369332"/>
          </a:xfrm>
          <a:prstGeom prst="rect">
            <a:avLst/>
          </a:prstGeom>
        </p:spPr>
        <p:txBody>
          <a:bodyPr wrap="none">
            <a:spAutoFit/>
          </a:bodyPr>
          <a:lstStyle/>
          <a:p>
            <a:r>
              <a:rPr lang="fr-FR" dirty="0"/>
              <a:t>Pour faciliter la production d’un travail </a:t>
            </a:r>
            <a:r>
              <a:rPr lang="fr-FR" dirty="0" smtClean="0"/>
              <a:t>avec:</a:t>
            </a: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74651" y="404664"/>
            <a:ext cx="7056783" cy="5858014"/>
          </a:xfrm>
          <a:prstGeom prst="rect">
            <a:avLst/>
          </a:prstGeom>
        </p:spPr>
        <p:txBody>
          <a:bodyPr wrap="square">
            <a:spAutoFit/>
          </a:bodyPr>
          <a:lstStyle/>
          <a:p>
            <a:pPr>
              <a:lnSpc>
                <a:spcPct val="150000"/>
              </a:lnSpc>
            </a:pPr>
            <a:r>
              <a:rPr lang="fr-FR" dirty="0" smtClean="0">
                <a:latin typeface="Arial" pitchFamily="34" charset="0"/>
                <a:cs typeface="Arial" pitchFamily="34" charset="0"/>
              </a:rPr>
              <a:t>Les </a:t>
            </a:r>
            <a:r>
              <a:rPr lang="fr-FR" dirty="0">
                <a:latin typeface="Arial" pitchFamily="34" charset="0"/>
                <a:cs typeface="Arial" pitchFamily="34" charset="0"/>
              </a:rPr>
              <a:t>questions préalables :</a:t>
            </a:r>
          </a:p>
          <a:p>
            <a:pPr>
              <a:lnSpc>
                <a:spcPct val="150000"/>
              </a:lnSpc>
            </a:pPr>
            <a:r>
              <a:rPr lang="fr-FR" dirty="0">
                <a:latin typeface="Arial" pitchFamily="34" charset="0"/>
                <a:cs typeface="Arial" pitchFamily="34" charset="0"/>
              </a:rPr>
              <a:t>1. Quelle est la </a:t>
            </a:r>
            <a:r>
              <a:rPr lang="fr-FR" b="1" dirty="0">
                <a:latin typeface="Arial" pitchFamily="34" charset="0"/>
                <a:cs typeface="Arial" pitchFamily="34" charset="0"/>
              </a:rPr>
              <a:t>nature du travail </a:t>
            </a:r>
            <a:r>
              <a:rPr lang="fr-FR" dirty="0">
                <a:latin typeface="Arial" pitchFamily="34" charset="0"/>
                <a:cs typeface="Arial" pitchFamily="34" charset="0"/>
              </a:rPr>
              <a:t>à produire ?</a:t>
            </a:r>
          </a:p>
          <a:p>
            <a:pPr marL="285750" lvl="0" indent="-285750">
              <a:lnSpc>
                <a:spcPct val="150000"/>
              </a:lnSpc>
              <a:buFont typeface="Arial" pitchFamily="34" charset="0"/>
              <a:buChar char="•"/>
            </a:pPr>
            <a:r>
              <a:rPr lang="fr-FR" dirty="0" smtClean="0">
                <a:latin typeface="Arial" pitchFamily="34" charset="0"/>
                <a:cs typeface="Arial" pitchFamily="34" charset="0"/>
              </a:rPr>
              <a:t>exposé</a:t>
            </a:r>
            <a:r>
              <a:rPr lang="fr-FR" dirty="0">
                <a:latin typeface="Arial" pitchFamily="34" charset="0"/>
                <a:cs typeface="Arial" pitchFamily="34" charset="0"/>
              </a:rPr>
              <a:t>, mémoire, article, rapport d'étude, etc.</a:t>
            </a:r>
          </a:p>
          <a:p>
            <a:pPr>
              <a:lnSpc>
                <a:spcPct val="150000"/>
              </a:lnSpc>
            </a:pPr>
            <a:r>
              <a:rPr lang="fr-FR" dirty="0">
                <a:latin typeface="Arial" pitchFamily="34" charset="0"/>
                <a:cs typeface="Arial" pitchFamily="34" charset="0"/>
              </a:rPr>
              <a:t>2. Quel est le </a:t>
            </a:r>
            <a:r>
              <a:rPr lang="fr-FR" b="1" dirty="0">
                <a:latin typeface="Arial" pitchFamily="34" charset="0"/>
                <a:cs typeface="Arial" pitchFamily="34" charset="0"/>
              </a:rPr>
              <a:t>niveau attendu de l’information </a:t>
            </a:r>
            <a:r>
              <a:rPr lang="fr-FR" dirty="0">
                <a:latin typeface="Arial" pitchFamily="34" charset="0"/>
                <a:cs typeface="Arial" pitchFamily="34" charset="0"/>
              </a:rPr>
              <a:t>?</a:t>
            </a:r>
          </a:p>
          <a:p>
            <a:pPr marL="285750" lvl="0" indent="-285750">
              <a:lnSpc>
                <a:spcPct val="150000"/>
              </a:lnSpc>
              <a:buFont typeface="Wingdings" pitchFamily="2" charset="2"/>
              <a:buChar char="§"/>
            </a:pPr>
            <a:r>
              <a:rPr lang="fr-FR" dirty="0" smtClean="0">
                <a:latin typeface="Arial" pitchFamily="34" charset="0"/>
                <a:cs typeface="Arial" pitchFamily="34" charset="0"/>
              </a:rPr>
              <a:t>information </a:t>
            </a:r>
            <a:r>
              <a:rPr lang="fr-FR" dirty="0">
                <a:latin typeface="Arial" pitchFamily="34" charset="0"/>
                <a:cs typeface="Arial" pitchFamily="34" charset="0"/>
              </a:rPr>
              <a:t>de base : un ou deux ouvrages et une encyclopédie suffiront</a:t>
            </a:r>
          </a:p>
          <a:p>
            <a:pPr marL="285750" lvl="0" indent="-285750">
              <a:lnSpc>
                <a:spcPct val="150000"/>
              </a:lnSpc>
              <a:buFont typeface="Wingdings" pitchFamily="2" charset="2"/>
              <a:buChar char="§"/>
            </a:pPr>
            <a:r>
              <a:rPr lang="fr-FR" dirty="0" smtClean="0">
                <a:latin typeface="Arial" pitchFamily="34" charset="0"/>
                <a:cs typeface="Arial" pitchFamily="34" charset="0"/>
              </a:rPr>
              <a:t>information </a:t>
            </a:r>
            <a:r>
              <a:rPr lang="fr-FR" dirty="0">
                <a:latin typeface="Arial" pitchFamily="34" charset="0"/>
                <a:cs typeface="Arial" pitchFamily="34" charset="0"/>
              </a:rPr>
              <a:t>plus pointue ou plus développée : se diriger vers des articles </a:t>
            </a:r>
            <a:r>
              <a:rPr lang="fr-FR" dirty="0" smtClean="0">
                <a:latin typeface="Arial" pitchFamily="34" charset="0"/>
                <a:cs typeface="Arial" pitchFamily="34" charset="0"/>
              </a:rPr>
              <a:t>de périodiques</a:t>
            </a:r>
            <a:r>
              <a:rPr lang="fr-FR" dirty="0">
                <a:latin typeface="Arial" pitchFamily="34" charset="0"/>
                <a:cs typeface="Arial" pitchFamily="34" charset="0"/>
              </a:rPr>
              <a:t>, conférences, rapports, thèses, normes…</a:t>
            </a:r>
          </a:p>
          <a:p>
            <a:pPr>
              <a:lnSpc>
                <a:spcPct val="150000"/>
              </a:lnSpc>
            </a:pPr>
            <a:r>
              <a:rPr lang="fr-FR" dirty="0">
                <a:latin typeface="Arial" pitchFamily="34" charset="0"/>
                <a:cs typeface="Arial" pitchFamily="34" charset="0"/>
              </a:rPr>
              <a:t>3. Quelle est la </a:t>
            </a:r>
            <a:r>
              <a:rPr lang="fr-FR" b="1" dirty="0">
                <a:latin typeface="Arial" pitchFamily="34" charset="0"/>
                <a:cs typeface="Arial" pitchFamily="34" charset="0"/>
              </a:rPr>
              <a:t>nature de l’information </a:t>
            </a:r>
            <a:r>
              <a:rPr lang="fr-FR" dirty="0">
                <a:latin typeface="Arial" pitchFamily="34" charset="0"/>
                <a:cs typeface="Arial" pitchFamily="34" charset="0"/>
              </a:rPr>
              <a:t>recherchée ?</a:t>
            </a:r>
          </a:p>
          <a:p>
            <a:pPr marL="285750" lvl="0" indent="-285750">
              <a:lnSpc>
                <a:spcPct val="150000"/>
              </a:lnSpc>
              <a:buFont typeface="Arial" pitchFamily="34" charset="0"/>
              <a:buChar char="•"/>
            </a:pPr>
            <a:r>
              <a:rPr lang="fr-FR" dirty="0">
                <a:latin typeface="Arial" pitchFamily="34" charset="0"/>
                <a:cs typeface="Arial" pitchFamily="34" charset="0"/>
              </a:rPr>
              <a:t>développements sur un sujet, données statistiques, schémas techniques, etc.</a:t>
            </a:r>
          </a:p>
          <a:p>
            <a:pPr>
              <a:lnSpc>
                <a:spcPct val="150000"/>
              </a:lnSpc>
            </a:pPr>
            <a:r>
              <a:rPr lang="fr-FR" dirty="0">
                <a:latin typeface="Arial" pitchFamily="34" charset="0"/>
                <a:cs typeface="Arial" pitchFamily="34" charset="0"/>
              </a:rPr>
              <a:t>4. Quel est le </a:t>
            </a:r>
            <a:r>
              <a:rPr lang="fr-FR" b="1" dirty="0">
                <a:latin typeface="Arial" pitchFamily="34" charset="0"/>
                <a:cs typeface="Arial" pitchFamily="34" charset="0"/>
              </a:rPr>
              <a:t>degré d’actualité de l’information </a:t>
            </a:r>
            <a:r>
              <a:rPr lang="fr-FR" dirty="0">
                <a:latin typeface="Arial" pitchFamily="34" charset="0"/>
                <a:cs typeface="Arial" pitchFamily="34" charset="0"/>
              </a:rPr>
              <a:t>recherchée ?</a:t>
            </a:r>
          </a:p>
          <a:p>
            <a:pPr marL="285750" indent="-285750">
              <a:lnSpc>
                <a:spcPct val="150000"/>
              </a:lnSpc>
              <a:buFont typeface="Arial" pitchFamily="34" charset="0"/>
              <a:buChar char="•"/>
            </a:pPr>
            <a:r>
              <a:rPr lang="fr-FR" dirty="0">
                <a:latin typeface="Arial" pitchFamily="34" charset="0"/>
                <a:cs typeface="Arial" pitchFamily="34" charset="0"/>
              </a:rPr>
              <a:t>Documents d'archives aux derniers résultats connus de la recherche</a:t>
            </a:r>
          </a:p>
        </p:txBody>
      </p:sp>
      <p:sp>
        <p:nvSpPr>
          <p:cNvPr id="6" name="AutoShape 5">
            <a:extLst>
              <a:ext uri="{FF2B5EF4-FFF2-40B4-BE49-F238E27FC236}">
                <a16:creationId xmlns:a16="http://schemas.microsoft.com/office/drawing/2014/main" xmlns="" id="{977406F1-35E0-4BF7-AAA0-DA95C714B1B3}"/>
              </a:ext>
            </a:extLst>
          </p:cNvPr>
          <p:cNvSpPr>
            <a:spLocks noChangeArrowheads="1"/>
          </p:cNvSpPr>
          <p:nvPr/>
        </p:nvSpPr>
        <p:spPr bwMode="auto">
          <a:xfrm>
            <a:off x="481185" y="0"/>
            <a:ext cx="6935738" cy="442674"/>
          </a:xfrm>
          <a:prstGeom prst="flowChartAlternateProcess">
            <a:avLst/>
          </a:prstGeom>
          <a:ln>
            <a:headEnd/>
            <a:tailEnd/>
          </a:ln>
        </p:spPr>
        <p:style>
          <a:lnRef idx="0">
            <a:schemeClr val="accent2"/>
          </a:lnRef>
          <a:fillRef idx="3">
            <a:schemeClr val="accent2"/>
          </a:fillRef>
          <a:effectRef idx="3">
            <a:schemeClr val="accent2"/>
          </a:effectRef>
          <a:fontRef idx="minor">
            <a:schemeClr val="lt1"/>
          </a:fontRef>
        </p:style>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fr-FR" sz="2000" dirty="0">
                <a:ln w="18415" cmpd="sng">
                  <a:solidFill>
                    <a:srgbClr val="FFFFFF"/>
                  </a:solidFill>
                  <a:prstDash val="solid"/>
                </a:ln>
                <a:solidFill>
                  <a:srgbClr val="FFFFFF"/>
                </a:solidFill>
                <a:effectLst>
                  <a:outerShdw blurRad="63500" dir="3600000" algn="tl" rotWithShape="0">
                    <a:srgbClr val="000000">
                      <a:alpha val="70000"/>
                    </a:srgbClr>
                  </a:outerShdw>
                </a:effectLst>
              </a:rPr>
              <a:t>Buts de la recherche</a:t>
            </a:r>
          </a:p>
        </p:txBody>
      </p:sp>
    </p:spTree>
    <p:extLst>
      <p:ext uri="{BB962C8B-B14F-4D97-AF65-F5344CB8AC3E}">
        <p14:creationId xmlns:p14="http://schemas.microsoft.com/office/powerpoint/2010/main" val="19021824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1124744"/>
            <a:ext cx="7500990" cy="4846320"/>
          </a:xfrm>
        </p:spPr>
        <p:txBody>
          <a:bodyPr>
            <a:normAutofit/>
          </a:bodyPr>
          <a:lstStyle/>
          <a:p>
            <a:r>
              <a:rPr lang="fr-FR" sz="1800" dirty="0">
                <a:latin typeface="Times New Roman" pitchFamily="18" charset="0"/>
                <a:cs typeface="Times New Roman" pitchFamily="18" charset="0"/>
              </a:rPr>
              <a:t>La finalité d'une bonne méthodologie de recherche est de faciliter </a:t>
            </a:r>
            <a:r>
              <a:rPr lang="fr-FR" sz="1800" dirty="0" smtClean="0">
                <a:latin typeface="Times New Roman" pitchFamily="18" charset="0"/>
                <a:cs typeface="Times New Roman" pitchFamily="18" charset="0"/>
              </a:rPr>
              <a:t>la production </a:t>
            </a:r>
            <a:r>
              <a:rPr lang="fr-FR" sz="1800" dirty="0">
                <a:latin typeface="Times New Roman" pitchFamily="18" charset="0"/>
                <a:cs typeface="Times New Roman" pitchFamily="18" charset="0"/>
              </a:rPr>
              <a:t>d'un travail universitaire alliant </a:t>
            </a:r>
            <a:r>
              <a:rPr lang="fr-FR" sz="1800" b="1" dirty="0">
                <a:latin typeface="Times New Roman" pitchFamily="18" charset="0"/>
                <a:cs typeface="Times New Roman" pitchFamily="18" charset="0"/>
              </a:rPr>
              <a:t>richesse </a:t>
            </a:r>
            <a:r>
              <a:rPr lang="fr-FR" sz="1800" b="1" dirty="0" smtClean="0">
                <a:latin typeface="Times New Roman" pitchFamily="18" charset="0"/>
                <a:cs typeface="Times New Roman" pitchFamily="18" charset="0"/>
              </a:rPr>
              <a:t>documentaire </a:t>
            </a:r>
            <a:r>
              <a:rPr lang="fr-FR" sz="1800" dirty="0" smtClean="0">
                <a:latin typeface="Times New Roman" pitchFamily="18" charset="0"/>
                <a:cs typeface="Times New Roman" pitchFamily="18" charset="0"/>
              </a:rPr>
              <a:t>et </a:t>
            </a:r>
            <a:r>
              <a:rPr lang="fr-FR" sz="1800" b="1" dirty="0">
                <a:latin typeface="Times New Roman" pitchFamily="18" charset="0"/>
                <a:cs typeface="Times New Roman" pitchFamily="18" charset="0"/>
              </a:rPr>
              <a:t>rigueur scientifique.</a:t>
            </a:r>
          </a:p>
          <a:p>
            <a:pPr algn="just"/>
            <a:r>
              <a:rPr lang="fr-FR" sz="1800" dirty="0">
                <a:latin typeface="Times New Roman" pitchFamily="18" charset="0"/>
                <a:cs typeface="Times New Roman" pitchFamily="18" charset="0"/>
              </a:rPr>
              <a:t>Elle va s'articuler autour de 5 étapes successives :</a:t>
            </a:r>
          </a:p>
          <a:p>
            <a:pPr lvl="0"/>
            <a:r>
              <a:rPr lang="fr-FR" sz="2400" b="1" dirty="0">
                <a:solidFill>
                  <a:schemeClr val="tx1">
                    <a:lumMod val="95000"/>
                    <a:lumOff val="5000"/>
                  </a:schemeClr>
                </a:solidFill>
                <a:latin typeface="Times New Roman" pitchFamily="18" charset="0"/>
                <a:ea typeface="Verdana" panose="020B0604030504040204" pitchFamily="34" charset="0"/>
                <a:cs typeface="Times New Roman" pitchFamily="18" charset="0"/>
              </a:rPr>
              <a:t>Chapitre I</a:t>
            </a:r>
            <a:r>
              <a:rPr lang="fr-FR" sz="2400" dirty="0">
                <a:solidFill>
                  <a:schemeClr val="tx1">
                    <a:lumMod val="95000"/>
                    <a:lumOff val="5000"/>
                  </a:schemeClr>
                </a:solidFill>
                <a:latin typeface="Times New Roman" pitchFamily="18" charset="0"/>
                <a:ea typeface="Verdana" panose="020B0604030504040204" pitchFamily="34" charset="0"/>
                <a:cs typeface="Times New Roman" pitchFamily="18" charset="0"/>
              </a:rPr>
              <a:t>: Définition du sujet</a:t>
            </a:r>
          </a:p>
          <a:p>
            <a:pPr lvl="0"/>
            <a:r>
              <a:rPr lang="fr-FR" sz="2400" b="1" dirty="0">
                <a:solidFill>
                  <a:schemeClr val="tx1">
                    <a:lumMod val="95000"/>
                    <a:lumOff val="5000"/>
                  </a:schemeClr>
                </a:solidFill>
                <a:latin typeface="Times New Roman" pitchFamily="18" charset="0"/>
                <a:ea typeface="Verdana" panose="020B0604030504040204" pitchFamily="34" charset="0"/>
                <a:cs typeface="Times New Roman" pitchFamily="18" charset="0"/>
              </a:rPr>
              <a:t>Chapitre II: </a:t>
            </a:r>
            <a:r>
              <a:rPr lang="fr-FR" sz="2400" dirty="0">
                <a:solidFill>
                  <a:schemeClr val="tx1">
                    <a:lumMod val="95000"/>
                    <a:lumOff val="5000"/>
                  </a:schemeClr>
                </a:solidFill>
                <a:latin typeface="Times New Roman" pitchFamily="18" charset="0"/>
                <a:ea typeface="Verdana" panose="020B0604030504040204" pitchFamily="34" charset="0"/>
                <a:cs typeface="Times New Roman" pitchFamily="18" charset="0"/>
              </a:rPr>
              <a:t>Localiser les ressources</a:t>
            </a:r>
          </a:p>
          <a:p>
            <a:pPr lvl="0"/>
            <a:r>
              <a:rPr lang="fr-FR" sz="2400" b="1" dirty="0">
                <a:solidFill>
                  <a:schemeClr val="tx1">
                    <a:lumMod val="95000"/>
                    <a:lumOff val="5000"/>
                  </a:schemeClr>
                </a:solidFill>
                <a:latin typeface="Times New Roman" pitchFamily="18" charset="0"/>
                <a:ea typeface="Verdana" panose="020B0604030504040204" pitchFamily="34" charset="0"/>
                <a:cs typeface="Times New Roman" pitchFamily="18" charset="0"/>
              </a:rPr>
              <a:t>Chapitre III: </a:t>
            </a:r>
            <a:r>
              <a:rPr lang="fr-FR" sz="2400" dirty="0">
                <a:solidFill>
                  <a:schemeClr val="tx1">
                    <a:lumMod val="95000"/>
                    <a:lumOff val="5000"/>
                  </a:schemeClr>
                </a:solidFill>
                <a:latin typeface="Times New Roman" pitchFamily="18" charset="0"/>
                <a:ea typeface="Verdana" panose="020B0604030504040204" pitchFamily="34" charset="0"/>
                <a:cs typeface="Times New Roman" pitchFamily="18" charset="0"/>
              </a:rPr>
              <a:t>Localiser les documents </a:t>
            </a:r>
          </a:p>
          <a:p>
            <a:pPr lvl="0"/>
            <a:r>
              <a:rPr lang="fr-FR" sz="2400" b="1" dirty="0">
                <a:solidFill>
                  <a:schemeClr val="tx1">
                    <a:lumMod val="95000"/>
                    <a:lumOff val="5000"/>
                  </a:schemeClr>
                </a:solidFill>
                <a:latin typeface="Times New Roman" pitchFamily="18" charset="0"/>
                <a:ea typeface="Verdana" panose="020B0604030504040204" pitchFamily="34" charset="0"/>
                <a:cs typeface="Times New Roman" pitchFamily="18" charset="0"/>
              </a:rPr>
              <a:t>Chapitre IV: </a:t>
            </a:r>
            <a:r>
              <a:rPr lang="fr-FR" sz="2400" dirty="0">
                <a:solidFill>
                  <a:schemeClr val="tx1">
                    <a:lumMod val="95000"/>
                    <a:lumOff val="5000"/>
                  </a:schemeClr>
                </a:solidFill>
                <a:latin typeface="Times New Roman" pitchFamily="18" charset="0"/>
                <a:ea typeface="Verdana" panose="020B0604030504040204" pitchFamily="34" charset="0"/>
                <a:cs typeface="Times New Roman" pitchFamily="18" charset="0"/>
              </a:rPr>
              <a:t>Traiter les informations</a:t>
            </a:r>
          </a:p>
          <a:p>
            <a:pPr lvl="0"/>
            <a:r>
              <a:rPr lang="fr-FR" sz="2400" b="1" dirty="0">
                <a:solidFill>
                  <a:schemeClr val="tx1">
                    <a:lumMod val="95000"/>
                    <a:lumOff val="5000"/>
                  </a:schemeClr>
                </a:solidFill>
                <a:latin typeface="Times New Roman" pitchFamily="18" charset="0"/>
                <a:ea typeface="Verdana" panose="020B0604030504040204" pitchFamily="34" charset="0"/>
                <a:cs typeface="Times New Roman" pitchFamily="18" charset="0"/>
              </a:rPr>
              <a:t>Chapitre V: </a:t>
            </a:r>
            <a:r>
              <a:rPr lang="fr-FR" sz="2400" dirty="0">
                <a:solidFill>
                  <a:schemeClr val="tx1">
                    <a:lumMod val="95000"/>
                    <a:lumOff val="5000"/>
                  </a:schemeClr>
                </a:solidFill>
                <a:latin typeface="Times New Roman" pitchFamily="18" charset="0"/>
                <a:ea typeface="Verdana" panose="020B0604030504040204" pitchFamily="34" charset="0"/>
                <a:cs typeface="Times New Roman" pitchFamily="18" charset="0"/>
              </a:rPr>
              <a:t>présentation de la bibliographie </a:t>
            </a:r>
          </a:p>
          <a:p>
            <a:pPr lvl="0"/>
            <a:endParaRPr lang="fr-FR" sz="2200" dirty="0" smtClean="0"/>
          </a:p>
          <a:p>
            <a:pPr algn="just"/>
            <a:endParaRPr lang="fr-FR" dirty="0"/>
          </a:p>
        </p:txBody>
      </p:sp>
      <p:sp>
        <p:nvSpPr>
          <p:cNvPr id="7" name="Rectangle 6"/>
          <p:cNvSpPr/>
          <p:nvPr/>
        </p:nvSpPr>
        <p:spPr>
          <a:xfrm>
            <a:off x="1043608" y="445126"/>
            <a:ext cx="5184576" cy="40011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fr-FR" sz="2000" dirty="0" smtClean="0">
                <a:latin typeface="Times New Roman" pitchFamily="18" charset="0"/>
                <a:cs typeface="Times New Roman" pitchFamily="18" charset="0"/>
              </a:rPr>
              <a:t>Objectif </a:t>
            </a:r>
            <a:r>
              <a:rPr lang="fr-FR" sz="2000" dirty="0">
                <a:latin typeface="Times New Roman" pitchFamily="18" charset="0"/>
                <a:cs typeface="Times New Roman" pitchFamily="18" charset="0"/>
              </a:rPr>
              <a:t>de la méthodologie de recherche</a:t>
            </a:r>
            <a:endParaRPr lang="fr-FR" sz="2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07951" y="158205"/>
            <a:ext cx="6048672" cy="40011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lvl="0" algn="ctr"/>
            <a:r>
              <a:rPr lang="fr-FR" sz="2000" b="1" dirty="0">
                <a:solidFill>
                  <a:schemeClr val="tx1">
                    <a:lumMod val="95000"/>
                    <a:lumOff val="5000"/>
                  </a:schemeClr>
                </a:solidFill>
                <a:latin typeface="Times New Roman" pitchFamily="18" charset="0"/>
                <a:ea typeface="Verdana" panose="020B0604030504040204" pitchFamily="34" charset="0"/>
                <a:cs typeface="Times New Roman" pitchFamily="18" charset="0"/>
              </a:rPr>
              <a:t>Chapitre I</a:t>
            </a:r>
            <a:r>
              <a:rPr lang="fr-FR" sz="2000" dirty="0">
                <a:solidFill>
                  <a:schemeClr val="tx1">
                    <a:lumMod val="95000"/>
                    <a:lumOff val="5000"/>
                  </a:schemeClr>
                </a:solidFill>
                <a:latin typeface="Times New Roman" pitchFamily="18" charset="0"/>
                <a:ea typeface="Verdana" panose="020B0604030504040204" pitchFamily="34" charset="0"/>
                <a:cs typeface="Times New Roman" pitchFamily="18" charset="0"/>
              </a:rPr>
              <a:t>: Définition du sujet</a:t>
            </a:r>
          </a:p>
        </p:txBody>
      </p:sp>
      <p:graphicFrame>
        <p:nvGraphicFramePr>
          <p:cNvPr id="7" name="Diagramme 6"/>
          <p:cNvGraphicFramePr/>
          <p:nvPr>
            <p:extLst>
              <p:ext uri="{D42A27DB-BD31-4B8C-83A1-F6EECF244321}">
                <p14:modId xmlns:p14="http://schemas.microsoft.com/office/powerpoint/2010/main" val="1629811184"/>
              </p:ext>
            </p:extLst>
          </p:nvPr>
        </p:nvGraphicFramePr>
        <p:xfrm>
          <a:off x="683568" y="764704"/>
          <a:ext cx="6856387" cy="361636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Diagramme 4"/>
          <p:cNvGraphicFramePr/>
          <p:nvPr>
            <p:extLst>
              <p:ext uri="{D42A27DB-BD31-4B8C-83A1-F6EECF244321}">
                <p14:modId xmlns:p14="http://schemas.microsoft.com/office/powerpoint/2010/main" val="1915137374"/>
              </p:ext>
            </p:extLst>
          </p:nvPr>
        </p:nvGraphicFramePr>
        <p:xfrm>
          <a:off x="755576" y="4437112"/>
          <a:ext cx="6856387" cy="216024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30152358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07951" y="158205"/>
            <a:ext cx="6048672" cy="40011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lvl="0" algn="ctr"/>
            <a:r>
              <a:rPr lang="fr-FR" sz="2000" b="1" dirty="0">
                <a:solidFill>
                  <a:schemeClr val="tx1">
                    <a:lumMod val="95000"/>
                    <a:lumOff val="5000"/>
                  </a:schemeClr>
                </a:solidFill>
                <a:latin typeface="Times New Roman" pitchFamily="18" charset="0"/>
                <a:ea typeface="Verdana" panose="020B0604030504040204" pitchFamily="34" charset="0"/>
                <a:cs typeface="Times New Roman" pitchFamily="18" charset="0"/>
              </a:rPr>
              <a:t>Chapitre I</a:t>
            </a:r>
            <a:r>
              <a:rPr lang="fr-FR" sz="2000" dirty="0">
                <a:solidFill>
                  <a:schemeClr val="tx1">
                    <a:lumMod val="95000"/>
                    <a:lumOff val="5000"/>
                  </a:schemeClr>
                </a:solidFill>
                <a:latin typeface="Times New Roman" pitchFamily="18" charset="0"/>
                <a:ea typeface="Verdana" panose="020B0604030504040204" pitchFamily="34" charset="0"/>
                <a:cs typeface="Times New Roman" pitchFamily="18" charset="0"/>
              </a:rPr>
              <a:t>: Définition du sujet</a:t>
            </a:r>
          </a:p>
        </p:txBody>
      </p:sp>
      <p:graphicFrame>
        <p:nvGraphicFramePr>
          <p:cNvPr id="3" name="Diagramme 2"/>
          <p:cNvGraphicFramePr/>
          <p:nvPr>
            <p:extLst>
              <p:ext uri="{D42A27DB-BD31-4B8C-83A1-F6EECF244321}">
                <p14:modId xmlns:p14="http://schemas.microsoft.com/office/powerpoint/2010/main" val="338263110"/>
              </p:ext>
            </p:extLst>
          </p:nvPr>
        </p:nvGraphicFramePr>
        <p:xfrm>
          <a:off x="1043608" y="980728"/>
          <a:ext cx="6096000" cy="45365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ectangle 4"/>
          <p:cNvSpPr/>
          <p:nvPr/>
        </p:nvSpPr>
        <p:spPr>
          <a:xfrm>
            <a:off x="3851920" y="3861048"/>
            <a:ext cx="2520280" cy="369332"/>
          </a:xfrm>
          <a:prstGeom prst="rect">
            <a:avLst/>
          </a:prstGeom>
        </p:spPr>
        <p:txBody>
          <a:bodyPr wrap="square">
            <a:spAutoFit/>
          </a:bodyPr>
          <a:lstStyle/>
          <a:p>
            <a:r>
              <a:rPr lang="fr-FR" b="1" dirty="0"/>
              <a:t>questionner le </a:t>
            </a:r>
            <a:r>
              <a:rPr lang="fr-FR" b="1" dirty="0" smtClean="0"/>
              <a:t>sujet</a:t>
            </a:r>
            <a:endParaRPr lang="fr-FR" dirty="0"/>
          </a:p>
        </p:txBody>
      </p:sp>
    </p:spTree>
    <p:extLst>
      <p:ext uri="{BB962C8B-B14F-4D97-AF65-F5344CB8AC3E}">
        <p14:creationId xmlns:p14="http://schemas.microsoft.com/office/powerpoint/2010/main" val="42015452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1700808"/>
            <a:ext cx="7620000" cy="45365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907951" y="158205"/>
            <a:ext cx="6048672" cy="40011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lvl="0" algn="ctr"/>
            <a:r>
              <a:rPr lang="fr-FR" sz="2000" b="1" dirty="0">
                <a:solidFill>
                  <a:schemeClr val="tx1">
                    <a:lumMod val="95000"/>
                    <a:lumOff val="5000"/>
                  </a:schemeClr>
                </a:solidFill>
                <a:latin typeface="Times New Roman" pitchFamily="18" charset="0"/>
                <a:ea typeface="Verdana" panose="020B0604030504040204" pitchFamily="34" charset="0"/>
                <a:cs typeface="Times New Roman" pitchFamily="18" charset="0"/>
              </a:rPr>
              <a:t>Chapitre I</a:t>
            </a:r>
            <a:r>
              <a:rPr lang="fr-FR" sz="2000" dirty="0">
                <a:solidFill>
                  <a:schemeClr val="tx1">
                    <a:lumMod val="95000"/>
                    <a:lumOff val="5000"/>
                  </a:schemeClr>
                </a:solidFill>
                <a:latin typeface="Times New Roman" pitchFamily="18" charset="0"/>
                <a:ea typeface="Verdana" panose="020B0604030504040204" pitchFamily="34" charset="0"/>
                <a:cs typeface="Times New Roman" pitchFamily="18" charset="0"/>
              </a:rPr>
              <a:t>: Définition du sujet</a:t>
            </a:r>
          </a:p>
        </p:txBody>
      </p:sp>
      <p:sp>
        <p:nvSpPr>
          <p:cNvPr id="4" name="Rectangle 3"/>
          <p:cNvSpPr/>
          <p:nvPr/>
        </p:nvSpPr>
        <p:spPr>
          <a:xfrm>
            <a:off x="605136" y="727572"/>
            <a:ext cx="7056784" cy="923330"/>
          </a:xfrm>
          <a:prstGeom prst="rect">
            <a:avLst/>
          </a:prstGeom>
        </p:spPr>
        <p:txBody>
          <a:bodyPr wrap="square">
            <a:spAutoFit/>
          </a:bodyPr>
          <a:lstStyle/>
          <a:p>
            <a:r>
              <a:rPr lang="fr-FR" dirty="0" smtClean="0"/>
              <a:t>Le questionnement </a:t>
            </a:r>
            <a:r>
              <a:rPr lang="fr-FR" b="1" dirty="0" smtClean="0"/>
              <a:t>QQQPOC </a:t>
            </a:r>
            <a:r>
              <a:rPr lang="fr-FR" dirty="0" smtClean="0"/>
              <a:t>une méthode de questionnement, </a:t>
            </a:r>
            <a:endParaRPr lang="fr-FR" dirty="0"/>
          </a:p>
          <a:p>
            <a:endParaRPr lang="fr-FR" dirty="0" smtClean="0"/>
          </a:p>
          <a:p>
            <a:r>
              <a:rPr lang="fr-FR" dirty="0" smtClean="0"/>
              <a:t>	Pour </a:t>
            </a:r>
            <a:r>
              <a:rPr lang="fr-FR" dirty="0" smtClean="0">
                <a:solidFill>
                  <a:srgbClr val="FF0000"/>
                </a:solidFill>
              </a:rPr>
              <a:t>cerner</a:t>
            </a:r>
            <a:r>
              <a:rPr lang="fr-FR" dirty="0" smtClean="0"/>
              <a:t>, </a:t>
            </a:r>
            <a:r>
              <a:rPr lang="fr-FR" dirty="0" smtClean="0">
                <a:solidFill>
                  <a:srgbClr val="FF0000"/>
                </a:solidFill>
              </a:rPr>
              <a:t>préciser</a:t>
            </a:r>
            <a:r>
              <a:rPr lang="fr-FR" dirty="0" smtClean="0"/>
              <a:t> et </a:t>
            </a:r>
            <a:r>
              <a:rPr lang="fr-FR" dirty="0" smtClean="0">
                <a:solidFill>
                  <a:srgbClr val="FF0000"/>
                </a:solidFill>
              </a:rPr>
              <a:t>approfondir</a:t>
            </a:r>
            <a:r>
              <a:rPr lang="fr-FR" dirty="0" smtClean="0"/>
              <a:t> un sujet</a:t>
            </a:r>
            <a:r>
              <a:rPr lang="fr-FR" dirty="0"/>
              <a:t>.</a:t>
            </a:r>
          </a:p>
        </p:txBody>
      </p:sp>
    </p:spTree>
    <p:extLst>
      <p:ext uri="{BB962C8B-B14F-4D97-AF65-F5344CB8AC3E}">
        <p14:creationId xmlns:p14="http://schemas.microsoft.com/office/powerpoint/2010/main" val="252515152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1896</TotalTime>
  <Words>2046</Words>
  <Application>Microsoft Office PowerPoint</Application>
  <PresentationFormat>Affichage à l'écran (4:3)</PresentationFormat>
  <Paragraphs>256</Paragraphs>
  <Slides>24</Slides>
  <Notes>12</Notes>
  <HiddenSlides>0</HiddenSlides>
  <MMClips>0</MMClips>
  <ScaleCrop>false</ScaleCrop>
  <HeadingPairs>
    <vt:vector size="4" baseType="variant">
      <vt:variant>
        <vt:lpstr>Thème</vt:lpstr>
      </vt:variant>
      <vt:variant>
        <vt:i4>1</vt:i4>
      </vt:variant>
      <vt:variant>
        <vt:lpstr>Titres des diapositives</vt:lpstr>
      </vt:variant>
      <vt:variant>
        <vt:i4>24</vt:i4>
      </vt:variant>
    </vt:vector>
  </HeadingPairs>
  <TitlesOfParts>
    <vt:vector size="25" baseType="lpstr">
      <vt:lpstr>Opulent</vt:lpstr>
      <vt:lpstr>     Recherche documentaire et conception du mémoire  COURS COMMUN pour MASTER 2  (ENER et  ENR)  ME901/MR901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Recherche bibliographique – COURS COMMUN pour MASTER 2  (ENERG  et  ENR)</dc:title>
  <cp:lastModifiedBy>KTR Informatique</cp:lastModifiedBy>
  <cp:revision>70</cp:revision>
  <dcterms:modified xsi:type="dcterms:W3CDTF">2023-12-17T08:32:36Z</dcterms:modified>
</cp:coreProperties>
</file>