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handoutMasterIdLst>
    <p:handoutMasterId r:id="rId3"/>
  </p:handoutMasterIdLst>
  <p:sldIdLst>
    <p:sldId id="256" r:id="rId2"/>
  </p:sldIdLst>
  <p:sldSz cx="6858000" cy="9906000" type="A4"/>
  <p:notesSz cx="6858000" cy="9144000"/>
  <p:defaultTextStyle>
    <a:defPPr>
      <a:defRPr lang="ar-SA"/>
    </a:defPPr>
    <a:lvl1pPr algn="r" rtl="1" fontAlgn="base">
      <a:spcBef>
        <a:spcPct val="0"/>
      </a:spcBef>
      <a:spcAft>
        <a:spcPct val="0"/>
      </a:spcAft>
      <a:defRPr sz="2400" kern="1200">
        <a:solidFill>
          <a:schemeClr val="tx1"/>
        </a:solidFill>
        <a:latin typeface="Times New Roman" pitchFamily="18" charset="0"/>
        <a:ea typeface="+mn-ea"/>
        <a:cs typeface="Times New Roman (Arabic)" charset="-78"/>
      </a:defRPr>
    </a:lvl1pPr>
    <a:lvl2pPr marL="457200" algn="r" rtl="1" fontAlgn="base">
      <a:spcBef>
        <a:spcPct val="0"/>
      </a:spcBef>
      <a:spcAft>
        <a:spcPct val="0"/>
      </a:spcAft>
      <a:defRPr sz="2400" kern="1200">
        <a:solidFill>
          <a:schemeClr val="tx1"/>
        </a:solidFill>
        <a:latin typeface="Times New Roman" pitchFamily="18" charset="0"/>
        <a:ea typeface="+mn-ea"/>
        <a:cs typeface="Times New Roman (Arabic)" charset="-78"/>
      </a:defRPr>
    </a:lvl2pPr>
    <a:lvl3pPr marL="914400" algn="r" rtl="1" fontAlgn="base">
      <a:spcBef>
        <a:spcPct val="0"/>
      </a:spcBef>
      <a:spcAft>
        <a:spcPct val="0"/>
      </a:spcAft>
      <a:defRPr sz="2400" kern="1200">
        <a:solidFill>
          <a:schemeClr val="tx1"/>
        </a:solidFill>
        <a:latin typeface="Times New Roman" pitchFamily="18" charset="0"/>
        <a:ea typeface="+mn-ea"/>
        <a:cs typeface="Times New Roman (Arabic)" charset="-78"/>
      </a:defRPr>
    </a:lvl3pPr>
    <a:lvl4pPr marL="1371600" algn="r" rtl="1" fontAlgn="base">
      <a:spcBef>
        <a:spcPct val="0"/>
      </a:spcBef>
      <a:spcAft>
        <a:spcPct val="0"/>
      </a:spcAft>
      <a:defRPr sz="2400" kern="1200">
        <a:solidFill>
          <a:schemeClr val="tx1"/>
        </a:solidFill>
        <a:latin typeface="Times New Roman" pitchFamily="18" charset="0"/>
        <a:ea typeface="+mn-ea"/>
        <a:cs typeface="Times New Roman (Arabic)" charset="-78"/>
      </a:defRPr>
    </a:lvl4pPr>
    <a:lvl5pPr marL="1828800" algn="r" rtl="1" fontAlgn="base">
      <a:spcBef>
        <a:spcPct val="0"/>
      </a:spcBef>
      <a:spcAft>
        <a:spcPct val="0"/>
      </a:spcAft>
      <a:defRPr sz="2400" kern="1200">
        <a:solidFill>
          <a:schemeClr val="tx1"/>
        </a:solidFill>
        <a:latin typeface="Times New Roman" pitchFamily="18" charset="0"/>
        <a:ea typeface="+mn-ea"/>
        <a:cs typeface="Times New Roman (Arabic)" charset="-78"/>
      </a:defRPr>
    </a:lvl5pPr>
    <a:lvl6pPr marL="2286000" algn="l" defTabSz="914400" rtl="0" eaLnBrk="1" latinLnBrk="0" hangingPunct="1">
      <a:defRPr sz="2400" kern="1200">
        <a:solidFill>
          <a:schemeClr val="tx1"/>
        </a:solidFill>
        <a:latin typeface="Times New Roman" pitchFamily="18" charset="0"/>
        <a:ea typeface="+mn-ea"/>
        <a:cs typeface="Times New Roman (Arabic)" charset="-78"/>
      </a:defRPr>
    </a:lvl6pPr>
    <a:lvl7pPr marL="2743200" algn="l" defTabSz="914400" rtl="0" eaLnBrk="1" latinLnBrk="0" hangingPunct="1">
      <a:defRPr sz="2400" kern="1200">
        <a:solidFill>
          <a:schemeClr val="tx1"/>
        </a:solidFill>
        <a:latin typeface="Times New Roman" pitchFamily="18" charset="0"/>
        <a:ea typeface="+mn-ea"/>
        <a:cs typeface="Times New Roman (Arabic)" charset="-78"/>
      </a:defRPr>
    </a:lvl7pPr>
    <a:lvl8pPr marL="3200400" algn="l" defTabSz="914400" rtl="0" eaLnBrk="1" latinLnBrk="0" hangingPunct="1">
      <a:defRPr sz="2400" kern="1200">
        <a:solidFill>
          <a:schemeClr val="tx1"/>
        </a:solidFill>
        <a:latin typeface="Times New Roman" pitchFamily="18" charset="0"/>
        <a:ea typeface="+mn-ea"/>
        <a:cs typeface="Times New Roman (Arabic)" charset="-78"/>
      </a:defRPr>
    </a:lvl8pPr>
    <a:lvl9pPr marL="3657600" algn="l" defTabSz="914400" rtl="0" eaLnBrk="1" latinLnBrk="0" hangingPunct="1">
      <a:defRPr sz="2400" kern="1200">
        <a:solidFill>
          <a:schemeClr val="tx1"/>
        </a:solidFill>
        <a:latin typeface="Times New Roman" pitchFamily="18" charset="0"/>
        <a:ea typeface="+mn-ea"/>
        <a:cs typeface="Times New Roman (Arabic)" charset="-7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66FFCC"/>
    <a:srgbClr val="CCFFFF"/>
    <a:srgbClr val="008000"/>
    <a:srgbClr val="FF9900"/>
    <a:srgbClr val="008080"/>
    <a:srgbClr val="D60093"/>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80"/>
    <p:restoredTop sz="94660"/>
  </p:normalViewPr>
  <p:slideViewPr>
    <p:cSldViewPr>
      <p:cViewPr>
        <p:scale>
          <a:sx n="66" d="100"/>
          <a:sy n="66" d="100"/>
        </p:scale>
        <p:origin x="-504" y="-72"/>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1027"/>
          <p:cNvSpPr>
            <a:spLocks noGrp="1" noChangeArrowheads="1"/>
          </p:cNvSpPr>
          <p:nvPr>
            <p:ph type="dt" sz="quarter" idx="1"/>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fr-FR"/>
          </a:p>
        </p:txBody>
      </p:sp>
      <p:sp>
        <p:nvSpPr>
          <p:cNvPr id="4100" name="Rectangle 1028"/>
          <p:cNvSpPr>
            <a:spLocks noGrp="1" noChangeArrowheads="1"/>
          </p:cNvSpPr>
          <p:nvPr>
            <p:ph type="ftr" sz="quarter" idx="2"/>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1" name="Rectangle 1029"/>
          <p:cNvSpPr>
            <a:spLocks noGrp="1" noChangeArrowheads="1"/>
          </p:cNvSpPr>
          <p:nvPr>
            <p:ph type="sldNum" sz="quarter" idx="3"/>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fld id="{7E8830F9-BE99-4256-A667-18BFF283A4B8}" type="slidenum">
              <a:rPr lang="ar-SA"/>
              <a:pPr/>
              <a:t>‹N°›</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3076575"/>
            <a:ext cx="5829300" cy="212407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028700" y="5613400"/>
            <a:ext cx="4800600" cy="25320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3B08F835-143A-494F-BC3B-24E2000AD838}" type="slidenum">
              <a:rPr lang="ar-SA"/>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578BCD34-0BC9-4E2A-8B15-0A8F9995A73E}" type="slidenum">
              <a:rPr lang="ar-SA"/>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886325" y="881063"/>
            <a:ext cx="1457325" cy="79248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14350" y="881063"/>
            <a:ext cx="4219575" cy="79248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64DDB17B-91FC-4301-91F6-F99EC9729882}" type="slidenum">
              <a:rPr lang="ar-SA"/>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DEA657A4-07E6-488F-AFC4-9EA4D66D0853}" type="slidenum">
              <a:rPr lang="ar-SA"/>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338" y="6365875"/>
            <a:ext cx="5829300" cy="1966913"/>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2768127F-CA8C-4E3A-B154-D9E9037092D6}" type="slidenum">
              <a:rPr lang="ar-SA"/>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1435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350520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5BF082A0-D9E5-448E-B6E0-6E50E45633CB}" type="slidenum">
              <a:rPr lang="ar-SA"/>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42900" y="396875"/>
            <a:ext cx="6172200" cy="1651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en-US"/>
          </a:p>
        </p:txBody>
      </p:sp>
      <p:sp>
        <p:nvSpPr>
          <p:cNvPr id="9" name="Espace réservé du numéro de diapositive 8"/>
          <p:cNvSpPr>
            <a:spLocks noGrp="1"/>
          </p:cNvSpPr>
          <p:nvPr>
            <p:ph type="sldNum" sz="quarter" idx="12"/>
          </p:nvPr>
        </p:nvSpPr>
        <p:spPr/>
        <p:txBody>
          <a:bodyPr/>
          <a:lstStyle>
            <a:lvl1pPr>
              <a:defRPr/>
            </a:lvl1pPr>
          </a:lstStyle>
          <a:p>
            <a:fld id="{7A1D4467-8017-42DF-A5B2-68ABEC0F1806}" type="slidenum">
              <a:rPr lang="ar-SA"/>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en-US"/>
          </a:p>
        </p:txBody>
      </p:sp>
      <p:sp>
        <p:nvSpPr>
          <p:cNvPr id="5" name="Espace réservé du numéro de diapositive 4"/>
          <p:cNvSpPr>
            <a:spLocks noGrp="1"/>
          </p:cNvSpPr>
          <p:nvPr>
            <p:ph type="sldNum" sz="quarter" idx="12"/>
          </p:nvPr>
        </p:nvSpPr>
        <p:spPr/>
        <p:txBody>
          <a:bodyPr/>
          <a:lstStyle>
            <a:lvl1pPr>
              <a:defRPr/>
            </a:lvl1pPr>
          </a:lstStyle>
          <a:p>
            <a:fld id="{EF66655D-886D-427A-912D-60101C422B1C}" type="slidenum">
              <a:rPr lang="ar-SA"/>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en-US"/>
          </a:p>
        </p:txBody>
      </p:sp>
      <p:sp>
        <p:nvSpPr>
          <p:cNvPr id="4" name="Espace réservé du numéro de diapositive 3"/>
          <p:cNvSpPr>
            <a:spLocks noGrp="1"/>
          </p:cNvSpPr>
          <p:nvPr>
            <p:ph type="sldNum" sz="quarter" idx="12"/>
          </p:nvPr>
        </p:nvSpPr>
        <p:spPr/>
        <p:txBody>
          <a:bodyPr/>
          <a:lstStyle>
            <a:lvl1pPr>
              <a:defRPr/>
            </a:lvl1pPr>
          </a:lstStyle>
          <a:p>
            <a:fld id="{6389880A-8C68-4014-A3D9-BD08D228EA11}" type="slidenum">
              <a:rPr lang="ar-SA"/>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93700"/>
            <a:ext cx="2255838" cy="1679575"/>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C88EB4AE-8875-4891-8226-D84DBAA55DBB}" type="slidenum">
              <a:rPr lang="ar-SA"/>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613" y="6934200"/>
            <a:ext cx="4114800" cy="819150"/>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610912BA-3D43-4C68-87EE-890EE75A20EF}" type="slidenum">
              <a:rPr lang="ar-SA"/>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0">
          <a:gsLst>
            <a:gs pos="0">
              <a:srgbClr val="66FFCC"/>
            </a:gs>
            <a:gs pos="100000">
              <a:srgbClr val="FFCC99"/>
            </a:gs>
          </a:gsLst>
          <a:path path="shape">
            <a:fillToRect l="50000" t="50000" r="50000" b="5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14350" y="881063"/>
            <a:ext cx="5829300" cy="1651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p>
        </p:txBody>
      </p:sp>
      <p:sp>
        <p:nvSpPr>
          <p:cNvPr id="1027" name="Rectangle 3"/>
          <p:cNvSpPr>
            <a:spLocks noGrp="1" noChangeArrowheads="1"/>
          </p:cNvSpPr>
          <p:nvPr>
            <p:ph type="body" idx="1"/>
          </p:nvPr>
        </p:nvSpPr>
        <p:spPr bwMode="auto">
          <a:xfrm>
            <a:off x="514350" y="2862263"/>
            <a:ext cx="58293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028" name="Rectangle 4"/>
          <p:cNvSpPr>
            <a:spLocks noGrp="1" noChangeArrowheads="1"/>
          </p:cNvSpPr>
          <p:nvPr>
            <p:ph type="dt" sz="half" idx="2"/>
          </p:nvPr>
        </p:nvSpPr>
        <p:spPr bwMode="auto">
          <a:xfrm>
            <a:off x="4914900" y="9024938"/>
            <a:ext cx="142875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FR"/>
          </a:p>
        </p:txBody>
      </p:sp>
      <p:sp>
        <p:nvSpPr>
          <p:cNvPr id="1029" name="Rectangle 5"/>
          <p:cNvSpPr>
            <a:spLocks noGrp="1" noChangeArrowheads="1"/>
          </p:cNvSpPr>
          <p:nvPr>
            <p:ph type="ftr" sz="quarter" idx="3"/>
          </p:nvPr>
        </p:nvSpPr>
        <p:spPr bwMode="auto">
          <a:xfrm>
            <a:off x="2343150" y="9024938"/>
            <a:ext cx="217170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514350" y="9024938"/>
            <a:ext cx="1428750" cy="660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fld id="{918EB04B-D339-4823-8F19-1ADDDF1B5943}" type="slidenum">
              <a:rPr lang="ar-SA"/>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1" fontAlgn="base">
        <a:spcBef>
          <a:spcPct val="0"/>
        </a:spcBef>
        <a:spcAft>
          <a:spcPct val="0"/>
        </a:spcAft>
        <a:defRPr sz="4400">
          <a:solidFill>
            <a:schemeClr val="tx2"/>
          </a:solidFill>
          <a:latin typeface="+mj-lt"/>
          <a:ea typeface="+mj-ea"/>
          <a:cs typeface="+mj-cs"/>
        </a:defRPr>
      </a:lvl1pPr>
      <a:lvl2pPr algn="ctr" rtl="1" fontAlgn="base">
        <a:spcBef>
          <a:spcPct val="0"/>
        </a:spcBef>
        <a:spcAft>
          <a:spcPct val="0"/>
        </a:spcAft>
        <a:defRPr sz="4400">
          <a:solidFill>
            <a:schemeClr val="tx2"/>
          </a:solidFill>
          <a:latin typeface="Times New Roman" pitchFamily="18" charset="0"/>
          <a:cs typeface="Times New Roman (Arabic)" charset="-78"/>
        </a:defRPr>
      </a:lvl2pPr>
      <a:lvl3pPr algn="ctr" rtl="1" fontAlgn="base">
        <a:spcBef>
          <a:spcPct val="0"/>
        </a:spcBef>
        <a:spcAft>
          <a:spcPct val="0"/>
        </a:spcAft>
        <a:defRPr sz="4400">
          <a:solidFill>
            <a:schemeClr val="tx2"/>
          </a:solidFill>
          <a:latin typeface="Times New Roman" pitchFamily="18" charset="0"/>
          <a:cs typeface="Times New Roman (Arabic)" charset="-78"/>
        </a:defRPr>
      </a:lvl3pPr>
      <a:lvl4pPr algn="ctr" rtl="1" fontAlgn="base">
        <a:spcBef>
          <a:spcPct val="0"/>
        </a:spcBef>
        <a:spcAft>
          <a:spcPct val="0"/>
        </a:spcAft>
        <a:defRPr sz="4400">
          <a:solidFill>
            <a:schemeClr val="tx2"/>
          </a:solidFill>
          <a:latin typeface="Times New Roman" pitchFamily="18" charset="0"/>
          <a:cs typeface="Times New Roman (Arabic)" charset="-78"/>
        </a:defRPr>
      </a:lvl4pPr>
      <a:lvl5pPr algn="ctr" rtl="1" fontAlgn="base">
        <a:spcBef>
          <a:spcPct val="0"/>
        </a:spcBef>
        <a:spcAft>
          <a:spcPct val="0"/>
        </a:spcAft>
        <a:defRPr sz="4400">
          <a:solidFill>
            <a:schemeClr val="tx2"/>
          </a:solidFill>
          <a:latin typeface="Times New Roman" pitchFamily="18" charset="0"/>
          <a:cs typeface="Times New Roman (Arabic)" charset="-78"/>
        </a:defRPr>
      </a:lvl5pPr>
      <a:lvl6pPr marL="457200" algn="ctr" rtl="1" fontAlgn="base">
        <a:spcBef>
          <a:spcPct val="0"/>
        </a:spcBef>
        <a:spcAft>
          <a:spcPct val="0"/>
        </a:spcAft>
        <a:defRPr sz="4400">
          <a:solidFill>
            <a:schemeClr val="tx2"/>
          </a:solidFill>
          <a:latin typeface="Times New Roman" pitchFamily="18" charset="0"/>
          <a:cs typeface="Times New Roman (Arabic)" charset="-78"/>
        </a:defRPr>
      </a:lvl6pPr>
      <a:lvl7pPr marL="914400" algn="ctr" rtl="1" fontAlgn="base">
        <a:spcBef>
          <a:spcPct val="0"/>
        </a:spcBef>
        <a:spcAft>
          <a:spcPct val="0"/>
        </a:spcAft>
        <a:defRPr sz="4400">
          <a:solidFill>
            <a:schemeClr val="tx2"/>
          </a:solidFill>
          <a:latin typeface="Times New Roman" pitchFamily="18" charset="0"/>
          <a:cs typeface="Times New Roman (Arabic)" charset="-78"/>
        </a:defRPr>
      </a:lvl7pPr>
      <a:lvl8pPr marL="1371600" algn="ctr" rtl="1" fontAlgn="base">
        <a:spcBef>
          <a:spcPct val="0"/>
        </a:spcBef>
        <a:spcAft>
          <a:spcPct val="0"/>
        </a:spcAft>
        <a:defRPr sz="4400">
          <a:solidFill>
            <a:schemeClr val="tx2"/>
          </a:solidFill>
          <a:latin typeface="Times New Roman" pitchFamily="18" charset="0"/>
          <a:cs typeface="Times New Roman (Arabic)" charset="-78"/>
        </a:defRPr>
      </a:lvl8pPr>
      <a:lvl9pPr marL="1828800" algn="ctr" rtl="1" fontAlgn="base">
        <a:spcBef>
          <a:spcPct val="0"/>
        </a:spcBef>
        <a:spcAft>
          <a:spcPct val="0"/>
        </a:spcAft>
        <a:defRPr sz="4400">
          <a:solidFill>
            <a:schemeClr val="tx2"/>
          </a:solidFill>
          <a:latin typeface="Times New Roman" pitchFamily="18" charset="0"/>
          <a:cs typeface="Times New Roman (Arabic)" charset="-78"/>
        </a:defRPr>
      </a:lvl9pPr>
    </p:titleStyle>
    <p:bodyStyle>
      <a:lvl1pPr marL="342900" indent="-342900" algn="r" rtl="1" fontAlgn="base">
        <a:spcBef>
          <a:spcPct val="20000"/>
        </a:spcBef>
        <a:spcAft>
          <a:spcPct val="0"/>
        </a:spcAft>
        <a:buChar char="•"/>
        <a:defRPr sz="3200">
          <a:solidFill>
            <a:schemeClr val="tx1"/>
          </a:solidFill>
          <a:latin typeface="+mn-lt"/>
          <a:ea typeface="+mn-ea"/>
          <a:cs typeface="+mn-cs"/>
        </a:defRPr>
      </a:lvl1pPr>
      <a:lvl2pPr marL="742950" indent="-285750" algn="r" rtl="1" fontAlgn="base">
        <a:spcBef>
          <a:spcPct val="20000"/>
        </a:spcBef>
        <a:spcAft>
          <a:spcPct val="0"/>
        </a:spcAft>
        <a:buChar char="–"/>
        <a:defRPr sz="2800">
          <a:solidFill>
            <a:schemeClr val="tx1"/>
          </a:solidFill>
          <a:latin typeface="+mn-lt"/>
          <a:cs typeface="+mn-cs"/>
        </a:defRPr>
      </a:lvl2pPr>
      <a:lvl3pPr marL="1143000" indent="-228600" algn="r" rtl="1" fontAlgn="base">
        <a:spcBef>
          <a:spcPct val="20000"/>
        </a:spcBef>
        <a:spcAft>
          <a:spcPct val="0"/>
        </a:spcAft>
        <a:buChar char="•"/>
        <a:defRPr sz="2400">
          <a:solidFill>
            <a:schemeClr val="tx1"/>
          </a:solidFill>
          <a:latin typeface="+mn-lt"/>
          <a:cs typeface="+mn-cs"/>
        </a:defRPr>
      </a:lvl3pPr>
      <a:lvl4pPr marL="1600200" indent="-228600" algn="r" rtl="1" fontAlgn="base">
        <a:spcBef>
          <a:spcPct val="20000"/>
        </a:spcBef>
        <a:spcAft>
          <a:spcPct val="0"/>
        </a:spcAft>
        <a:buChar char="–"/>
        <a:defRPr sz="2000">
          <a:solidFill>
            <a:schemeClr val="tx1"/>
          </a:solidFill>
          <a:latin typeface="+mn-lt"/>
          <a:cs typeface="+mn-cs"/>
        </a:defRPr>
      </a:lvl4pPr>
      <a:lvl5pPr marL="2057400" indent="-228600" algn="r" rtl="1" fontAlgn="base">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60" name="Picture 12" descr="BD00028_"/>
          <p:cNvPicPr>
            <a:picLocks noChangeAspect="1" noChangeArrowheads="1"/>
          </p:cNvPicPr>
          <p:nvPr/>
        </p:nvPicPr>
        <p:blipFill>
          <a:blip r:embed="rId2" cstate="print">
            <a:lum bright="70000" contrast="-70000"/>
          </a:blip>
          <a:srcRect/>
          <a:stretch>
            <a:fillRect/>
          </a:stretch>
        </p:blipFill>
        <p:spPr bwMode="auto">
          <a:xfrm>
            <a:off x="0" y="304800"/>
            <a:ext cx="6858000" cy="9906000"/>
          </a:xfrm>
          <a:prstGeom prst="rect">
            <a:avLst/>
          </a:prstGeom>
          <a:noFill/>
        </p:spPr>
      </p:pic>
      <p:sp>
        <p:nvSpPr>
          <p:cNvPr id="2050" name="Rectangle 2"/>
          <p:cNvSpPr>
            <a:spLocks noChangeArrowheads="1"/>
          </p:cNvSpPr>
          <p:nvPr/>
        </p:nvSpPr>
        <p:spPr bwMode="auto">
          <a:xfrm>
            <a:off x="76200" y="258763"/>
            <a:ext cx="6705600" cy="9372600"/>
          </a:xfrm>
          <a:prstGeom prst="rect">
            <a:avLst/>
          </a:prstGeom>
          <a:noFill/>
          <a:ln w="76200" cmpd="tri">
            <a:solidFill>
              <a:srgbClr val="D60093"/>
            </a:solidFill>
            <a:miter lim="800000"/>
            <a:headEnd/>
            <a:tailEnd/>
          </a:ln>
          <a:effectLst/>
        </p:spPr>
        <p:txBody>
          <a:bodyPr wrap="none" anchor="ctr"/>
          <a:lstStyle/>
          <a:p>
            <a:r>
              <a:rPr lang="ar-SA" sz="1400">
                <a:solidFill>
                  <a:srgbClr val="FF0000"/>
                </a:solidFill>
              </a:rPr>
              <a:t>جامعة </a:t>
            </a:r>
            <a:r>
              <a:rPr lang="ar-QA" sz="1400">
                <a:solidFill>
                  <a:srgbClr val="FF0000"/>
                </a:solidFill>
              </a:rPr>
              <a:t>قطر</a:t>
            </a:r>
          </a:p>
          <a:p>
            <a:r>
              <a:rPr lang="ar-QA" sz="1400">
                <a:solidFill>
                  <a:srgbClr val="FF0000"/>
                </a:solidFill>
              </a:rPr>
              <a:t>كلية الآداب والعلوم</a:t>
            </a:r>
            <a:endParaRPr lang="ar-SA" sz="1400">
              <a:solidFill>
                <a:srgbClr val="FF0000"/>
              </a:solidFill>
            </a:endParaRPr>
          </a:p>
          <a:p>
            <a:r>
              <a:rPr lang="ar-QA" sz="1400">
                <a:solidFill>
                  <a:srgbClr val="FF0000"/>
                </a:solidFill>
              </a:rPr>
              <a:t>قسم </a:t>
            </a:r>
            <a:r>
              <a:rPr lang="ar-SA" sz="1400">
                <a:solidFill>
                  <a:srgbClr val="FF0000"/>
                </a:solidFill>
              </a:rPr>
              <a:t>اللغة العربية</a:t>
            </a:r>
          </a:p>
          <a:p>
            <a:endParaRPr lang="ar-SA" sz="1400">
              <a:solidFill>
                <a:srgbClr val="FF0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ar-SA" sz="1400">
              <a:solidFill>
                <a:srgbClr val="008000"/>
              </a:solidFill>
            </a:endParaRPr>
          </a:p>
          <a:p>
            <a:endParaRPr lang="fr-FR" sz="1400">
              <a:solidFill>
                <a:srgbClr val="008000"/>
              </a:solidFill>
            </a:endParaRPr>
          </a:p>
        </p:txBody>
      </p:sp>
      <p:sp>
        <p:nvSpPr>
          <p:cNvPr id="2052" name="Text Box 4"/>
          <p:cNvSpPr txBox="1">
            <a:spLocks noChangeArrowheads="1"/>
          </p:cNvSpPr>
          <p:nvPr/>
        </p:nvSpPr>
        <p:spPr bwMode="auto">
          <a:xfrm>
            <a:off x="152400" y="563563"/>
            <a:ext cx="2819400" cy="779462"/>
          </a:xfrm>
          <a:prstGeom prst="rect">
            <a:avLst/>
          </a:prstGeom>
          <a:noFill/>
          <a:ln w="9525">
            <a:noFill/>
            <a:miter lim="800000"/>
            <a:headEnd/>
            <a:tailEnd/>
          </a:ln>
          <a:effectLst/>
        </p:spPr>
        <p:txBody>
          <a:bodyPr>
            <a:spAutoFit/>
          </a:bodyPr>
          <a:lstStyle/>
          <a:p>
            <a:pPr algn="ctr">
              <a:spcBef>
                <a:spcPct val="50000"/>
              </a:spcBef>
            </a:pPr>
            <a:r>
              <a:rPr lang="ar-SA" sz="1800">
                <a:solidFill>
                  <a:srgbClr val="FF0000"/>
                </a:solidFill>
              </a:rPr>
              <a:t>عنوان </a:t>
            </a:r>
            <a:r>
              <a:rPr lang="ar-QA" sz="1800">
                <a:solidFill>
                  <a:srgbClr val="FF0000"/>
                </a:solidFill>
              </a:rPr>
              <a:t>الورقة :</a:t>
            </a:r>
            <a:r>
              <a:rPr lang="ar-SA" sz="1800">
                <a:solidFill>
                  <a:srgbClr val="FF0000"/>
                </a:solidFill>
              </a:rPr>
              <a:t>علامات الترقيم</a:t>
            </a:r>
            <a:endParaRPr lang="ar-QA" sz="1800">
              <a:solidFill>
                <a:srgbClr val="FF0000"/>
              </a:solidFill>
            </a:endParaRPr>
          </a:p>
          <a:p>
            <a:pPr algn="ctr">
              <a:spcBef>
                <a:spcPct val="50000"/>
              </a:spcBef>
            </a:pPr>
            <a:r>
              <a:rPr lang="ar-QA" sz="1800">
                <a:solidFill>
                  <a:srgbClr val="FF0000"/>
                </a:solidFill>
              </a:rPr>
              <a:t>الدكتـور : طاهـر قطبـي </a:t>
            </a:r>
            <a:endParaRPr lang="fr-FR" sz="1800">
              <a:solidFill>
                <a:srgbClr val="FF0000"/>
              </a:solidFill>
            </a:endParaRPr>
          </a:p>
        </p:txBody>
      </p:sp>
      <p:sp>
        <p:nvSpPr>
          <p:cNvPr id="2055" name="Text Box 7" descr="رخام أبيض"/>
          <p:cNvSpPr txBox="1">
            <a:spLocks noChangeArrowheads="1"/>
          </p:cNvSpPr>
          <p:nvPr/>
        </p:nvSpPr>
        <p:spPr bwMode="auto">
          <a:xfrm>
            <a:off x="228600" y="1477963"/>
            <a:ext cx="6400800" cy="412750"/>
          </a:xfrm>
          <a:prstGeom prst="rect">
            <a:avLst/>
          </a:prstGeom>
          <a:blipFill dpi="0" rotWithShape="0">
            <a:blip r:embed="rId3" cstate="print"/>
            <a:srcRect/>
            <a:tile tx="0" ty="0" sx="100000" sy="100000" flip="none" algn="tl"/>
          </a:blipFill>
          <a:ln w="76200" cmpd="tri">
            <a:solidFill>
              <a:srgbClr val="D60093"/>
            </a:solidFill>
            <a:miter lim="800000"/>
            <a:headEnd/>
            <a:tailEnd/>
          </a:ln>
          <a:effectLst/>
        </p:spPr>
        <p:txBody>
          <a:bodyPr>
            <a:spAutoFit/>
          </a:bodyPr>
          <a:lstStyle/>
          <a:p>
            <a:pPr>
              <a:spcBef>
                <a:spcPct val="50000"/>
              </a:spcBef>
            </a:pPr>
            <a:endParaRPr lang="en-US" sz="1600">
              <a:solidFill>
                <a:schemeClr val="bg1"/>
              </a:solidFill>
            </a:endParaRPr>
          </a:p>
        </p:txBody>
      </p:sp>
      <p:sp>
        <p:nvSpPr>
          <p:cNvPr id="2058" name="Text Box 10"/>
          <p:cNvSpPr txBox="1">
            <a:spLocks noChangeArrowheads="1"/>
          </p:cNvSpPr>
          <p:nvPr/>
        </p:nvSpPr>
        <p:spPr bwMode="auto">
          <a:xfrm>
            <a:off x="457200" y="2819400"/>
            <a:ext cx="5715000" cy="6711950"/>
          </a:xfrm>
          <a:prstGeom prst="rect">
            <a:avLst/>
          </a:prstGeom>
          <a:noFill/>
          <a:ln w="9525">
            <a:noFill/>
            <a:miter lim="800000"/>
            <a:headEnd/>
            <a:tailEnd/>
          </a:ln>
          <a:effectLst/>
        </p:spPr>
        <p:txBody>
          <a:bodyPr>
            <a:spAutoFit/>
          </a:bodyPr>
          <a:lstStyle/>
          <a:p>
            <a:pPr algn="just">
              <a:spcBef>
                <a:spcPct val="50000"/>
              </a:spcBef>
            </a:pPr>
            <a:r>
              <a:rPr lang="ar-SA" sz="2800" b="1">
                <a:solidFill>
                  <a:srgbClr val="000066"/>
                </a:solidFill>
                <a:latin typeface="Simplified Arabic" pitchFamily="2" charset="-78"/>
                <a:cs typeface="Simplified Arabic" pitchFamily="2" charset="-78"/>
              </a:rPr>
              <a:t>         وقد قسم العلماء المسلمون العلوم إلى قسمين: علوما عقلية ، وعلوما نقلية . </a:t>
            </a:r>
            <a:endParaRPr lang="ar-SA" sz="2800" b="1">
              <a:solidFill>
                <a:srgbClr val="000066"/>
              </a:solidFill>
              <a:cs typeface="Simplified Arabic" pitchFamily="2" charset="-78"/>
            </a:endParaRPr>
          </a:p>
          <a:p>
            <a:pPr algn="just">
              <a:spcBef>
                <a:spcPct val="50000"/>
              </a:spcBef>
            </a:pPr>
            <a:r>
              <a:rPr lang="ar-SA" sz="2800" b="1">
                <a:solidFill>
                  <a:srgbClr val="000066"/>
                </a:solidFill>
                <a:latin typeface="Simplified Arabic" pitchFamily="2" charset="-78"/>
                <a:cs typeface="Simplified Arabic" pitchFamily="2" charset="-78"/>
              </a:rPr>
              <a:t>	أما عن العلوم العقلية ، فتلقى العرب قسطا منها بطريق الترجمة ، فتطورت عندهم؛لأنها استندت إلى أسس ، منها: الممارسة والتمحيص وإنعام النظر ولا سيما إلى التجربة ، على خلاف علوم اليونان التي قامت على الفلسفة ومجرد النظر . وكُتُبُ أبي الريحان البيروني والحسن بن الهيثم، وغيرهما من العلماء تزخر بالأمثلة التي تشفّ عن تلمس العلماء لليقين والحقيقة ما أمكنهم، معتمدين في ذلك على البحث والتجارب وإعادة هذه التجارب للتوثق ، وذلك حسبما كان يسعفهم الزمان من وسائل ويتسنى لهم من عون مادي. ولكن، أين نحن منهم الآن؟</a:t>
            </a:r>
            <a:endParaRPr lang="fr-FR" sz="2800" b="1">
              <a:solidFill>
                <a:srgbClr val="000066"/>
              </a:solidFill>
              <a:cs typeface="Simplified Arabic" pitchFamily="2" charset="-78"/>
            </a:endParaRPr>
          </a:p>
        </p:txBody>
      </p:sp>
      <p:sp>
        <p:nvSpPr>
          <p:cNvPr id="2059" name="Text Box 11"/>
          <p:cNvSpPr txBox="1">
            <a:spLocks noChangeArrowheads="1"/>
          </p:cNvSpPr>
          <p:nvPr/>
        </p:nvSpPr>
        <p:spPr bwMode="auto">
          <a:xfrm>
            <a:off x="152400" y="2133600"/>
            <a:ext cx="6248400" cy="579438"/>
          </a:xfrm>
          <a:prstGeom prst="rect">
            <a:avLst/>
          </a:prstGeom>
          <a:noFill/>
          <a:ln w="9525">
            <a:noFill/>
            <a:miter lim="800000"/>
            <a:headEnd/>
            <a:tailEnd/>
          </a:ln>
          <a:effectLst/>
        </p:spPr>
        <p:txBody>
          <a:bodyPr>
            <a:spAutoFit/>
          </a:bodyPr>
          <a:lstStyle/>
          <a:p>
            <a:pPr>
              <a:spcBef>
                <a:spcPct val="50000"/>
              </a:spcBef>
            </a:pPr>
            <a:r>
              <a:rPr lang="ar-SA" sz="3200" b="1">
                <a:solidFill>
                  <a:srgbClr val="FF0000"/>
                </a:solidFill>
                <a:cs typeface="DecoType Naskh Extensions" pitchFamily="2" charset="-78"/>
              </a:rPr>
              <a:t>لاحظ علامات الترقيم في مواقعها:</a:t>
            </a:r>
            <a:endParaRPr lang="fr-FR" sz="3200" b="1">
              <a:solidFill>
                <a:srgbClr val="FF0000"/>
              </a:solidFill>
              <a:cs typeface="DecoType Naskh Extensions" pitchFamily="2" charset="-78"/>
            </a:endParaRPr>
          </a:p>
        </p:txBody>
      </p:sp>
      <p:pic>
        <p:nvPicPr>
          <p:cNvPr id="2061" name="Picture 13" descr="شعار الجامعة"/>
          <p:cNvPicPr>
            <a:picLocks noChangeAspect="1" noChangeArrowheads="1"/>
          </p:cNvPicPr>
          <p:nvPr/>
        </p:nvPicPr>
        <p:blipFill>
          <a:blip r:embed="rId4" cstate="print"/>
          <a:srcRect/>
          <a:stretch>
            <a:fillRect/>
          </a:stretch>
        </p:blipFill>
        <p:spPr bwMode="auto">
          <a:xfrm>
            <a:off x="3429000" y="457200"/>
            <a:ext cx="895350" cy="847725"/>
          </a:xfrm>
          <a:prstGeom prst="rect">
            <a:avLst/>
          </a:prstGeom>
          <a:noFill/>
        </p:spPr>
      </p:pic>
    </p:spTree>
  </p:cSld>
  <p:clrMapOvr>
    <a:masterClrMapping/>
  </p:clrMapOvr>
</p:sld>
</file>

<file path=ppt/theme/theme1.xml><?xml version="1.0" encoding="utf-8"?>
<a:theme xmlns:a="http://schemas.openxmlformats.org/drawingml/2006/main" name="تصميم افتراضي">
  <a:themeElements>
    <a:clrScheme name="تصميم افتراضي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تصميم افتراضي">
      <a:majorFont>
        <a:latin typeface="Times New Roman"/>
        <a:ea typeface=""/>
        <a:cs typeface="Times New Roman (Arabic)"/>
      </a:majorFont>
      <a:minorFont>
        <a:latin typeface="Times New Roman"/>
        <a:ea typeface=""/>
        <a:cs typeface="Times New Roman (Arabic)"/>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2400" b="0" i="0" u="none" strike="noStrike" cap="none" normalizeH="0" baseline="0" smtClean="0">
            <a:ln>
              <a:noFill/>
            </a:ln>
            <a:solidFill>
              <a:schemeClr val="tx1"/>
            </a:solidFill>
            <a:effectLst/>
            <a:latin typeface="Times New Roman" pitchFamily="18" charset="0"/>
            <a:cs typeface="Times New Roman (Arabic)" charset="-7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2400" b="0" i="0" u="none" strike="noStrike" cap="none" normalizeH="0" baseline="0" smtClean="0">
            <a:ln>
              <a:noFill/>
            </a:ln>
            <a:solidFill>
              <a:schemeClr val="tx1"/>
            </a:solidFill>
            <a:effectLst/>
            <a:latin typeface="Times New Roman" pitchFamily="18" charset="0"/>
            <a:cs typeface="Times New Roman (Arabic)" charset="-78"/>
          </a:defRPr>
        </a:defPPr>
      </a:lstStyle>
    </a:lnDef>
  </a:objectDefaults>
  <a:extraClrSchemeLst>
    <a:extraClrScheme>
      <a:clrScheme name="تصميم افتراضي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تصميم افتراضي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تصميم افتراضي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تصميم افتراضي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تصميم افتراضي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تصميم افتراضي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تصميم افتراضي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38</Words>
  <Application>Microsoft Office PowerPoint</Application>
  <PresentationFormat>Format A4 (210 x 297 mm)</PresentationFormat>
  <Paragraphs>45</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Times New Roman</vt:lpstr>
      <vt:lpstr>Times New Roman (Arabic)</vt:lpstr>
      <vt:lpstr>Simplified Arabic</vt:lpstr>
      <vt:lpstr>DecoType Naskh Extensions</vt:lpstr>
      <vt:lpstr>تصميم افتراضي</vt:lpstr>
      <vt:lpstr>Diapositive 1</vt:lpstr>
    </vt:vector>
  </TitlesOfParts>
  <Company>AL MOURED COMPUTER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من PowerPoint</dc:title>
  <dc:creator>Bailal Saleem</dc:creator>
  <cp:lastModifiedBy>User</cp:lastModifiedBy>
  <cp:revision>13</cp:revision>
  <cp:lastPrinted>2001-02-11T22:57:36Z</cp:lastPrinted>
  <dcterms:created xsi:type="dcterms:W3CDTF">2001-01-21T15:20:44Z</dcterms:created>
  <dcterms:modified xsi:type="dcterms:W3CDTF">2020-03-29T19:19:54Z</dcterms:modified>
</cp:coreProperties>
</file>