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E6820-144B-48DD-B21F-7189A645FE27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2D636-0AE6-4949-8590-A50D7503DB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82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2D636-0AE6-4949-8590-A50D7503DB3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231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3D9021B-427E-4A2E-870D-5126F05849FE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7D47521-DB35-441A-A726-B911A225A912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Research</a:t>
            </a:r>
            <a:r>
              <a:rPr lang="fr-FR" dirty="0" smtClean="0"/>
              <a:t> of </a:t>
            </a:r>
            <a:r>
              <a:rPr lang="fr-FR" dirty="0" err="1" smtClean="0"/>
              <a:t>tig</a:t>
            </a:r>
            <a:r>
              <a:rPr lang="fr-FR" dirty="0" smtClean="0"/>
              <a:t> </a:t>
            </a:r>
            <a:r>
              <a:rPr lang="fr-FR" dirty="0" err="1" smtClean="0"/>
              <a:t>welding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endParaRPr lang="fr-FR" dirty="0"/>
          </a:p>
          <a:p>
            <a:pPr algn="l"/>
            <a:endParaRPr lang="fr-FR" dirty="0" smtClean="0"/>
          </a:p>
          <a:p>
            <a:pPr algn="l"/>
            <a:r>
              <a:rPr lang="fr-FR" sz="9600" dirty="0" err="1" smtClean="0"/>
              <a:t>Azzaz</a:t>
            </a:r>
            <a:r>
              <a:rPr lang="fr-FR" sz="9600" dirty="0" smtClean="0"/>
              <a:t> Younes</a:t>
            </a:r>
            <a:endParaRPr lang="fr-FR" sz="9600" dirty="0"/>
          </a:p>
        </p:txBody>
      </p:sp>
    </p:spTree>
    <p:extLst>
      <p:ext uri="{BB962C8B-B14F-4D97-AF65-F5344CB8AC3E}">
        <p14:creationId xmlns:p14="http://schemas.microsoft.com/office/powerpoint/2010/main" val="426335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Control Over </a:t>
            </a:r>
            <a:r>
              <a:rPr lang="fr-FR" dirty="0" err="1">
                <a:effectLst/>
              </a:rPr>
              <a:t>Heat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420888"/>
            <a:ext cx="2952750" cy="259868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2533650" cy="2598681"/>
          </a:xfrm>
          <a:prstGeom prst="rect">
            <a:avLst/>
          </a:prstGeom>
        </p:spPr>
      </p:pic>
      <p:pic>
        <p:nvPicPr>
          <p:cNvPr id="16" name="Espace réservé du contenu 1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420888"/>
            <a:ext cx="2219325" cy="2568876"/>
          </a:xfrm>
        </p:spPr>
      </p:pic>
    </p:spTree>
    <p:extLst>
      <p:ext uri="{BB962C8B-B14F-4D97-AF65-F5344CB8AC3E}">
        <p14:creationId xmlns:p14="http://schemas.microsoft.com/office/powerpoint/2010/main" val="356395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No Flux </a:t>
            </a:r>
            <a:r>
              <a:rPr lang="fr-FR" dirty="0" err="1">
                <a:effectLst/>
              </a:rPr>
              <a:t>Required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7" y="2882900"/>
            <a:ext cx="2143125" cy="2143125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09812"/>
            <a:ext cx="5040560" cy="349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81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ffectLst/>
              </a:rPr>
              <a:t>Slower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Process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420888"/>
            <a:ext cx="4824536" cy="3312368"/>
          </a:xfrm>
        </p:spPr>
      </p:pic>
    </p:spTree>
    <p:extLst>
      <p:ext uri="{BB962C8B-B14F-4D97-AF65-F5344CB8AC3E}">
        <p14:creationId xmlns:p14="http://schemas.microsoft.com/office/powerpoint/2010/main" val="376594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ffectLst/>
              </a:rPr>
              <a:t>Higher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Skill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Level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276872"/>
            <a:ext cx="6408712" cy="3312368"/>
          </a:xfrm>
        </p:spPr>
      </p:pic>
    </p:spTree>
    <p:extLst>
      <p:ext uri="{BB962C8B-B14F-4D97-AF65-F5344CB8AC3E}">
        <p14:creationId xmlns:p14="http://schemas.microsoft.com/office/powerpoint/2010/main" val="324418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Limited for </a:t>
            </a:r>
            <a:r>
              <a:rPr lang="fr-FR" dirty="0" err="1">
                <a:effectLst/>
              </a:rPr>
              <a:t>Thick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Materials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276872"/>
            <a:ext cx="4680520" cy="2952328"/>
          </a:xfrm>
        </p:spPr>
      </p:pic>
    </p:spTree>
    <p:extLst>
      <p:ext uri="{BB962C8B-B14F-4D97-AF65-F5344CB8AC3E}">
        <p14:creationId xmlns:p14="http://schemas.microsoft.com/office/powerpoint/2010/main" val="402726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ffectLst/>
              </a:rPr>
              <a:t>Costly</a:t>
            </a:r>
            <a:r>
              <a:rPr lang="fr-FR" dirty="0">
                <a:effectLst/>
              </a:rPr>
              <a:t> Equipment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132856"/>
            <a:ext cx="4320479" cy="2893169"/>
          </a:xfrm>
        </p:spPr>
      </p:pic>
    </p:spTree>
    <p:extLst>
      <p:ext uri="{BB962C8B-B14F-4D97-AF65-F5344CB8AC3E}">
        <p14:creationId xmlns:p14="http://schemas.microsoft.com/office/powerpoint/2010/main" val="161310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>
                <a:effectLst/>
              </a:rPr>
              <a:t>Inefficiency</a:t>
            </a:r>
            <a:r>
              <a:rPr lang="fr-FR" dirty="0">
                <a:effectLst/>
              </a:rPr>
              <a:t> in High-Volume Production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204864"/>
            <a:ext cx="5328592" cy="3600400"/>
          </a:xfrm>
        </p:spPr>
      </p:pic>
    </p:spTree>
    <p:extLst>
      <p:ext uri="{BB962C8B-B14F-4D97-AF65-F5344CB8AC3E}">
        <p14:creationId xmlns:p14="http://schemas.microsoft.com/office/powerpoint/2010/main" val="371871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Non-Consumable Electrode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927723" cy="2304255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29" y="1412776"/>
            <a:ext cx="3363507" cy="23762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28" y="4005064"/>
            <a:ext cx="3363507" cy="242924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005063"/>
            <a:ext cx="4076700" cy="2429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8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ffectLst/>
              </a:rPr>
              <a:t>Inert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Gas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Shielding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509120"/>
            <a:ext cx="5688632" cy="1939280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21769"/>
            <a:ext cx="3024336" cy="24273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721768"/>
            <a:ext cx="2935213" cy="242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7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ffectLst/>
              </a:rPr>
              <a:t>Precision</a:t>
            </a:r>
            <a:r>
              <a:rPr lang="fr-FR" dirty="0">
                <a:effectLst/>
              </a:rPr>
              <a:t> and Control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636912"/>
            <a:ext cx="3168352" cy="2969493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636912"/>
            <a:ext cx="3133725" cy="296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ffectLst/>
              </a:rPr>
              <a:t>Versatility</a:t>
            </a:r>
            <a:r>
              <a:rPr lang="fr-FR" dirty="0">
                <a:effectLst/>
              </a:rPr>
              <a:t> in </a:t>
            </a:r>
            <a:r>
              <a:rPr lang="fr-FR" dirty="0" err="1">
                <a:effectLst/>
              </a:rPr>
              <a:t>Material</a:t>
            </a:r>
            <a:r>
              <a:rPr lang="fr-FR" dirty="0">
                <a:effectLst/>
              </a:rPr>
              <a:t> Types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12" y="3082925"/>
            <a:ext cx="2619375" cy="1743075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5" y="2657475"/>
            <a:ext cx="2952750" cy="15430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962" y="2638425"/>
            <a:ext cx="2886075" cy="15811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337" y="2400300"/>
            <a:ext cx="2219325" cy="20574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175" y="2524125"/>
            <a:ext cx="2533650" cy="180975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3" y="1772816"/>
            <a:ext cx="9084854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38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Applications</a:t>
            </a:r>
            <a:endParaRPr lang="fr-FR" b="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1847850" cy="2466975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012" y="2628900"/>
            <a:ext cx="2847975" cy="16002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35" y="1772816"/>
            <a:ext cx="7129130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19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ffectLst/>
              </a:rPr>
              <a:t>Skill</a:t>
            </a:r>
            <a:r>
              <a:rPr lang="fr-FR" dirty="0">
                <a:effectLst/>
              </a:rPr>
              <a:t> and Expertise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3528392" cy="2376265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61048"/>
            <a:ext cx="9144000" cy="27877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06216"/>
            <a:ext cx="3360018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95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High-</a:t>
            </a:r>
            <a:r>
              <a:rPr lang="fr-FR" dirty="0" err="1">
                <a:effectLst/>
              </a:rPr>
              <a:t>Quality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Welds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708920"/>
            <a:ext cx="2592288" cy="2857276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780928"/>
            <a:ext cx="3368030" cy="258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>
                <a:effectLst/>
              </a:rPr>
              <a:t>Versatility</a:t>
            </a:r>
            <a:r>
              <a:rPr lang="fr-FR" dirty="0">
                <a:effectLst/>
              </a:rPr>
              <a:t> in </a:t>
            </a:r>
            <a:r>
              <a:rPr lang="fr-FR" dirty="0" err="1">
                <a:effectLst/>
              </a:rPr>
              <a:t>Materials</a:t>
            </a:r>
            <a:r>
              <a:rPr lang="fr-FR" dirty="0">
                <a:effectLst/>
              </a:rPr>
              <a:t> No </a:t>
            </a:r>
            <a:r>
              <a:rPr lang="fr-FR" dirty="0" err="1">
                <a:effectLst/>
              </a:rPr>
              <a:t>Splatter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492896"/>
            <a:ext cx="4032447" cy="3096344"/>
          </a:xfrm>
        </p:spPr>
      </p:pic>
    </p:spTree>
    <p:extLst>
      <p:ext uri="{BB962C8B-B14F-4D97-AF65-F5344CB8AC3E}">
        <p14:creationId xmlns:p14="http://schemas.microsoft.com/office/powerpoint/2010/main" val="287723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137</TotalTime>
  <Words>51</Words>
  <Application>Microsoft Office PowerPoint</Application>
  <PresentationFormat>Affichage à l'écran (4:3)</PresentationFormat>
  <Paragraphs>39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Apex</vt:lpstr>
      <vt:lpstr>Research of tig welding</vt:lpstr>
      <vt:lpstr>Non-Consumable Electrode</vt:lpstr>
      <vt:lpstr>Inert Gas Shielding</vt:lpstr>
      <vt:lpstr>Precision and Control</vt:lpstr>
      <vt:lpstr>Versatility in Material Types</vt:lpstr>
      <vt:lpstr>Applications</vt:lpstr>
      <vt:lpstr>Skill and Expertise</vt:lpstr>
      <vt:lpstr>High-Quality Welds</vt:lpstr>
      <vt:lpstr>Versatility in Materials No Splatter</vt:lpstr>
      <vt:lpstr>Control Over Heat</vt:lpstr>
      <vt:lpstr>No Flux Required</vt:lpstr>
      <vt:lpstr>Slower Process</vt:lpstr>
      <vt:lpstr>Higher Skill Level</vt:lpstr>
      <vt:lpstr>Limited for Thick Materials</vt:lpstr>
      <vt:lpstr>Costly Equipment</vt:lpstr>
      <vt:lpstr>Inefficiency in High-Volume Production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7</cp:revision>
  <dcterms:created xsi:type="dcterms:W3CDTF">2023-11-01T20:29:15Z</dcterms:created>
  <dcterms:modified xsi:type="dcterms:W3CDTF">2023-11-01T22:47:06Z</dcterms:modified>
</cp:coreProperties>
</file>