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6434-B55B-4088-A53E-B55EC18D7A02}" type="datetimeFigureOut">
              <a:rPr lang="fr-FR" smtClean="0"/>
              <a:pPr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2D242-615B-4214-A29F-2916347501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Master 1 Anglais technique et </a:t>
            </a:r>
            <a:r>
              <a:rPr lang="fr-F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terminology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39752" y="2276872"/>
            <a:ext cx="5105400" cy="2868168"/>
          </a:xfrm>
        </p:spPr>
        <p:txBody>
          <a:bodyPr>
            <a:normAutofit fontScale="90000"/>
          </a:bodyPr>
          <a:lstStyle/>
          <a:p>
            <a:pPr algn="l"/>
            <a:r>
              <a:rPr lang="fr-FR" sz="2800" dirty="0" smtClean="0"/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D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Master 1 Anglais technique et </a:t>
            </a:r>
            <a:r>
              <a:rPr lang="fr-F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terminology</a:t>
            </a:r>
            <a:r>
              <a:rPr lang="ar-D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ar-D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ar-DZ" sz="2800" dirty="0" err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Electronics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-Engineering, what is it all about?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-Learning terms related to fundamental notions on electrical current.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-THE ELECTRIC MOTOR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Terminologie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usuelle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electrotechnique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Usual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Terminology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Electrical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Engineering</a:t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Français/English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Electronics is a branch of engineering and physics. It deals with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emission,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effects of electrons for the generation, transmission, reception, and storage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This information can be audio signals in a radio, images (video signals) on a television screen, or numbers and other data in a computer. Electronic systems are important in communication, entertainment, and control systems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Electronic circuits consist of interconnections of electronic components, at the heart of which are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semiconductors.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Transistors, which are made of silicon or germanium, are made from semiconductors. Commercial products range from cellular radiotelephone systems and video cassette recorders to high-performance supercomputers and sophisticated weapons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systems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In industry, electronic devices have led to dramatic improvements in productivity and quality.</a:t>
            </a:r>
            <a:r>
              <a:rPr lang="ar-DZ" dirty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example, computer-aided design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facilitate the design of complex parts, such as aircraft wings, or intricate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structures,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such as integrated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circuits.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Function</a:t>
            </a:r>
            <a:r>
              <a:rPr lang="fr-FR" dirty="0" smtClean="0"/>
              <a:t> of </a:t>
            </a:r>
            <a:r>
              <a:rPr lang="fr-FR" dirty="0" err="1" smtClean="0"/>
              <a:t>electronic</a:t>
            </a:r>
            <a:r>
              <a:rPr lang="fr-FR" dirty="0" smtClean="0"/>
              <a:t> circuits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amplification </a:t>
            </a:r>
          </a:p>
          <a:p>
            <a:r>
              <a:rPr lang="en-US" dirty="0" smtClean="0"/>
              <a:t>demodulation</a:t>
            </a:r>
          </a:p>
          <a:p>
            <a:r>
              <a:rPr lang="en-US" dirty="0" smtClean="0"/>
              <a:t>information extraction</a:t>
            </a:r>
          </a:p>
          <a:p>
            <a:r>
              <a:rPr lang="en-US" dirty="0" smtClean="0"/>
              <a:t>modulation</a:t>
            </a:r>
          </a:p>
          <a:p>
            <a:r>
              <a:rPr lang="en-US" dirty="0" smtClean="0"/>
              <a:t>electronic processing </a:t>
            </a:r>
          </a:p>
          <a:p>
            <a:r>
              <a:rPr lang="en-US" dirty="0" smtClean="0"/>
              <a:t>radio wave</a:t>
            </a:r>
          </a:p>
          <a:p>
            <a:r>
              <a:rPr lang="en-US" dirty="0" smtClean="0"/>
              <a:t>generation</a:t>
            </a:r>
          </a:p>
          <a:p>
            <a:r>
              <a:rPr lang="en-US" dirty="0" smtClean="0"/>
              <a:t>recovery (of audio signal)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Function</a:t>
            </a:r>
            <a:r>
              <a:rPr lang="fr-FR" dirty="0" smtClean="0"/>
              <a:t> of </a:t>
            </a:r>
            <a:r>
              <a:rPr lang="fr-FR" dirty="0" err="1" smtClean="0"/>
              <a:t>electronic</a:t>
            </a:r>
            <a:r>
              <a:rPr lang="fr-FR" dirty="0" smtClean="0"/>
              <a:t> circuits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amplification </a:t>
            </a:r>
          </a:p>
          <a:p>
            <a:r>
              <a:rPr lang="en-US" dirty="0" smtClean="0"/>
              <a:t>demodulation</a:t>
            </a:r>
          </a:p>
          <a:p>
            <a:r>
              <a:rPr lang="en-US" dirty="0" smtClean="0"/>
              <a:t>information extraction</a:t>
            </a:r>
          </a:p>
          <a:p>
            <a:r>
              <a:rPr lang="en-US" dirty="0" smtClean="0"/>
              <a:t>modulation</a:t>
            </a:r>
          </a:p>
          <a:p>
            <a:r>
              <a:rPr lang="en-US" dirty="0" smtClean="0"/>
              <a:t>electronic processing </a:t>
            </a:r>
          </a:p>
          <a:p>
            <a:r>
              <a:rPr lang="en-US" dirty="0" smtClean="0"/>
              <a:t>radio wave</a:t>
            </a:r>
          </a:p>
          <a:p>
            <a:r>
              <a:rPr lang="en-US" dirty="0" smtClean="0"/>
              <a:t>generation</a:t>
            </a:r>
          </a:p>
          <a:p>
            <a:r>
              <a:rPr lang="en-US" dirty="0" smtClean="0"/>
              <a:t>recovery (of audio signal)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r" rtl="1"/>
            <a:r>
              <a:rPr lang="ar-DZ" dirty="0" smtClean="0"/>
              <a:t>التضخيم </a:t>
            </a:r>
          </a:p>
          <a:p>
            <a:pPr algn="r" rtl="1"/>
            <a:r>
              <a:rPr lang="ar-DZ" dirty="0" smtClean="0"/>
              <a:t>إزالة التشكيل</a:t>
            </a:r>
          </a:p>
          <a:p>
            <a:pPr algn="r" rtl="1"/>
            <a:r>
              <a:rPr lang="ar-DZ" dirty="0" smtClean="0"/>
              <a:t> </a:t>
            </a:r>
            <a:r>
              <a:rPr lang="ar-DZ" dirty="0"/>
              <a:t>استخراج </a:t>
            </a:r>
            <a:r>
              <a:rPr lang="ar-DZ" dirty="0" smtClean="0"/>
              <a:t>المعلومات</a:t>
            </a:r>
          </a:p>
          <a:p>
            <a:pPr algn="r" rtl="1"/>
            <a:r>
              <a:rPr lang="ar-DZ" dirty="0" smtClean="0"/>
              <a:t> </a:t>
            </a:r>
            <a:r>
              <a:rPr lang="ar-DZ" dirty="0"/>
              <a:t>تعديل </a:t>
            </a:r>
            <a:endParaRPr lang="ar-DZ" dirty="0" smtClean="0"/>
          </a:p>
          <a:p>
            <a:pPr algn="r" rtl="1"/>
            <a:r>
              <a:rPr lang="ar-DZ" dirty="0" smtClean="0"/>
              <a:t>المعالجة </a:t>
            </a:r>
            <a:r>
              <a:rPr lang="ar-DZ" dirty="0"/>
              <a:t>الإلكترونية </a:t>
            </a:r>
            <a:endParaRPr lang="ar-DZ" dirty="0" smtClean="0"/>
          </a:p>
          <a:p>
            <a:pPr algn="r" rtl="1"/>
            <a:r>
              <a:rPr lang="ar-DZ" dirty="0" smtClean="0"/>
              <a:t>موجة الراديو</a:t>
            </a:r>
          </a:p>
          <a:p>
            <a:pPr algn="r" rtl="1"/>
            <a:r>
              <a:rPr lang="ar-DZ" dirty="0" smtClean="0"/>
              <a:t> </a:t>
            </a:r>
            <a:r>
              <a:rPr lang="ar-DZ" dirty="0"/>
              <a:t>توليد</a:t>
            </a:r>
            <a:endParaRPr lang="ar-DZ" dirty="0" smtClean="0"/>
          </a:p>
          <a:p>
            <a:pPr algn="r" rtl="1"/>
            <a:r>
              <a:rPr lang="ar-DZ" dirty="0" smtClean="0"/>
              <a:t> </a:t>
            </a:r>
            <a:r>
              <a:rPr lang="ar-DZ" dirty="0" err="1"/>
              <a:t>استعادة </a:t>
            </a:r>
            <a:r>
              <a:rPr lang="ar-DZ" dirty="0"/>
              <a:t>(الإشارة الصوتية</a:t>
            </a:r>
            <a:r>
              <a:rPr lang="ar-DZ" dirty="0" err="1"/>
              <a:t>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664" y="836712"/>
            <a:ext cx="63367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electronics industry creates, designs, produces, and sells devices such as radios, televisions,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stereos, video games, and computers, and components such as semiconductors, transistors, and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integrated circuits, In the second half of the 20th century, this industry had two major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influences. Firstly it transformed our lives in factories, offices, and homes; secondly it emerged as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key economic sector. Specific advances include: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development of space technology and satellite communications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.. the revolution in the computer industry that led to the personal computer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11 the introduction of computer-guided robots in factories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11 systems for storing and transmitting data electronically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11 radio systems to automobiles, ships, and other vehicles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.. navigation aids for aircraft, automatic pilots, altimeters, and radar for traffic control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7917</TotalTime>
  <Words>389</Words>
  <Application>Microsoft Office PowerPoint</Application>
  <PresentationFormat>Affichage à l'écran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Master 1 Anglais technique et terminology</vt:lpstr>
      <vt:lpstr> - Master 1 Anglais technique et terminology -Electronics -Engineering, what is it all about? -Learning terms related to fundamental notions on electrical current. -THE ELECTRIC MOTOR -Terminologie usuelle en electrotechnique Usual Terminology in Electrical Engineering Français/English  </vt:lpstr>
      <vt:lpstr>Diapositive 3</vt:lpstr>
      <vt:lpstr>Diapositive 4</vt:lpstr>
      <vt:lpstr>Function of electronic circuits</vt:lpstr>
      <vt:lpstr>Function of electronic circuits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1 Anglais technique et terminology</dc:title>
  <dc:creator>anaya</dc:creator>
  <cp:lastModifiedBy>anaya</cp:lastModifiedBy>
  <cp:revision>2</cp:revision>
  <dcterms:created xsi:type="dcterms:W3CDTF">2023-10-04T07:40:19Z</dcterms:created>
  <dcterms:modified xsi:type="dcterms:W3CDTF">2023-12-18T05:51:34Z</dcterms:modified>
</cp:coreProperties>
</file>