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5" r:id="rId7"/>
    <p:sldId id="266" r:id="rId8"/>
    <p:sldId id="267" r:id="rId9"/>
    <p:sldId id="269"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250706"/>
          </a:xfrm>
        </p:spPr>
        <p:txBody>
          <a:bodyPr/>
          <a:lstStyle/>
          <a:p>
            <a:pPr lvl="0"/>
            <a:r>
              <a:rPr lang="ar-SA" b="1" dirty="0"/>
              <a:t>عوامل تلف المعادن في وسط الحفظ</a:t>
            </a:r>
            <a:r>
              <a:rPr lang="fr-FR" dirty="0"/>
              <a:t/>
            </a:r>
            <a:br>
              <a:rPr lang="fr-FR" dirty="0"/>
            </a:br>
            <a:endParaRPr lang="fr-FR" dirty="0"/>
          </a:p>
        </p:txBody>
      </p:sp>
    </p:spTree>
    <p:extLst>
      <p:ext uri="{BB962C8B-B14F-4D97-AF65-F5344CB8AC3E}">
        <p14:creationId xmlns:p14="http://schemas.microsoft.com/office/powerpoint/2010/main" val="43005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SA" sz="3600" dirty="0"/>
              <a:t>إن الأعمال الفنية المصنوعة من المعادن تعاني من التلف المحتوم بسبب عوامل عديدة، وهذه العوامل المدمرة يمكن أن تكون بشرية أو طبيعية، وكيميائية، أو فيزيائية</a:t>
            </a:r>
            <a:r>
              <a:rPr lang="fr-FR" sz="3600" dirty="0"/>
              <a:t>.</a:t>
            </a:r>
            <a:r>
              <a:rPr lang="ar-SA" sz="3600" dirty="0"/>
              <a:t> ومن بين المظاهر الفيزيائية للمناخ هي درجة الحرارة، والرطوبة لا سيما أنها تخص عملية الحفاظ على المقتنيات المتحفية من التغييرات المناخية</a:t>
            </a:r>
            <a:r>
              <a:rPr lang="fr-FR" sz="3600" dirty="0"/>
              <a:t>. </a:t>
            </a:r>
            <a:r>
              <a:rPr lang="ar-SA" sz="3600" dirty="0"/>
              <a:t>تعد الرطوبة المسؤولة بدرجة كبيرة في تلف المعروضات ومنها التحف المعدنية بحيث تثير فيه ردود فعل ميكانيكية وكيميائية و</a:t>
            </a:r>
            <a:r>
              <a:rPr lang="ar-DZ" sz="3600" dirty="0"/>
              <a:t>فيزيوكميائية ومن أهم العوامل البيئية المؤثرة على التحف المعدنية في وسط الحفظ ما يلي: </a:t>
            </a:r>
            <a:r>
              <a:rPr lang="fr-FR" sz="3600" dirty="0"/>
              <a:t/>
            </a:r>
            <a:br>
              <a:rPr lang="fr-FR" sz="3600" dirty="0"/>
            </a:br>
            <a:endParaRPr lang="fr-FR" sz="3600" dirty="0"/>
          </a:p>
        </p:txBody>
      </p:sp>
    </p:spTree>
    <p:extLst>
      <p:ext uri="{BB962C8B-B14F-4D97-AF65-F5344CB8AC3E}">
        <p14:creationId xmlns:p14="http://schemas.microsoft.com/office/powerpoint/2010/main" val="224872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lvl="0"/>
            <a:r>
              <a:rPr lang="ar-SA" b="1" dirty="0"/>
              <a:t>الرطوبة:</a:t>
            </a:r>
            <a:r>
              <a:rPr lang="ar-SA" dirty="0"/>
              <a:t> المقصود بالرطوبة حالة الجو بالنسبة لما يحتويه من بخار الماء ويطلق هذا المصطلح على جزيئات الماء الدقيقة غير المرئية والمنتشرة في الجو والمختلطة بنسب مختلفة من الهواء وتنقسم الرطوبة إلى</a:t>
            </a:r>
            <a:r>
              <a:rPr lang="fr-FR" dirty="0"/>
              <a:t>:</a:t>
            </a:r>
            <a:br>
              <a:rPr lang="fr-FR" dirty="0"/>
            </a:br>
            <a:endParaRPr lang="fr-FR" dirty="0"/>
          </a:p>
        </p:txBody>
      </p:sp>
    </p:spTree>
    <p:extLst>
      <p:ext uri="{BB962C8B-B14F-4D97-AF65-F5344CB8AC3E}">
        <p14:creationId xmlns:p14="http://schemas.microsoft.com/office/powerpoint/2010/main" val="319978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rtl="1"/>
            <a:r>
              <a:rPr lang="ar-SA" sz="4000" b="1" dirty="0"/>
              <a:t>الحرارة</a:t>
            </a:r>
            <a:r>
              <a:rPr lang="ar-SA" sz="4000" b="1" dirty="0" smtClean="0"/>
              <a:t>:</a:t>
            </a:r>
            <a:endParaRPr lang="fr-FR" sz="4000" dirty="0"/>
          </a:p>
        </p:txBody>
      </p:sp>
    </p:spTree>
    <p:extLst>
      <p:ext uri="{BB962C8B-B14F-4D97-AF65-F5344CB8AC3E}">
        <p14:creationId xmlns:p14="http://schemas.microsoft.com/office/powerpoint/2010/main" val="229210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normAutofit/>
          </a:bodyPr>
          <a:lstStyle/>
          <a:p>
            <a:pPr rtl="1"/>
            <a:r>
              <a:rPr lang="ar-SA" b="1" dirty="0"/>
              <a:t>التلوث</a:t>
            </a:r>
            <a:r>
              <a:rPr lang="ar-SA" b="1" dirty="0" smtClean="0"/>
              <a:t>:</a:t>
            </a:r>
            <a:r>
              <a:rPr lang="fr-FR" b="1" dirty="0" smtClean="0"/>
              <a:t/>
            </a:r>
            <a:br>
              <a:rPr lang="fr-FR" b="1" dirty="0" smtClean="0"/>
            </a:br>
            <a:endParaRPr lang="fr-FR" dirty="0"/>
          </a:p>
        </p:txBody>
      </p:sp>
    </p:spTree>
    <p:extLst>
      <p:ext uri="{BB962C8B-B14F-4D97-AF65-F5344CB8AC3E}">
        <p14:creationId xmlns:p14="http://schemas.microsoft.com/office/powerpoint/2010/main" val="996851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lvl="0" rtl="1"/>
            <a:r>
              <a:rPr lang="ar-SA" sz="4000" b="1" dirty="0"/>
              <a:t>الإضاءة</a:t>
            </a:r>
            <a:r>
              <a:rPr lang="fr-FR" sz="4000" b="1" dirty="0" smtClean="0"/>
              <a:t>:</a:t>
            </a:r>
            <a:br>
              <a:rPr lang="fr-FR" sz="4000" b="1" dirty="0" smtClean="0"/>
            </a:br>
            <a:r>
              <a:rPr lang="fr-FR" sz="4000" dirty="0" smtClean="0"/>
              <a:t>. </a:t>
            </a:r>
            <a:r>
              <a:rPr lang="fr-FR" sz="4000" dirty="0"/>
              <a:t/>
            </a:r>
            <a:br>
              <a:rPr lang="fr-FR" sz="4000" dirty="0"/>
            </a:br>
            <a:endParaRPr lang="fr-FR" sz="4000" dirty="0"/>
          </a:p>
        </p:txBody>
      </p:sp>
    </p:spTree>
    <p:extLst>
      <p:ext uri="{BB962C8B-B14F-4D97-AF65-F5344CB8AC3E}">
        <p14:creationId xmlns:p14="http://schemas.microsoft.com/office/powerpoint/2010/main" val="103014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SA" sz="4000" b="1" dirty="0"/>
              <a:t>التلف البيولوجي</a:t>
            </a:r>
            <a:r>
              <a:rPr lang="ar-SA" sz="4000" dirty="0"/>
              <a:t>: </a:t>
            </a:r>
            <a:r>
              <a:rPr lang="fr-FR" sz="4000" dirty="0" smtClean="0"/>
              <a:t/>
            </a:r>
            <a:br>
              <a:rPr lang="fr-FR" sz="4000" dirty="0" smtClean="0"/>
            </a:br>
            <a:endParaRPr lang="fr-FR" sz="4000" dirty="0"/>
          </a:p>
        </p:txBody>
      </p:sp>
    </p:spTree>
    <p:extLst>
      <p:ext uri="{BB962C8B-B14F-4D97-AF65-F5344CB8AC3E}">
        <p14:creationId xmlns:p14="http://schemas.microsoft.com/office/powerpoint/2010/main" val="162621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pPr rtl="1"/>
            <a:r>
              <a:rPr lang="ar-SA" sz="4000" b="1" dirty="0"/>
              <a:t>الغبار</a:t>
            </a:r>
            <a:r>
              <a:rPr lang="ar-SA" sz="4000" b="1" dirty="0" smtClean="0"/>
              <a:t>:</a:t>
            </a:r>
            <a:endParaRPr lang="fr-FR" sz="4000" dirty="0"/>
          </a:p>
        </p:txBody>
      </p:sp>
    </p:spTree>
    <p:extLst>
      <p:ext uri="{BB962C8B-B14F-4D97-AF65-F5344CB8AC3E}">
        <p14:creationId xmlns:p14="http://schemas.microsoft.com/office/powerpoint/2010/main" val="405658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إنتــــــــــــــــهى</a:t>
            </a:r>
            <a:endParaRPr lang="fr-FR" dirty="0"/>
          </a:p>
        </p:txBody>
      </p:sp>
    </p:spTree>
    <p:extLst>
      <p:ext uri="{BB962C8B-B14F-4D97-AF65-F5344CB8AC3E}">
        <p14:creationId xmlns:p14="http://schemas.microsoft.com/office/powerpoint/2010/main" val="427937636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137</Words>
  <Application>Microsoft Office PowerPoint</Application>
  <PresentationFormat>Affichage à l'écran (4:3)</PresentationFormat>
  <Paragraphs>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عوامل تلف المعادن في وسط الحفظ </vt:lpstr>
      <vt:lpstr>إن الأعمال الفنية المصنوعة من المعادن تعاني من التلف المحتوم بسبب عوامل عديدة، وهذه العوامل المدمرة يمكن أن تكون بشرية أو طبيعية، وكيميائية، أو فيزيائية. ومن بين المظاهر الفيزيائية للمناخ هي درجة الحرارة، والرطوبة لا سيما أنها تخص عملية الحفاظ على المقتنيات المتحفية من التغييرات المناخية. تعد الرطوبة المسؤولة بدرجة كبيرة في تلف المعروضات ومنها التحف المعدنية بحيث تثير فيه ردود فعل ميكانيكية وكيميائية وفيزيوكميائية ومن أهم العوامل البيئية المؤثرة على التحف المعدنية في وسط الحفظ ما يلي:  </vt:lpstr>
      <vt:lpstr>الرطوبة: المقصود بالرطوبة حالة الجو بالنسبة لما يحتويه من بخار الماء ويطلق هذا المصطلح على جزيئات الماء الدقيقة غير المرئية والمنتشرة في الجو والمختلطة بنسب مختلفة من الهواء وتنقسم الرطوبة إلى: </vt:lpstr>
      <vt:lpstr>الحرارة:</vt:lpstr>
      <vt:lpstr>التلوث: </vt:lpstr>
      <vt:lpstr>الإضاءة: .  </vt:lpstr>
      <vt:lpstr>التلف البيولوجي:  </vt:lpstr>
      <vt:lpstr>الغبار:</vt:lpstr>
      <vt:lpstr>إنتــــــــــــــــهى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تلف المعادن في وسط الحفظ</dc:title>
  <dc:creator>aicha</dc:creator>
  <cp:lastModifiedBy>pc</cp:lastModifiedBy>
  <cp:revision>2</cp:revision>
  <dcterms:created xsi:type="dcterms:W3CDTF">2023-04-11T16:36:56Z</dcterms:created>
  <dcterms:modified xsi:type="dcterms:W3CDTF">2024-05-05T18:40:48Z</dcterms:modified>
</cp:coreProperties>
</file>