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AF11A4E-026F-4FED-8715-620401D0AC92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B38CB27-AF06-4715-93B5-652CD234EF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11A4E-026F-4FED-8715-620401D0AC92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8CB27-AF06-4715-93B5-652CD234EF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11A4E-026F-4FED-8715-620401D0AC92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8CB27-AF06-4715-93B5-652CD234EF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11A4E-026F-4FED-8715-620401D0AC92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8CB27-AF06-4715-93B5-652CD234EF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11A4E-026F-4FED-8715-620401D0AC92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8CB27-AF06-4715-93B5-652CD234EF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11A4E-026F-4FED-8715-620401D0AC92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8CB27-AF06-4715-93B5-652CD234EF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AF11A4E-026F-4FED-8715-620401D0AC92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B38CB27-AF06-4715-93B5-652CD234EF6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AF11A4E-026F-4FED-8715-620401D0AC92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B38CB27-AF06-4715-93B5-652CD234EF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11A4E-026F-4FED-8715-620401D0AC92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8CB27-AF06-4715-93B5-652CD234EF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11A4E-026F-4FED-8715-620401D0AC92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8CB27-AF06-4715-93B5-652CD234EF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11A4E-026F-4FED-8715-620401D0AC92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8CB27-AF06-4715-93B5-652CD234EF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AF11A4E-026F-4FED-8715-620401D0AC92}" type="datetimeFigureOut">
              <a:rPr lang="fr-FR" smtClean="0"/>
              <a:pPr/>
              <a:t>22/03/2020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B38CB27-AF06-4715-93B5-652CD234EF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00166" y="4572008"/>
            <a:ext cx="4953000" cy="1752600"/>
          </a:xfrm>
        </p:spPr>
        <p:txBody>
          <a:bodyPr>
            <a:normAutofit/>
          </a:bodyPr>
          <a:lstStyle/>
          <a:p>
            <a:pPr algn="ctr"/>
            <a:r>
              <a:rPr lang="ar-DZ" sz="2800" b="1" dirty="0" smtClean="0"/>
              <a:t>ا.د. سعيدي محمد</a:t>
            </a:r>
          </a:p>
          <a:p>
            <a:pPr algn="ctr"/>
            <a:r>
              <a:rPr lang="ar-DZ" sz="2800" b="1" dirty="0" smtClean="0"/>
              <a:t>0774056838</a:t>
            </a:r>
            <a:endParaRPr lang="fr-FR" sz="2800" b="1" dirty="0" smtClean="0"/>
          </a:p>
          <a:p>
            <a:pPr algn="ctr"/>
            <a:r>
              <a:rPr lang="fr-FR" sz="2800" b="1" dirty="0" smtClean="0"/>
              <a:t>msaidi45@yahoo.fr</a:t>
            </a:r>
            <a:endParaRPr lang="ar-DZ" sz="2800" b="1" dirty="0" smtClean="0"/>
          </a:p>
          <a:p>
            <a:pPr algn="ctr"/>
            <a:endParaRPr lang="fr-FR" sz="2800" dirty="0"/>
          </a:p>
        </p:txBody>
      </p:sp>
      <p:sp>
        <p:nvSpPr>
          <p:cNvPr id="4" name="ZoneTexte 3"/>
          <p:cNvSpPr txBox="1"/>
          <p:nvPr/>
        </p:nvSpPr>
        <p:spPr>
          <a:xfrm>
            <a:off x="1000100" y="928670"/>
            <a:ext cx="6858048" cy="15081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DZ" sz="4600" b="1" dirty="0" smtClean="0"/>
              <a:t>الأستاذ :أدوار وهيئات ومواقف ووضعيات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714480" y="3000372"/>
            <a:ext cx="4929222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DZ" b="1" dirty="0" smtClean="0"/>
              <a:t>محاضرة موجهة لطلبة الدكتوراه سنة أولى علوم إنسانية واجتماعية</a:t>
            </a:r>
            <a:endParaRPr lang="fr-F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0034" y="500042"/>
            <a:ext cx="821537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DZ" sz="3600" dirty="0" smtClean="0"/>
              <a:t/>
            </a:r>
            <a:br>
              <a:rPr lang="ar-DZ" sz="3600" dirty="0" smtClean="0"/>
            </a:br>
            <a:r>
              <a:rPr lang="ar-DZ" sz="4800" b="1" dirty="0" smtClean="0"/>
              <a:t>من هو الأستاذ؟ حالة وفعل</a:t>
            </a:r>
          </a:p>
          <a:p>
            <a:pPr algn="r"/>
            <a:r>
              <a:rPr lang="ar-DZ" sz="4800" b="1" dirty="0" smtClean="0"/>
              <a:t>تصور- تمثل- ممارسة</a:t>
            </a:r>
            <a:r>
              <a:rPr lang="ar-DZ" sz="3600" dirty="0" smtClean="0"/>
              <a:t/>
            </a:r>
            <a:br>
              <a:rPr lang="ar-DZ" sz="3600" dirty="0" smtClean="0"/>
            </a:br>
            <a:r>
              <a:rPr lang="ar-DZ" sz="3600" dirty="0" smtClean="0"/>
              <a:t>- </a:t>
            </a:r>
            <a:r>
              <a:rPr lang="ar-DZ" sz="3600" b="1" dirty="0" smtClean="0"/>
              <a:t>مهنة التعليم</a:t>
            </a:r>
            <a:br>
              <a:rPr lang="ar-DZ" sz="3600" b="1" dirty="0" smtClean="0"/>
            </a:br>
            <a:r>
              <a:rPr lang="ar-DZ" sz="3600" b="1" dirty="0" smtClean="0"/>
              <a:t>- امتلاك المعرفة</a:t>
            </a:r>
            <a:br>
              <a:rPr lang="ar-DZ" sz="3600" b="1" dirty="0" smtClean="0"/>
            </a:br>
            <a:r>
              <a:rPr lang="ar-DZ" sz="3600" b="1" dirty="0" smtClean="0"/>
              <a:t>- امتلاك الشهادات</a:t>
            </a:r>
            <a:br>
              <a:rPr lang="ar-DZ" sz="3600" b="1" dirty="0" smtClean="0"/>
            </a:br>
            <a:r>
              <a:rPr lang="ar-DZ" sz="3600" b="1" dirty="0" smtClean="0"/>
              <a:t>- امتلاك معرفة  التعليم(الجانب المعرفي ) </a:t>
            </a:r>
            <a:br>
              <a:rPr lang="ar-DZ" sz="3600" b="1" dirty="0" smtClean="0"/>
            </a:br>
            <a:r>
              <a:rPr lang="ar-DZ" sz="3600" b="1" dirty="0" smtClean="0"/>
              <a:t>- امتلاك الرغبة في التعليم(الجانب النفسي) </a:t>
            </a:r>
            <a:br>
              <a:rPr lang="ar-DZ" sz="3600" b="1" dirty="0" smtClean="0"/>
            </a:br>
            <a:r>
              <a:rPr lang="ar-DZ" sz="3600" b="1" dirty="0" smtClean="0"/>
              <a:t>- امتلاك القدرة على التعليم(الجانب الاجتماعي والثقافي</a:t>
            </a:r>
            <a:r>
              <a:rPr lang="ar-DZ" sz="3600" dirty="0" smtClean="0"/>
              <a:t>)</a:t>
            </a:r>
            <a:endParaRPr lang="fr-FR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85786" y="1214422"/>
            <a:ext cx="785818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4800" dirty="0" smtClean="0"/>
              <a:t>أ</a:t>
            </a:r>
            <a:r>
              <a:rPr lang="ar-DZ" sz="4800" b="1" dirty="0" smtClean="0"/>
              <a:t>دوار الأستاذ:</a:t>
            </a:r>
          </a:p>
          <a:p>
            <a:pPr algn="r"/>
            <a:r>
              <a:rPr lang="ar-DZ" sz="5400" b="1" dirty="0" smtClean="0"/>
              <a:t>- الدور التعليمي</a:t>
            </a:r>
          </a:p>
          <a:p>
            <a:pPr algn="r"/>
            <a:r>
              <a:rPr lang="ar-DZ" sz="5400" b="1" dirty="0" smtClean="0"/>
              <a:t>- الدور التوجيهي</a:t>
            </a:r>
          </a:p>
          <a:p>
            <a:pPr algn="r"/>
            <a:r>
              <a:rPr lang="ar-DZ" sz="5400" b="1" dirty="0" smtClean="0"/>
              <a:t>- الدور التنظيمي</a:t>
            </a:r>
          </a:p>
          <a:p>
            <a:pPr algn="r"/>
            <a:r>
              <a:rPr lang="ar-DZ" sz="5400" b="1" dirty="0" smtClean="0"/>
              <a:t>- الدور التربوي</a:t>
            </a:r>
          </a:p>
          <a:p>
            <a:pPr algn="r"/>
            <a:r>
              <a:rPr lang="ar-DZ" sz="5400" b="1" dirty="0" smtClean="0"/>
              <a:t>- الدور </a:t>
            </a:r>
            <a:r>
              <a:rPr lang="ar-DZ" sz="5400" b="1" dirty="0" err="1" smtClean="0"/>
              <a:t>التوعوي</a:t>
            </a:r>
            <a:endParaRPr lang="fr-FR" sz="5400" b="1" dirty="0" smtClean="0"/>
          </a:p>
          <a:p>
            <a:pPr algn="r"/>
            <a:endParaRPr lang="ar-DZ" sz="5400" b="1" dirty="0" smtClean="0"/>
          </a:p>
          <a:p>
            <a:r>
              <a:rPr lang="ar-DZ" dirty="0" smtClean="0"/>
              <a:t>_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00100" y="1571612"/>
            <a:ext cx="7000924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4400" b="1" dirty="0" smtClean="0"/>
              <a:t>الهيئات:المادية والمعنوية والسلوكية.</a:t>
            </a:r>
          </a:p>
          <a:p>
            <a:pPr algn="r"/>
            <a:r>
              <a:rPr lang="ar-DZ" sz="4000" b="1" dirty="0" smtClean="0"/>
              <a:t>- السلطة الرمزية</a:t>
            </a:r>
          </a:p>
          <a:p>
            <a:pPr algn="r"/>
            <a:r>
              <a:rPr lang="ar-DZ" sz="4000" b="1" dirty="0" smtClean="0"/>
              <a:t>- الحضور الفكري والجسدي</a:t>
            </a:r>
          </a:p>
          <a:p>
            <a:pPr algn="r"/>
            <a:r>
              <a:rPr lang="ar-DZ" sz="4000" b="1" dirty="0" smtClean="0"/>
              <a:t>- الصوت اللغة والكلام</a:t>
            </a:r>
          </a:p>
          <a:p>
            <a:pPr algn="r"/>
            <a:r>
              <a:rPr lang="ar-DZ" sz="4000" b="1" dirty="0" smtClean="0"/>
              <a:t>- الخطاب العلمي</a:t>
            </a:r>
          </a:p>
          <a:p>
            <a:pPr algn="r"/>
            <a:endParaRPr lang="ar-DZ" sz="4000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flipH="1">
            <a:off x="3214678" y="671691"/>
            <a:ext cx="478634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3600" b="1" dirty="0" smtClean="0"/>
              <a:t>الوضعيات والمواقف</a:t>
            </a:r>
          </a:p>
          <a:p>
            <a:pPr algn="r"/>
            <a:r>
              <a:rPr lang="ar-DZ" sz="3600" dirty="0" smtClean="0"/>
              <a:t>- الاحترام</a:t>
            </a:r>
          </a:p>
          <a:p>
            <a:pPr algn="r"/>
            <a:r>
              <a:rPr lang="ar-DZ" sz="3600" dirty="0" smtClean="0"/>
              <a:t>- الصبر</a:t>
            </a:r>
          </a:p>
          <a:p>
            <a:pPr algn="r"/>
            <a:r>
              <a:rPr lang="ar-DZ" sz="3600" dirty="0" smtClean="0"/>
              <a:t>- الاتزان</a:t>
            </a:r>
          </a:p>
          <a:p>
            <a:pPr algn="r"/>
            <a:r>
              <a:rPr lang="ar-DZ" sz="3600" dirty="0" smtClean="0"/>
              <a:t>- الهدوء</a:t>
            </a:r>
          </a:p>
          <a:p>
            <a:pPr algn="r"/>
            <a:r>
              <a:rPr lang="ar-DZ" sz="3600" dirty="0" smtClean="0"/>
              <a:t>- قوة الملاحظة</a:t>
            </a:r>
          </a:p>
          <a:p>
            <a:pPr algn="r"/>
            <a:r>
              <a:rPr lang="ar-DZ" sz="3600" dirty="0" smtClean="0"/>
              <a:t>- الانشراح </a:t>
            </a:r>
          </a:p>
          <a:p>
            <a:pPr algn="r"/>
            <a:r>
              <a:rPr lang="ar-DZ" sz="3600" dirty="0" smtClean="0"/>
              <a:t>- بشاشة الوجه</a:t>
            </a:r>
          </a:p>
          <a:p>
            <a:pPr algn="r"/>
            <a:r>
              <a:rPr lang="ar-DZ" sz="3600" dirty="0" smtClean="0"/>
              <a:t>- التواضع</a:t>
            </a:r>
          </a:p>
          <a:p>
            <a:pPr algn="r"/>
            <a:r>
              <a:rPr lang="ar-DZ" sz="3600" dirty="0" smtClean="0"/>
              <a:t>- الحوار</a:t>
            </a:r>
          </a:p>
          <a:p>
            <a:pPr algn="r"/>
            <a:r>
              <a:rPr lang="ar-DZ" sz="3600" dirty="0" smtClean="0"/>
              <a:t>- اللباس</a:t>
            </a:r>
            <a:endParaRPr lang="fr-FR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Urbai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79</TotalTime>
  <Words>82</Words>
  <Application>Microsoft Office PowerPoint</Application>
  <PresentationFormat>Affichage à l'écran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Urbain</vt:lpstr>
      <vt:lpstr>Diapositive 1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saidi</dc:creator>
  <cp:lastModifiedBy>WIN7</cp:lastModifiedBy>
  <cp:revision>13</cp:revision>
  <dcterms:created xsi:type="dcterms:W3CDTF">2018-02-28T22:09:39Z</dcterms:created>
  <dcterms:modified xsi:type="dcterms:W3CDTF">2020-03-22T08:23:09Z</dcterms:modified>
</cp:coreProperties>
</file>