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6029"/>
  </p:normalViewPr>
  <p:slideViewPr>
    <p:cSldViewPr snapToGrid="0" snapToObjects="1">
      <p:cViewPr varScale="1">
        <p:scale>
          <a:sx n="71" d="100"/>
          <a:sy n="71" d="100"/>
        </p:scale>
        <p:origin x="1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6F77F-AB18-304F-8960-022237EB734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602A057-822F-2745-88B0-3BF310D37673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b="1" smtClean="0">
              <a:solidFill>
                <a:schemeClr val="tx1"/>
              </a:solidFill>
            </a:rPr>
            <a:t>ANEMIE</a:t>
          </a:r>
          <a:endParaRPr lang="fr-FR" b="1" dirty="0">
            <a:solidFill>
              <a:schemeClr val="tx1"/>
            </a:solidFill>
          </a:endParaRPr>
        </a:p>
      </dgm:t>
    </dgm:pt>
    <dgm:pt modelId="{8D78B7A9-2B3A-5E44-A15A-A47E054EECA0}" type="parTrans" cxnId="{B94E0C47-CD64-6E4B-BFB5-E52D27C19931}">
      <dgm:prSet/>
      <dgm:spPr/>
      <dgm:t>
        <a:bodyPr/>
        <a:lstStyle/>
        <a:p>
          <a:endParaRPr lang="fr-FR"/>
        </a:p>
      </dgm:t>
    </dgm:pt>
    <dgm:pt modelId="{B413C1B5-9B6A-B447-9857-FA6CE173B342}" type="sibTrans" cxnId="{B94E0C47-CD64-6E4B-BFB5-E52D27C19931}">
      <dgm:prSet/>
      <dgm:spPr/>
      <dgm:t>
        <a:bodyPr/>
        <a:lstStyle/>
        <a:p>
          <a:endParaRPr lang="fr-FR"/>
        </a:p>
      </dgm:t>
    </dgm:pt>
    <dgm:pt modelId="{74BE275D-BC7E-444D-A2AC-FB52C5839BC0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Pertes excessives</a:t>
          </a:r>
          <a:endParaRPr lang="fr-FR" dirty="0"/>
        </a:p>
      </dgm:t>
    </dgm:pt>
    <dgm:pt modelId="{91E4C689-1AF3-024D-9CD9-B97FEC032731}" type="parTrans" cxnId="{42ED3967-F02A-1F4B-933E-4092F5CF7A95}">
      <dgm:prSet/>
      <dgm:spPr/>
      <dgm:t>
        <a:bodyPr/>
        <a:lstStyle/>
        <a:p>
          <a:endParaRPr lang="fr-FR"/>
        </a:p>
      </dgm:t>
    </dgm:pt>
    <dgm:pt modelId="{7A7A2900-CC22-D945-8F64-5E8E54D4A66B}" type="sibTrans" cxnId="{42ED3967-F02A-1F4B-933E-4092F5CF7A95}">
      <dgm:prSet/>
      <dgm:spPr/>
      <dgm:t>
        <a:bodyPr/>
        <a:lstStyle/>
        <a:p>
          <a:endParaRPr lang="fr-FR"/>
        </a:p>
      </dgm:t>
    </dgm:pt>
    <dgm:pt modelId="{1DB7CD84-3198-E042-864C-E2531EEA931B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Défaut de production</a:t>
          </a:r>
          <a:endParaRPr lang="fr-FR" dirty="0"/>
        </a:p>
      </dgm:t>
    </dgm:pt>
    <dgm:pt modelId="{56FB9630-928A-8644-B5ED-C4D7F6AEA40A}" type="parTrans" cxnId="{3AA85709-2901-8647-AC8D-BA1B418013F7}">
      <dgm:prSet/>
      <dgm:spPr/>
      <dgm:t>
        <a:bodyPr/>
        <a:lstStyle/>
        <a:p>
          <a:endParaRPr lang="fr-FR"/>
        </a:p>
      </dgm:t>
    </dgm:pt>
    <dgm:pt modelId="{8FC7277A-DC04-7E4C-A4A6-70FBF8728BDA}" type="sibTrans" cxnId="{3AA85709-2901-8647-AC8D-BA1B418013F7}">
      <dgm:prSet/>
      <dgm:spPr/>
      <dgm:t>
        <a:bodyPr/>
        <a:lstStyle/>
        <a:p>
          <a:endParaRPr lang="fr-FR"/>
        </a:p>
      </dgm:t>
    </dgm:pt>
    <dgm:pt modelId="{D7BE0091-129A-9B46-A646-004452045E6F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Destruction</a:t>
          </a:r>
          <a:r>
            <a:rPr lang="fr-FR" baseline="0" dirty="0" smtClean="0"/>
            <a:t> accrue</a:t>
          </a:r>
          <a:endParaRPr lang="fr-FR" dirty="0"/>
        </a:p>
      </dgm:t>
    </dgm:pt>
    <dgm:pt modelId="{ADB754E5-2EED-B84C-90E7-55D5ECA84212}" type="parTrans" cxnId="{B8D4187B-243E-D644-9243-1D04E15FB5B6}">
      <dgm:prSet/>
      <dgm:spPr/>
      <dgm:t>
        <a:bodyPr/>
        <a:lstStyle/>
        <a:p>
          <a:endParaRPr lang="fr-FR"/>
        </a:p>
      </dgm:t>
    </dgm:pt>
    <dgm:pt modelId="{158757CA-6ED6-AA4C-B295-49915DC71257}" type="sibTrans" cxnId="{B8D4187B-243E-D644-9243-1D04E15FB5B6}">
      <dgm:prSet/>
      <dgm:spPr/>
      <dgm:t>
        <a:bodyPr/>
        <a:lstStyle/>
        <a:p>
          <a:pPr rtl="0"/>
          <a:endParaRPr lang="fr-FR"/>
        </a:p>
      </dgm:t>
    </dgm:pt>
    <dgm:pt modelId="{0DFFEB2B-1545-D443-AAE4-20172075C075}" type="asst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MECANISMES</a:t>
          </a:r>
          <a:endParaRPr lang="fr-FR" dirty="0"/>
        </a:p>
      </dgm:t>
    </dgm:pt>
    <dgm:pt modelId="{A267CDB6-7E45-6946-93CF-1B0FEC221B6E}" type="sibTrans" cxnId="{191A6D28-A6AE-6E40-9165-A911FCB3A276}">
      <dgm:prSet/>
      <dgm:spPr/>
      <dgm:t>
        <a:bodyPr/>
        <a:lstStyle/>
        <a:p>
          <a:endParaRPr lang="fr-FR"/>
        </a:p>
      </dgm:t>
    </dgm:pt>
    <dgm:pt modelId="{8DA55252-85A2-2745-B990-B37FCA4F6C4F}" type="parTrans" cxnId="{191A6D28-A6AE-6E40-9165-A911FCB3A276}">
      <dgm:prSet/>
      <dgm:spPr/>
      <dgm:t>
        <a:bodyPr/>
        <a:lstStyle/>
        <a:p>
          <a:endParaRPr lang="fr-FR"/>
        </a:p>
      </dgm:t>
    </dgm:pt>
    <dgm:pt modelId="{27B4515C-4B7B-C040-A81E-A9627AF28E27}" type="pres">
      <dgm:prSet presAssocID="{20D6F77F-AB18-304F-8960-022237EB73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0D05AE2-6697-8C45-BE4A-B21170E60237}" type="pres">
      <dgm:prSet presAssocID="{E602A057-822F-2745-88B0-3BF310D37673}" presName="hierRoot1" presStyleCnt="0">
        <dgm:presLayoutVars>
          <dgm:hierBranch val="init"/>
        </dgm:presLayoutVars>
      </dgm:prSet>
      <dgm:spPr/>
    </dgm:pt>
    <dgm:pt modelId="{C0450519-8001-3A4C-8D34-7A67DBA86A09}" type="pres">
      <dgm:prSet presAssocID="{E602A057-822F-2745-88B0-3BF310D37673}" presName="rootComposite1" presStyleCnt="0"/>
      <dgm:spPr/>
    </dgm:pt>
    <dgm:pt modelId="{8DF7E373-FE3A-6942-A19F-4152BF64F9A0}" type="pres">
      <dgm:prSet presAssocID="{E602A057-822F-2745-88B0-3BF310D376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0C8C96-C4E1-904F-AB5B-B15A077ABECA}" type="pres">
      <dgm:prSet presAssocID="{E602A057-822F-2745-88B0-3BF310D37673}" presName="rootConnector1" presStyleLbl="node1" presStyleIdx="0" presStyleCnt="0"/>
      <dgm:spPr/>
      <dgm:t>
        <a:bodyPr/>
        <a:lstStyle/>
        <a:p>
          <a:endParaRPr lang="fr-FR"/>
        </a:p>
      </dgm:t>
    </dgm:pt>
    <dgm:pt modelId="{5CB704B1-5AFF-E54B-A367-33C3DAF7C254}" type="pres">
      <dgm:prSet presAssocID="{E602A057-822F-2745-88B0-3BF310D37673}" presName="hierChild2" presStyleCnt="0"/>
      <dgm:spPr/>
    </dgm:pt>
    <dgm:pt modelId="{5A8F5CAF-909B-7E42-A5F3-BF0AC5D2CE87}" type="pres">
      <dgm:prSet presAssocID="{91E4C689-1AF3-024D-9CD9-B97FEC032731}" presName="Name37" presStyleLbl="parChTrans1D2" presStyleIdx="0" presStyleCnt="4"/>
      <dgm:spPr/>
      <dgm:t>
        <a:bodyPr/>
        <a:lstStyle/>
        <a:p>
          <a:endParaRPr lang="fr-FR"/>
        </a:p>
      </dgm:t>
    </dgm:pt>
    <dgm:pt modelId="{8DB5FC7B-F7D8-3545-ACEF-934D3AD0CE66}" type="pres">
      <dgm:prSet presAssocID="{74BE275D-BC7E-444D-A2AC-FB52C5839BC0}" presName="hierRoot2" presStyleCnt="0">
        <dgm:presLayoutVars>
          <dgm:hierBranch val="init"/>
        </dgm:presLayoutVars>
      </dgm:prSet>
      <dgm:spPr/>
    </dgm:pt>
    <dgm:pt modelId="{6D3405A0-DE5A-EA4B-9E20-F2F3B1BB9B16}" type="pres">
      <dgm:prSet presAssocID="{74BE275D-BC7E-444D-A2AC-FB52C5839BC0}" presName="rootComposite" presStyleCnt="0"/>
      <dgm:spPr/>
    </dgm:pt>
    <dgm:pt modelId="{6AAFC1F1-D40D-8A4A-A50F-575BDD74F0D7}" type="pres">
      <dgm:prSet presAssocID="{74BE275D-BC7E-444D-A2AC-FB52C5839BC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C8E284-91CD-B447-ABE8-10AA93B773FD}" type="pres">
      <dgm:prSet presAssocID="{74BE275D-BC7E-444D-A2AC-FB52C5839BC0}" presName="rootConnector" presStyleLbl="node2" presStyleIdx="0" presStyleCnt="3"/>
      <dgm:spPr/>
      <dgm:t>
        <a:bodyPr/>
        <a:lstStyle/>
        <a:p>
          <a:endParaRPr lang="fr-FR"/>
        </a:p>
      </dgm:t>
    </dgm:pt>
    <dgm:pt modelId="{C4D5A138-8B67-574E-892F-654077A26AE7}" type="pres">
      <dgm:prSet presAssocID="{74BE275D-BC7E-444D-A2AC-FB52C5839BC0}" presName="hierChild4" presStyleCnt="0"/>
      <dgm:spPr/>
    </dgm:pt>
    <dgm:pt modelId="{5ECD205F-358C-594D-9C76-6C95C7B54606}" type="pres">
      <dgm:prSet presAssocID="{74BE275D-BC7E-444D-A2AC-FB52C5839BC0}" presName="hierChild5" presStyleCnt="0"/>
      <dgm:spPr/>
    </dgm:pt>
    <dgm:pt modelId="{CB6B0C3E-DE22-6F41-AF56-ADA8455AACA8}" type="pres">
      <dgm:prSet presAssocID="{56FB9630-928A-8644-B5ED-C4D7F6AEA40A}" presName="Name37" presStyleLbl="parChTrans1D2" presStyleIdx="1" presStyleCnt="4"/>
      <dgm:spPr/>
      <dgm:t>
        <a:bodyPr/>
        <a:lstStyle/>
        <a:p>
          <a:endParaRPr lang="fr-FR"/>
        </a:p>
      </dgm:t>
    </dgm:pt>
    <dgm:pt modelId="{209BBB83-135B-2641-BB2F-01B7C684C9AC}" type="pres">
      <dgm:prSet presAssocID="{1DB7CD84-3198-E042-864C-E2531EEA931B}" presName="hierRoot2" presStyleCnt="0">
        <dgm:presLayoutVars>
          <dgm:hierBranch val="init"/>
        </dgm:presLayoutVars>
      </dgm:prSet>
      <dgm:spPr/>
    </dgm:pt>
    <dgm:pt modelId="{234E223D-4530-3F4F-80CF-995F61F3BC28}" type="pres">
      <dgm:prSet presAssocID="{1DB7CD84-3198-E042-864C-E2531EEA931B}" presName="rootComposite" presStyleCnt="0"/>
      <dgm:spPr/>
    </dgm:pt>
    <dgm:pt modelId="{42C937C0-9727-BD40-A9ED-C162019D0DB9}" type="pres">
      <dgm:prSet presAssocID="{1DB7CD84-3198-E042-864C-E2531EEA931B}" presName="rootText" presStyleLbl="node2" presStyleIdx="1" presStyleCnt="3" custLinFactNeighborX="296" custLinFactNeighborY="14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C9B2EE-3862-0047-A6B5-1A553B2C1CE6}" type="pres">
      <dgm:prSet presAssocID="{1DB7CD84-3198-E042-864C-E2531EEA931B}" presName="rootConnector" presStyleLbl="node2" presStyleIdx="1" presStyleCnt="3"/>
      <dgm:spPr/>
      <dgm:t>
        <a:bodyPr/>
        <a:lstStyle/>
        <a:p>
          <a:endParaRPr lang="fr-FR"/>
        </a:p>
      </dgm:t>
    </dgm:pt>
    <dgm:pt modelId="{01BF1679-9327-5445-8111-A3C06A13A3B6}" type="pres">
      <dgm:prSet presAssocID="{1DB7CD84-3198-E042-864C-E2531EEA931B}" presName="hierChild4" presStyleCnt="0"/>
      <dgm:spPr/>
    </dgm:pt>
    <dgm:pt modelId="{FDD9B060-DAE9-BA4F-B8B9-3AFDAC576A8C}" type="pres">
      <dgm:prSet presAssocID="{1DB7CD84-3198-E042-864C-E2531EEA931B}" presName="hierChild5" presStyleCnt="0"/>
      <dgm:spPr/>
    </dgm:pt>
    <dgm:pt modelId="{8F580D95-D5B3-B14A-A0EF-4D157C209B46}" type="pres">
      <dgm:prSet presAssocID="{ADB754E5-2EED-B84C-90E7-55D5ECA84212}" presName="Name37" presStyleLbl="parChTrans1D2" presStyleIdx="2" presStyleCnt="4"/>
      <dgm:spPr/>
      <dgm:t>
        <a:bodyPr/>
        <a:lstStyle/>
        <a:p>
          <a:endParaRPr lang="fr-FR"/>
        </a:p>
      </dgm:t>
    </dgm:pt>
    <dgm:pt modelId="{481D4CF0-98EC-3749-BA0E-9418DDEC8613}" type="pres">
      <dgm:prSet presAssocID="{D7BE0091-129A-9B46-A646-004452045E6F}" presName="hierRoot2" presStyleCnt="0">
        <dgm:presLayoutVars>
          <dgm:hierBranch val="init"/>
        </dgm:presLayoutVars>
      </dgm:prSet>
      <dgm:spPr/>
    </dgm:pt>
    <dgm:pt modelId="{FBB5B6B7-4386-9C46-8504-5E91F5D2684B}" type="pres">
      <dgm:prSet presAssocID="{D7BE0091-129A-9B46-A646-004452045E6F}" presName="rootComposite" presStyleCnt="0"/>
      <dgm:spPr/>
    </dgm:pt>
    <dgm:pt modelId="{9BB2D590-C96B-9F47-A915-F8198456C1A4}" type="pres">
      <dgm:prSet presAssocID="{D7BE0091-129A-9B46-A646-004452045E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8D7527-F6FC-504E-A955-9A6FEEDC0D1F}" type="pres">
      <dgm:prSet presAssocID="{D7BE0091-129A-9B46-A646-004452045E6F}" presName="rootConnector" presStyleLbl="node2" presStyleIdx="2" presStyleCnt="3"/>
      <dgm:spPr/>
      <dgm:t>
        <a:bodyPr/>
        <a:lstStyle/>
        <a:p>
          <a:endParaRPr lang="fr-FR"/>
        </a:p>
      </dgm:t>
    </dgm:pt>
    <dgm:pt modelId="{C9D06ECA-14AC-EE41-9CAA-CE13486DFA59}" type="pres">
      <dgm:prSet presAssocID="{D7BE0091-129A-9B46-A646-004452045E6F}" presName="hierChild4" presStyleCnt="0"/>
      <dgm:spPr/>
    </dgm:pt>
    <dgm:pt modelId="{1FBECD33-FE90-2146-83E7-90D69DA65C0B}" type="pres">
      <dgm:prSet presAssocID="{D7BE0091-129A-9B46-A646-004452045E6F}" presName="hierChild5" presStyleCnt="0"/>
      <dgm:spPr/>
    </dgm:pt>
    <dgm:pt modelId="{5EF17D80-0243-1B47-B85B-AC82776C4719}" type="pres">
      <dgm:prSet presAssocID="{E602A057-822F-2745-88B0-3BF310D37673}" presName="hierChild3" presStyleCnt="0"/>
      <dgm:spPr/>
    </dgm:pt>
    <dgm:pt modelId="{82CC5AF5-8E94-2B4F-BE79-FAE836A634C3}" type="pres">
      <dgm:prSet presAssocID="{8DA55252-85A2-2745-B990-B37FCA4F6C4F}" presName="Name111" presStyleLbl="parChTrans1D2" presStyleIdx="3" presStyleCnt="4"/>
      <dgm:spPr/>
      <dgm:t>
        <a:bodyPr/>
        <a:lstStyle/>
        <a:p>
          <a:endParaRPr lang="fr-FR"/>
        </a:p>
      </dgm:t>
    </dgm:pt>
    <dgm:pt modelId="{0666409A-0D4E-4044-8CFE-5F84B5450C93}" type="pres">
      <dgm:prSet presAssocID="{0DFFEB2B-1545-D443-AAE4-20172075C075}" presName="hierRoot3" presStyleCnt="0">
        <dgm:presLayoutVars>
          <dgm:hierBranch val="init"/>
        </dgm:presLayoutVars>
      </dgm:prSet>
      <dgm:spPr/>
    </dgm:pt>
    <dgm:pt modelId="{CBE68A80-29D9-0346-BC34-3962BB6FFDC7}" type="pres">
      <dgm:prSet presAssocID="{0DFFEB2B-1545-D443-AAE4-20172075C075}" presName="rootComposite3" presStyleCnt="0"/>
      <dgm:spPr/>
    </dgm:pt>
    <dgm:pt modelId="{844DB766-BA4C-2F4C-83FE-0AC23C430D90}" type="pres">
      <dgm:prSet presAssocID="{0DFFEB2B-1545-D443-AAE4-20172075C07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5F9238A-3868-D940-9609-5336CF79FA13}" type="pres">
      <dgm:prSet presAssocID="{0DFFEB2B-1545-D443-AAE4-20172075C075}" presName="rootConnector3" presStyleLbl="asst1" presStyleIdx="0" presStyleCnt="1"/>
      <dgm:spPr/>
      <dgm:t>
        <a:bodyPr/>
        <a:lstStyle/>
        <a:p>
          <a:endParaRPr lang="fr-FR"/>
        </a:p>
      </dgm:t>
    </dgm:pt>
    <dgm:pt modelId="{1D526C13-38DD-FF42-A249-4A502C646F33}" type="pres">
      <dgm:prSet presAssocID="{0DFFEB2B-1545-D443-AAE4-20172075C075}" presName="hierChild6" presStyleCnt="0"/>
      <dgm:spPr/>
    </dgm:pt>
    <dgm:pt modelId="{8C697E93-C92D-FD41-B081-5D8ECC956609}" type="pres">
      <dgm:prSet presAssocID="{0DFFEB2B-1545-D443-AAE4-20172075C075}" presName="hierChild7" presStyleCnt="0"/>
      <dgm:spPr/>
    </dgm:pt>
  </dgm:ptLst>
  <dgm:cxnLst>
    <dgm:cxn modelId="{48368254-A540-DF4C-92B7-9CF31062E6F9}" type="presOf" srcId="{1DB7CD84-3198-E042-864C-E2531EEA931B}" destId="{D6C9B2EE-3862-0047-A6B5-1A553B2C1CE6}" srcOrd="1" destOrd="0" presId="urn:microsoft.com/office/officeart/2005/8/layout/orgChart1"/>
    <dgm:cxn modelId="{80FC2BC5-AEB9-EB40-B31E-CE588368FF1B}" type="presOf" srcId="{0DFFEB2B-1545-D443-AAE4-20172075C075}" destId="{55F9238A-3868-D940-9609-5336CF79FA13}" srcOrd="1" destOrd="0" presId="urn:microsoft.com/office/officeart/2005/8/layout/orgChart1"/>
    <dgm:cxn modelId="{B088E307-7F40-D742-ACD7-F89FEFAE80FB}" type="presOf" srcId="{0DFFEB2B-1545-D443-AAE4-20172075C075}" destId="{844DB766-BA4C-2F4C-83FE-0AC23C430D90}" srcOrd="0" destOrd="0" presId="urn:microsoft.com/office/officeart/2005/8/layout/orgChart1"/>
    <dgm:cxn modelId="{191A6D28-A6AE-6E40-9165-A911FCB3A276}" srcId="{E602A057-822F-2745-88B0-3BF310D37673}" destId="{0DFFEB2B-1545-D443-AAE4-20172075C075}" srcOrd="0" destOrd="0" parTransId="{8DA55252-85A2-2745-B990-B37FCA4F6C4F}" sibTransId="{A267CDB6-7E45-6946-93CF-1B0FEC221B6E}"/>
    <dgm:cxn modelId="{3DE48097-9057-B84C-8C75-7A46E5C18AA1}" type="presOf" srcId="{56FB9630-928A-8644-B5ED-C4D7F6AEA40A}" destId="{CB6B0C3E-DE22-6F41-AF56-ADA8455AACA8}" srcOrd="0" destOrd="0" presId="urn:microsoft.com/office/officeart/2005/8/layout/orgChart1"/>
    <dgm:cxn modelId="{5D6ABF05-D609-3841-815E-662FFEF5B844}" type="presOf" srcId="{1DB7CD84-3198-E042-864C-E2531EEA931B}" destId="{42C937C0-9727-BD40-A9ED-C162019D0DB9}" srcOrd="0" destOrd="0" presId="urn:microsoft.com/office/officeart/2005/8/layout/orgChart1"/>
    <dgm:cxn modelId="{AA0B60C7-BA18-F34C-9CDE-4D3606039144}" type="presOf" srcId="{20D6F77F-AB18-304F-8960-022237EB7347}" destId="{27B4515C-4B7B-C040-A81E-A9627AF28E27}" srcOrd="0" destOrd="0" presId="urn:microsoft.com/office/officeart/2005/8/layout/orgChart1"/>
    <dgm:cxn modelId="{3AA85709-2901-8647-AC8D-BA1B418013F7}" srcId="{E602A057-822F-2745-88B0-3BF310D37673}" destId="{1DB7CD84-3198-E042-864C-E2531EEA931B}" srcOrd="2" destOrd="0" parTransId="{56FB9630-928A-8644-B5ED-C4D7F6AEA40A}" sibTransId="{8FC7277A-DC04-7E4C-A4A6-70FBF8728BDA}"/>
    <dgm:cxn modelId="{773735BE-619A-2943-AF17-C3AAEA9E91B9}" type="presOf" srcId="{74BE275D-BC7E-444D-A2AC-FB52C5839BC0}" destId="{1FC8E284-91CD-B447-ABE8-10AA93B773FD}" srcOrd="1" destOrd="0" presId="urn:microsoft.com/office/officeart/2005/8/layout/orgChart1"/>
    <dgm:cxn modelId="{B4761E0B-91DA-6C45-96C6-7806E1413597}" type="presOf" srcId="{ADB754E5-2EED-B84C-90E7-55D5ECA84212}" destId="{8F580D95-D5B3-B14A-A0EF-4D157C209B46}" srcOrd="0" destOrd="0" presId="urn:microsoft.com/office/officeart/2005/8/layout/orgChart1"/>
    <dgm:cxn modelId="{C8862F3D-81A4-1E47-A4C9-819AC5DF2E16}" type="presOf" srcId="{91E4C689-1AF3-024D-9CD9-B97FEC032731}" destId="{5A8F5CAF-909B-7E42-A5F3-BF0AC5D2CE87}" srcOrd="0" destOrd="0" presId="urn:microsoft.com/office/officeart/2005/8/layout/orgChart1"/>
    <dgm:cxn modelId="{B8D4187B-243E-D644-9243-1D04E15FB5B6}" srcId="{E602A057-822F-2745-88B0-3BF310D37673}" destId="{D7BE0091-129A-9B46-A646-004452045E6F}" srcOrd="3" destOrd="0" parTransId="{ADB754E5-2EED-B84C-90E7-55D5ECA84212}" sibTransId="{158757CA-6ED6-AA4C-B295-49915DC71257}"/>
    <dgm:cxn modelId="{0172FD33-68EE-9D47-A246-8DB2FB3E2475}" type="presOf" srcId="{E602A057-822F-2745-88B0-3BF310D37673}" destId="{740C8C96-C4E1-904F-AB5B-B15A077ABECA}" srcOrd="1" destOrd="0" presId="urn:microsoft.com/office/officeart/2005/8/layout/orgChart1"/>
    <dgm:cxn modelId="{01B27C59-5CBA-5C43-8568-E7B88B2DF3FB}" type="presOf" srcId="{D7BE0091-129A-9B46-A646-004452045E6F}" destId="{9BB2D590-C96B-9F47-A915-F8198456C1A4}" srcOrd="0" destOrd="0" presId="urn:microsoft.com/office/officeart/2005/8/layout/orgChart1"/>
    <dgm:cxn modelId="{B94E0C47-CD64-6E4B-BFB5-E52D27C19931}" srcId="{20D6F77F-AB18-304F-8960-022237EB7347}" destId="{E602A057-822F-2745-88B0-3BF310D37673}" srcOrd="0" destOrd="0" parTransId="{8D78B7A9-2B3A-5E44-A15A-A47E054EECA0}" sibTransId="{B413C1B5-9B6A-B447-9857-FA6CE173B342}"/>
    <dgm:cxn modelId="{D669C6FB-7B69-D045-827E-3446456D6DD0}" type="presOf" srcId="{74BE275D-BC7E-444D-A2AC-FB52C5839BC0}" destId="{6AAFC1F1-D40D-8A4A-A50F-575BDD74F0D7}" srcOrd="0" destOrd="0" presId="urn:microsoft.com/office/officeart/2005/8/layout/orgChart1"/>
    <dgm:cxn modelId="{0DCCA998-DE95-2F4B-894B-87551E650DF0}" type="presOf" srcId="{E602A057-822F-2745-88B0-3BF310D37673}" destId="{8DF7E373-FE3A-6942-A19F-4152BF64F9A0}" srcOrd="0" destOrd="0" presId="urn:microsoft.com/office/officeart/2005/8/layout/orgChart1"/>
    <dgm:cxn modelId="{42ED3967-F02A-1F4B-933E-4092F5CF7A95}" srcId="{E602A057-822F-2745-88B0-3BF310D37673}" destId="{74BE275D-BC7E-444D-A2AC-FB52C5839BC0}" srcOrd="1" destOrd="0" parTransId="{91E4C689-1AF3-024D-9CD9-B97FEC032731}" sibTransId="{7A7A2900-CC22-D945-8F64-5E8E54D4A66B}"/>
    <dgm:cxn modelId="{099708A7-208B-6D40-9E40-CC36BF716FAE}" type="presOf" srcId="{8DA55252-85A2-2745-B990-B37FCA4F6C4F}" destId="{82CC5AF5-8E94-2B4F-BE79-FAE836A634C3}" srcOrd="0" destOrd="0" presId="urn:microsoft.com/office/officeart/2005/8/layout/orgChart1"/>
    <dgm:cxn modelId="{F9980F03-747C-F940-A8C5-3825184AF389}" type="presOf" srcId="{D7BE0091-129A-9B46-A646-004452045E6F}" destId="{B18D7527-F6FC-504E-A955-9A6FEEDC0D1F}" srcOrd="1" destOrd="0" presId="urn:microsoft.com/office/officeart/2005/8/layout/orgChart1"/>
    <dgm:cxn modelId="{F4CC2768-236F-4045-9A36-6A217F56AB9C}" type="presParOf" srcId="{27B4515C-4B7B-C040-A81E-A9627AF28E27}" destId="{C0D05AE2-6697-8C45-BE4A-B21170E60237}" srcOrd="0" destOrd="0" presId="urn:microsoft.com/office/officeart/2005/8/layout/orgChart1"/>
    <dgm:cxn modelId="{FD5F0F12-C76C-7245-87E6-F98C8FC3AF2C}" type="presParOf" srcId="{C0D05AE2-6697-8C45-BE4A-B21170E60237}" destId="{C0450519-8001-3A4C-8D34-7A67DBA86A09}" srcOrd="0" destOrd="0" presId="urn:microsoft.com/office/officeart/2005/8/layout/orgChart1"/>
    <dgm:cxn modelId="{B1C2A4E8-A954-D24E-9662-5D15DEAD43CF}" type="presParOf" srcId="{C0450519-8001-3A4C-8D34-7A67DBA86A09}" destId="{8DF7E373-FE3A-6942-A19F-4152BF64F9A0}" srcOrd="0" destOrd="0" presId="urn:microsoft.com/office/officeart/2005/8/layout/orgChart1"/>
    <dgm:cxn modelId="{FC0E0D46-7836-9F40-9BB9-A799FC7BEFFB}" type="presParOf" srcId="{C0450519-8001-3A4C-8D34-7A67DBA86A09}" destId="{740C8C96-C4E1-904F-AB5B-B15A077ABECA}" srcOrd="1" destOrd="0" presId="urn:microsoft.com/office/officeart/2005/8/layout/orgChart1"/>
    <dgm:cxn modelId="{A9CE301D-EAA4-2149-AFE1-68BDAB7322E0}" type="presParOf" srcId="{C0D05AE2-6697-8C45-BE4A-B21170E60237}" destId="{5CB704B1-5AFF-E54B-A367-33C3DAF7C254}" srcOrd="1" destOrd="0" presId="urn:microsoft.com/office/officeart/2005/8/layout/orgChart1"/>
    <dgm:cxn modelId="{192CC2C8-E4A8-5840-B696-3963D2929DEB}" type="presParOf" srcId="{5CB704B1-5AFF-E54B-A367-33C3DAF7C254}" destId="{5A8F5CAF-909B-7E42-A5F3-BF0AC5D2CE87}" srcOrd="0" destOrd="0" presId="urn:microsoft.com/office/officeart/2005/8/layout/orgChart1"/>
    <dgm:cxn modelId="{CBC4DD5E-ED4D-4D45-96CC-360B34AC8028}" type="presParOf" srcId="{5CB704B1-5AFF-E54B-A367-33C3DAF7C254}" destId="{8DB5FC7B-F7D8-3545-ACEF-934D3AD0CE66}" srcOrd="1" destOrd="0" presId="urn:microsoft.com/office/officeart/2005/8/layout/orgChart1"/>
    <dgm:cxn modelId="{132BE458-5927-7446-8889-54908D067C9B}" type="presParOf" srcId="{8DB5FC7B-F7D8-3545-ACEF-934D3AD0CE66}" destId="{6D3405A0-DE5A-EA4B-9E20-F2F3B1BB9B16}" srcOrd="0" destOrd="0" presId="urn:microsoft.com/office/officeart/2005/8/layout/orgChart1"/>
    <dgm:cxn modelId="{AFEFC221-CEDE-3F49-BE13-E29E1BD0F449}" type="presParOf" srcId="{6D3405A0-DE5A-EA4B-9E20-F2F3B1BB9B16}" destId="{6AAFC1F1-D40D-8A4A-A50F-575BDD74F0D7}" srcOrd="0" destOrd="0" presId="urn:microsoft.com/office/officeart/2005/8/layout/orgChart1"/>
    <dgm:cxn modelId="{670E7330-E640-1D45-8C77-F52471F5D44E}" type="presParOf" srcId="{6D3405A0-DE5A-EA4B-9E20-F2F3B1BB9B16}" destId="{1FC8E284-91CD-B447-ABE8-10AA93B773FD}" srcOrd="1" destOrd="0" presId="urn:microsoft.com/office/officeart/2005/8/layout/orgChart1"/>
    <dgm:cxn modelId="{60A610BD-E6E1-554A-BB24-BB63548D36A6}" type="presParOf" srcId="{8DB5FC7B-F7D8-3545-ACEF-934D3AD0CE66}" destId="{C4D5A138-8B67-574E-892F-654077A26AE7}" srcOrd="1" destOrd="0" presId="urn:microsoft.com/office/officeart/2005/8/layout/orgChart1"/>
    <dgm:cxn modelId="{14562CF0-50A1-7F4A-9B60-4C63B566D82E}" type="presParOf" srcId="{8DB5FC7B-F7D8-3545-ACEF-934D3AD0CE66}" destId="{5ECD205F-358C-594D-9C76-6C95C7B54606}" srcOrd="2" destOrd="0" presId="urn:microsoft.com/office/officeart/2005/8/layout/orgChart1"/>
    <dgm:cxn modelId="{F1005CC2-49F0-C141-AF71-C491DAEBD571}" type="presParOf" srcId="{5CB704B1-5AFF-E54B-A367-33C3DAF7C254}" destId="{CB6B0C3E-DE22-6F41-AF56-ADA8455AACA8}" srcOrd="2" destOrd="0" presId="urn:microsoft.com/office/officeart/2005/8/layout/orgChart1"/>
    <dgm:cxn modelId="{E4A994AB-78CD-554D-9959-BB52738F824E}" type="presParOf" srcId="{5CB704B1-5AFF-E54B-A367-33C3DAF7C254}" destId="{209BBB83-135B-2641-BB2F-01B7C684C9AC}" srcOrd="3" destOrd="0" presId="urn:microsoft.com/office/officeart/2005/8/layout/orgChart1"/>
    <dgm:cxn modelId="{99AC8029-FFE3-8C41-98B3-F975AAE7CCDA}" type="presParOf" srcId="{209BBB83-135B-2641-BB2F-01B7C684C9AC}" destId="{234E223D-4530-3F4F-80CF-995F61F3BC28}" srcOrd="0" destOrd="0" presId="urn:microsoft.com/office/officeart/2005/8/layout/orgChart1"/>
    <dgm:cxn modelId="{9ED98E5F-AA4A-EE46-80A8-D16277740943}" type="presParOf" srcId="{234E223D-4530-3F4F-80CF-995F61F3BC28}" destId="{42C937C0-9727-BD40-A9ED-C162019D0DB9}" srcOrd="0" destOrd="0" presId="urn:microsoft.com/office/officeart/2005/8/layout/orgChart1"/>
    <dgm:cxn modelId="{AEB15CAB-CAA8-694F-8C9E-CD70BE7C1239}" type="presParOf" srcId="{234E223D-4530-3F4F-80CF-995F61F3BC28}" destId="{D6C9B2EE-3862-0047-A6B5-1A553B2C1CE6}" srcOrd="1" destOrd="0" presId="urn:microsoft.com/office/officeart/2005/8/layout/orgChart1"/>
    <dgm:cxn modelId="{A6C495EF-F4EE-3546-B55F-AAF7E6112FFD}" type="presParOf" srcId="{209BBB83-135B-2641-BB2F-01B7C684C9AC}" destId="{01BF1679-9327-5445-8111-A3C06A13A3B6}" srcOrd="1" destOrd="0" presId="urn:microsoft.com/office/officeart/2005/8/layout/orgChart1"/>
    <dgm:cxn modelId="{049D1F30-6DED-AB42-9316-933337524226}" type="presParOf" srcId="{209BBB83-135B-2641-BB2F-01B7C684C9AC}" destId="{FDD9B060-DAE9-BA4F-B8B9-3AFDAC576A8C}" srcOrd="2" destOrd="0" presId="urn:microsoft.com/office/officeart/2005/8/layout/orgChart1"/>
    <dgm:cxn modelId="{9AA81C41-D30F-0A4B-B7F6-9F28DF7D1F54}" type="presParOf" srcId="{5CB704B1-5AFF-E54B-A367-33C3DAF7C254}" destId="{8F580D95-D5B3-B14A-A0EF-4D157C209B46}" srcOrd="4" destOrd="0" presId="urn:microsoft.com/office/officeart/2005/8/layout/orgChart1"/>
    <dgm:cxn modelId="{8C2D860E-3680-C042-A8AB-50517A3CA3EA}" type="presParOf" srcId="{5CB704B1-5AFF-E54B-A367-33C3DAF7C254}" destId="{481D4CF0-98EC-3749-BA0E-9418DDEC8613}" srcOrd="5" destOrd="0" presId="urn:microsoft.com/office/officeart/2005/8/layout/orgChart1"/>
    <dgm:cxn modelId="{51763C89-C741-754A-8FF9-52B56B5BE1FF}" type="presParOf" srcId="{481D4CF0-98EC-3749-BA0E-9418DDEC8613}" destId="{FBB5B6B7-4386-9C46-8504-5E91F5D2684B}" srcOrd="0" destOrd="0" presId="urn:microsoft.com/office/officeart/2005/8/layout/orgChart1"/>
    <dgm:cxn modelId="{87ADC41B-D13F-7045-9A2A-EA8A878C8A31}" type="presParOf" srcId="{FBB5B6B7-4386-9C46-8504-5E91F5D2684B}" destId="{9BB2D590-C96B-9F47-A915-F8198456C1A4}" srcOrd="0" destOrd="0" presId="urn:microsoft.com/office/officeart/2005/8/layout/orgChart1"/>
    <dgm:cxn modelId="{D5D33509-E44F-3340-B205-9BE9031387E8}" type="presParOf" srcId="{FBB5B6B7-4386-9C46-8504-5E91F5D2684B}" destId="{B18D7527-F6FC-504E-A955-9A6FEEDC0D1F}" srcOrd="1" destOrd="0" presId="urn:microsoft.com/office/officeart/2005/8/layout/orgChart1"/>
    <dgm:cxn modelId="{59969A83-BCA2-254A-A760-0EA2F19B6884}" type="presParOf" srcId="{481D4CF0-98EC-3749-BA0E-9418DDEC8613}" destId="{C9D06ECA-14AC-EE41-9CAA-CE13486DFA59}" srcOrd="1" destOrd="0" presId="urn:microsoft.com/office/officeart/2005/8/layout/orgChart1"/>
    <dgm:cxn modelId="{B8994F92-99C4-C74E-9BD6-39932B5549CF}" type="presParOf" srcId="{481D4CF0-98EC-3749-BA0E-9418DDEC8613}" destId="{1FBECD33-FE90-2146-83E7-90D69DA65C0B}" srcOrd="2" destOrd="0" presId="urn:microsoft.com/office/officeart/2005/8/layout/orgChart1"/>
    <dgm:cxn modelId="{A8368498-A784-D24C-862B-A60333CF40E9}" type="presParOf" srcId="{C0D05AE2-6697-8C45-BE4A-B21170E60237}" destId="{5EF17D80-0243-1B47-B85B-AC82776C4719}" srcOrd="2" destOrd="0" presId="urn:microsoft.com/office/officeart/2005/8/layout/orgChart1"/>
    <dgm:cxn modelId="{F2C63021-481B-F34F-85CA-25D9F6678468}" type="presParOf" srcId="{5EF17D80-0243-1B47-B85B-AC82776C4719}" destId="{82CC5AF5-8E94-2B4F-BE79-FAE836A634C3}" srcOrd="0" destOrd="0" presId="urn:microsoft.com/office/officeart/2005/8/layout/orgChart1"/>
    <dgm:cxn modelId="{91EFD238-110C-704E-AF42-72F3EB636896}" type="presParOf" srcId="{5EF17D80-0243-1B47-B85B-AC82776C4719}" destId="{0666409A-0D4E-4044-8CFE-5F84B5450C93}" srcOrd="1" destOrd="0" presId="urn:microsoft.com/office/officeart/2005/8/layout/orgChart1"/>
    <dgm:cxn modelId="{21650186-2442-974D-B80A-9E679EA8CFE4}" type="presParOf" srcId="{0666409A-0D4E-4044-8CFE-5F84B5450C93}" destId="{CBE68A80-29D9-0346-BC34-3962BB6FFDC7}" srcOrd="0" destOrd="0" presId="urn:microsoft.com/office/officeart/2005/8/layout/orgChart1"/>
    <dgm:cxn modelId="{E86E982B-2FBF-2F45-B662-28F987DD4CA3}" type="presParOf" srcId="{CBE68A80-29D9-0346-BC34-3962BB6FFDC7}" destId="{844DB766-BA4C-2F4C-83FE-0AC23C430D90}" srcOrd="0" destOrd="0" presId="urn:microsoft.com/office/officeart/2005/8/layout/orgChart1"/>
    <dgm:cxn modelId="{5885F86A-BB00-5340-87EB-11C6F1AAF76D}" type="presParOf" srcId="{CBE68A80-29D9-0346-BC34-3962BB6FFDC7}" destId="{55F9238A-3868-D940-9609-5336CF79FA13}" srcOrd="1" destOrd="0" presId="urn:microsoft.com/office/officeart/2005/8/layout/orgChart1"/>
    <dgm:cxn modelId="{4E3D0876-B27A-A749-8448-B806F1CB5621}" type="presParOf" srcId="{0666409A-0D4E-4044-8CFE-5F84B5450C93}" destId="{1D526C13-38DD-FF42-A249-4A502C646F33}" srcOrd="1" destOrd="0" presId="urn:microsoft.com/office/officeart/2005/8/layout/orgChart1"/>
    <dgm:cxn modelId="{E9BD391E-E0AB-FE46-94CA-BD468118E39E}" type="presParOf" srcId="{0666409A-0D4E-4044-8CFE-5F84B5450C93}" destId="{8C697E93-C92D-FD41-B081-5D8ECC9566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C5AF5-8E94-2B4F-BE79-FAE836A634C3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80D95-D5B3-B14A-A0EF-4D157C209B46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B0C3E-DE22-6F41-AF56-ADA8455AACA8}">
      <dsp:nvSpPr>
        <dsp:cNvPr id="0" name=""/>
        <dsp:cNvSpPr/>
      </dsp:nvSpPr>
      <dsp:spPr>
        <a:xfrm>
          <a:off x="4018280" y="1616240"/>
          <a:ext cx="91440" cy="220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3606"/>
              </a:lnTo>
              <a:lnTo>
                <a:pt x="52753" y="1953606"/>
              </a:lnTo>
              <a:lnTo>
                <a:pt x="52753" y="22031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F5CAF-909B-7E42-A5F3-BF0AC5D2CE87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7E373-FE3A-6942-A19F-4152BF64F9A0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smtClean="0">
              <a:solidFill>
                <a:schemeClr val="tx1"/>
              </a:solidFill>
            </a:rPr>
            <a:t>ANEMIE</a:t>
          </a:r>
          <a:endParaRPr lang="fr-FR" sz="3200" b="1" kern="1200" dirty="0">
            <a:solidFill>
              <a:schemeClr val="tx1"/>
            </a:solidFill>
          </a:endParaRPr>
        </a:p>
      </dsp:txBody>
      <dsp:txXfrm>
        <a:off x="2875855" y="428096"/>
        <a:ext cx="2376289" cy="1188144"/>
      </dsp:txXfrm>
    </dsp:sp>
    <dsp:sp modelId="{6AAFC1F1-D40D-8A4A-A50F-575BDD74F0D7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Pertes excessives</a:t>
          </a:r>
          <a:endParaRPr lang="fr-FR" sz="3200" kern="1200" dirty="0"/>
        </a:p>
      </dsp:txBody>
      <dsp:txXfrm>
        <a:off x="545" y="3802426"/>
        <a:ext cx="2376289" cy="1188144"/>
      </dsp:txXfrm>
    </dsp:sp>
    <dsp:sp modelId="{42C937C0-9727-BD40-A9ED-C162019D0DB9}">
      <dsp:nvSpPr>
        <dsp:cNvPr id="0" name=""/>
        <dsp:cNvSpPr/>
      </dsp:nvSpPr>
      <dsp:spPr>
        <a:xfrm>
          <a:off x="2882889" y="3819357"/>
          <a:ext cx="2376289" cy="118814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Défaut de production</a:t>
          </a:r>
          <a:endParaRPr lang="fr-FR" sz="3200" kern="1200" dirty="0"/>
        </a:p>
      </dsp:txBody>
      <dsp:txXfrm>
        <a:off x="2882889" y="3819357"/>
        <a:ext cx="2376289" cy="1188144"/>
      </dsp:txXfrm>
    </dsp:sp>
    <dsp:sp modelId="{9BB2D590-C96B-9F47-A915-F8198456C1A4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Destruction</a:t>
          </a:r>
          <a:r>
            <a:rPr lang="fr-FR" sz="3200" kern="1200" baseline="0" dirty="0" smtClean="0"/>
            <a:t> accrue</a:t>
          </a:r>
          <a:endParaRPr lang="fr-FR" sz="3200" kern="1200" dirty="0"/>
        </a:p>
      </dsp:txBody>
      <dsp:txXfrm>
        <a:off x="5751165" y="3802426"/>
        <a:ext cx="2376289" cy="1188144"/>
      </dsp:txXfrm>
    </dsp:sp>
    <dsp:sp modelId="{844DB766-BA4C-2F4C-83FE-0AC23C430D90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MECANISMES</a:t>
          </a:r>
          <a:endParaRPr lang="fr-FR" sz="3200" kern="1200" dirty="0"/>
        </a:p>
      </dsp:txBody>
      <dsp:txXfrm>
        <a:off x="1438200" y="2115261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32D5-3A94-CC4A-A8E3-C6EF845DC23B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86F2-A630-724F-BFA3-AB8B692DF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86F2-A630-724F-BFA3-AB8B692DF2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1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86F2-A630-724F-BFA3-AB8B692DF2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6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86F2-A630-724F-BFA3-AB8B692DF2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1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86F2-A630-724F-BFA3-AB8B692DF2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86F2-A630-724F-BFA3-AB8B692DF2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1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86F2-A630-724F-BFA3-AB8B692DF2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28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26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09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3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62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4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3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5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0CAE-3E09-5743-8AB4-9DFB74546525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9701-D57B-B942-9F70-D508ACBA5C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1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tiff"/><Relationship Id="rId7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tiff"/><Relationship Id="rId6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992" y="2410935"/>
            <a:ext cx="6536477" cy="1219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4400" b="1" smtClean="0">
                <a:latin typeface="+mn-lt"/>
              </a:rPr>
              <a:t>LES ANEMIES</a:t>
            </a:r>
            <a:endParaRPr lang="fr-FR" sz="4400" b="1" dirty="0">
              <a:latin typeface="+mn-lt"/>
            </a:endParaRPr>
          </a:p>
        </p:txBody>
      </p:sp>
      <p:grpSp>
        <p:nvGrpSpPr>
          <p:cNvPr id="4" name="object 5"/>
          <p:cNvGrpSpPr/>
          <p:nvPr/>
        </p:nvGrpSpPr>
        <p:grpSpPr>
          <a:xfrm>
            <a:off x="311529" y="221473"/>
            <a:ext cx="1082916" cy="786718"/>
            <a:chOff x="100584" y="56388"/>
            <a:chExt cx="1129284" cy="1706880"/>
          </a:xfrm>
        </p:grpSpPr>
        <p:sp>
          <p:nvSpPr>
            <p:cNvPr id="5" name="object 6"/>
            <p:cNvSpPr/>
            <p:nvPr/>
          </p:nvSpPr>
          <p:spPr>
            <a:xfrm>
              <a:off x="100584" y="56388"/>
              <a:ext cx="1129283" cy="1706880"/>
            </a:xfrm>
            <a:custGeom>
              <a:avLst/>
              <a:gdLst/>
              <a:ahLst/>
              <a:cxnLst/>
              <a:rect l="l" t="t" r="r" b="b"/>
              <a:pathLst>
                <a:path w="12049125" h="1706880">
                  <a:moveTo>
                    <a:pt x="12048744" y="0"/>
                  </a:moveTo>
                  <a:lnTo>
                    <a:pt x="0" y="0"/>
                  </a:lnTo>
                  <a:lnTo>
                    <a:pt x="0" y="1706880"/>
                  </a:lnTo>
                  <a:lnTo>
                    <a:pt x="12048744" y="1706880"/>
                  </a:lnTo>
                  <a:lnTo>
                    <a:pt x="12048744" y="0"/>
                  </a:lnTo>
                  <a:close/>
                </a:path>
              </a:pathLst>
            </a:custGeom>
            <a:solidFill>
              <a:srgbClr val="E1EFD9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068" y="56388"/>
              <a:ext cx="1066800" cy="1706880"/>
            </a:xfrm>
            <a:prstGeom prst="rect">
              <a:avLst/>
            </a:prstGeom>
          </p:spPr>
        </p:pic>
      </p:grpSp>
      <p:sp>
        <p:nvSpPr>
          <p:cNvPr id="7" name="object 8"/>
          <p:cNvSpPr txBox="1"/>
          <p:nvPr/>
        </p:nvSpPr>
        <p:spPr>
          <a:xfrm>
            <a:off x="1646867" y="270796"/>
            <a:ext cx="6168571" cy="688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5080" indent="-38100">
              <a:lnSpc>
                <a:spcPct val="1431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UNIVERSITE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ABOU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BEKR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BELKAID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TLEMCEN </a:t>
            </a:r>
            <a:r>
              <a:rPr sz="1600" spc="-35" dirty="0">
                <a:latin typeface="Calibri"/>
                <a:cs typeface="Calibri"/>
              </a:rPr>
              <a:t>FACULTE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MEDECINE</a:t>
            </a:r>
            <a:endParaRPr sz="160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Calibri"/>
                <a:cs typeface="Calibri"/>
              </a:rPr>
              <a:t>Dr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Benzerdjeb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Benaouda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86939" y="1143452"/>
            <a:ext cx="11367124" cy="459666"/>
          </a:xfrm>
          <a:custGeom>
            <a:avLst/>
            <a:gdLst/>
            <a:ahLst/>
            <a:cxnLst/>
            <a:rect l="l" t="t" r="r" b="b"/>
            <a:pathLst>
              <a:path w="12049125" h="836930">
                <a:moveTo>
                  <a:pt x="12048744" y="0"/>
                </a:moveTo>
                <a:lnTo>
                  <a:pt x="0" y="0"/>
                </a:lnTo>
                <a:lnTo>
                  <a:pt x="0" y="836676"/>
                </a:lnTo>
                <a:lnTo>
                  <a:pt x="12048744" y="836676"/>
                </a:lnTo>
                <a:lnTo>
                  <a:pt x="12048744" y="0"/>
                </a:lnTo>
                <a:close/>
              </a:path>
            </a:pathLst>
          </a:custGeom>
          <a:solidFill>
            <a:srgbClr val="FFF1CC">
              <a:alpha val="91372"/>
            </a:srgbClr>
          </a:solidFill>
        </p:spPr>
        <p:txBody>
          <a:bodyPr wrap="square" lIns="0" tIns="0" rIns="0" bIns="0" rtlCol="0"/>
          <a:lstStyle/>
          <a:p>
            <a:pPr marL="3159760" marR="5080" indent="-3147695" algn="ctr">
              <a:lnSpc>
                <a:spcPct val="100000"/>
              </a:lnSpc>
              <a:spcBef>
                <a:spcPts val="90"/>
              </a:spcBef>
            </a:pPr>
            <a:r>
              <a:rPr lang="fr-FR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Séminaire-</a:t>
            </a:r>
            <a:r>
              <a:rPr lang="fr-FR" b="1" dirty="0">
                <a:solidFill>
                  <a:srgbClr val="1F4E79"/>
                </a:solidFill>
                <a:latin typeface="Times New Roman"/>
                <a:cs typeface="Times New Roman"/>
              </a:rPr>
              <a:t>Atelier</a:t>
            </a:r>
            <a:r>
              <a:rPr lang="fr-FR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1F4E79"/>
                </a:solidFill>
                <a:latin typeface="Times New Roman"/>
                <a:cs typeface="Times New Roman"/>
              </a:rPr>
              <a:t>de</a:t>
            </a:r>
            <a:r>
              <a:rPr lang="fr-FR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1F4E79"/>
                </a:solidFill>
                <a:latin typeface="Times New Roman"/>
                <a:cs typeface="Times New Roman"/>
              </a:rPr>
              <a:t>Formation</a:t>
            </a:r>
            <a:r>
              <a:rPr lang="fr-FR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1F4E79"/>
                </a:solidFill>
                <a:latin typeface="Times New Roman"/>
                <a:cs typeface="Times New Roman"/>
              </a:rPr>
              <a:t>et</a:t>
            </a:r>
            <a:r>
              <a:rPr lang="fr-FR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1F4E79"/>
                </a:solidFill>
                <a:latin typeface="Times New Roman"/>
                <a:cs typeface="Times New Roman"/>
              </a:rPr>
              <a:t>de</a:t>
            </a:r>
            <a:r>
              <a:rPr lang="fr-FR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1F4E79"/>
                </a:solidFill>
                <a:latin typeface="Times New Roman"/>
                <a:cs typeface="Times New Roman"/>
              </a:rPr>
              <a:t>Production</a:t>
            </a:r>
            <a:r>
              <a:rPr lang="fr-FR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lang="fr-FR" b="1" spc="-10" dirty="0" smtClean="0">
                <a:solidFill>
                  <a:srgbClr val="1F4E79"/>
                </a:solidFill>
                <a:latin typeface="Times New Roman"/>
                <a:cs typeface="Times New Roman"/>
              </a:rPr>
              <a:t>Pédagogiques: Le e-learning. Concevoir un cours sur moodele </a:t>
            </a:r>
          </a:p>
          <a:p>
            <a:pPr marL="3159760" marR="5080" indent="-3147695" algn="ctr">
              <a:lnSpc>
                <a:spcPct val="100000"/>
              </a:lnSpc>
              <a:spcBef>
                <a:spcPts val="90"/>
              </a:spcBef>
            </a:pPr>
            <a:endParaRPr lang="fr-FR" b="1" spc="-10" dirty="0" smtClean="0">
              <a:solidFill>
                <a:srgbClr val="1F4E79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4009" y="6119336"/>
            <a:ext cx="52612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ea typeface="Times New Roman" charset="0"/>
                <a:cs typeface="Times New Roman" charset="0"/>
              </a:rPr>
              <a:t>Unité onco-hématologie . 4</a:t>
            </a:r>
            <a:r>
              <a:rPr lang="fr-FR" baseline="30000" dirty="0">
                <a:ea typeface="Times New Roman" charset="0"/>
                <a:cs typeface="Times New Roman" charset="0"/>
              </a:rPr>
              <a:t>ème</a:t>
            </a:r>
            <a:r>
              <a:rPr lang="fr-FR" dirty="0">
                <a:ea typeface="Times New Roman" charset="0"/>
                <a:cs typeface="Times New Roman" charset="0"/>
              </a:rPr>
              <a:t> année médecine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26290" y="6488668"/>
            <a:ext cx="83966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N.GUERD , A.BENSFIA</a:t>
            </a:r>
            <a:r>
              <a:rPr lang="fr-FR" smtClean="0"/>
              <a:t>, S.BESSAID, </a:t>
            </a:r>
            <a:r>
              <a:rPr lang="fr-FR" dirty="0" smtClean="0"/>
              <a:t>N. KHDIM ,N.BOUABDELLAH , K.LARABI, S.BOUREGBA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14801"/>
            <a:ext cx="3047999" cy="2184945"/>
          </a:xfrm>
          <a:prstGeom prst="rect">
            <a:avLst/>
          </a:prstGeom>
        </p:spPr>
      </p:pic>
      <p:pic>
        <p:nvPicPr>
          <p:cNvPr id="3" name="S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3"/>
    </mc:Choice>
    <mc:Fallback>
      <p:transition spd="slow" advTm="3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125" y="179387"/>
            <a:ext cx="7605713" cy="8921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Situation clinique déclenchante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9706" y="2439988"/>
            <a:ext cx="4048125" cy="28321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Femme, 28 ans</a:t>
            </a:r>
          </a:p>
          <a:p>
            <a:r>
              <a:rPr lang="fr-FR" dirty="0" smtClean="0"/>
              <a:t>Fatigue intense</a:t>
            </a:r>
          </a:p>
          <a:p>
            <a:r>
              <a:rPr lang="fr-FR" dirty="0"/>
              <a:t>C</a:t>
            </a:r>
            <a:r>
              <a:rPr lang="fr-FR" dirty="0" smtClean="0"/>
              <a:t>éphalées</a:t>
            </a:r>
          </a:p>
          <a:p>
            <a:r>
              <a:rPr lang="fr-FR" dirty="0" smtClean="0"/>
              <a:t>Dyspnée à l’effort</a:t>
            </a:r>
          </a:p>
          <a:p>
            <a:r>
              <a:rPr lang="fr-FR" dirty="0" smtClean="0"/>
              <a:t>Palpitations</a:t>
            </a:r>
          </a:p>
          <a:p>
            <a:r>
              <a:rPr lang="fr-FR" dirty="0" smtClean="0"/>
              <a:t>Hb = </a:t>
            </a:r>
            <a:r>
              <a:rPr lang="fr-FR" b="1" dirty="0" smtClean="0"/>
              <a:t>7 g/dL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163" y="1690688"/>
            <a:ext cx="3886200" cy="4638675"/>
          </a:xfrm>
          <a:prstGeom prst="rect">
            <a:avLst/>
          </a:prstGeom>
        </p:spPr>
      </p:pic>
      <p:pic>
        <p:nvPicPr>
          <p:cNvPr id="4" name="So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92"/>
    </mc:Choice>
    <mc:Fallback>
      <p:transition spd="slow" advTm="15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" y="64558"/>
            <a:ext cx="6162675" cy="7064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Quel </a:t>
            </a:r>
            <a:r>
              <a:rPr lang="fr-FR" dirty="0"/>
              <a:t>est le problème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8763"/>
            <a:ext cx="4076700" cy="2371725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397123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So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12"/>
    </mc:Choice>
    <mc:Fallback>
      <p:transition spd="slow" advTm="2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1219198" y="3657600"/>
          <a:ext cx="8720668" cy="2507491"/>
        </p:xfrm>
        <a:graphic>
          <a:graphicData uri="http://schemas.openxmlformats.org/drawingml/2006/table">
            <a:tbl>
              <a:tblPr/>
              <a:tblGrid>
                <a:gridCol w="4360334"/>
                <a:gridCol w="4360334"/>
              </a:tblGrid>
              <a:tr h="404371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effectLst/>
                          <a:latin typeface="BookAntiqua" charset="0"/>
                        </a:rPr>
                        <a:t>Nouveau-né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 :  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14 g/</a:t>
                      </a:r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dl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 </a:t>
                      </a:r>
                      <a:endParaRPr lang="mr-IN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5251"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  <a:latin typeface="BookAntiqua" charset="0"/>
                        </a:rPr>
                        <a:t>Homme adulte 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 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: 13g/</a:t>
                      </a:r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dl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 </a:t>
                      </a:r>
                      <a:endParaRPr lang="mr-IN" sz="2000" dirty="0" smtClean="0">
                        <a:effectLst/>
                      </a:endParaRPr>
                    </a:p>
                    <a:p>
                      <a:endParaRPr lang="mr-IN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5251"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  <a:latin typeface="BookAntiqua" charset="0"/>
                        </a:rPr>
                        <a:t>Femme adulte 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  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: 12g/</a:t>
                      </a:r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dl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 </a:t>
                      </a:r>
                      <a:endParaRPr lang="mr-IN" sz="2000" dirty="0" smtClean="0">
                        <a:effectLst/>
                      </a:endParaRPr>
                    </a:p>
                    <a:p>
                      <a:endParaRPr lang="mr-IN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3952">
                <a:tc>
                  <a:txBody>
                    <a:bodyPr/>
                    <a:lstStyle/>
                    <a:p>
                      <a:r>
                        <a:rPr lang="fr-FR" sz="2000" b="1">
                          <a:effectLst/>
                          <a:latin typeface="BookAntiqua" charset="0"/>
                        </a:rPr>
                        <a:t>Femme enceinte </a:t>
                      </a:r>
                      <a:r>
                        <a:rPr lang="fr-FR" sz="2000">
                          <a:effectLst/>
                          <a:latin typeface="BookAntiqua" charset="0"/>
                        </a:rPr>
                        <a:t>(à partir du second trimestre de grossesse) </a:t>
                      </a:r>
                      <a:endParaRPr lang="fr-FR" sz="200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dirty="0" smtClean="0">
                          <a:effectLst/>
                          <a:latin typeface="BookAntiqua" charset="0"/>
                        </a:rPr>
                        <a:t>  :   10,5 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g/</a:t>
                      </a:r>
                      <a:r>
                        <a:rPr lang="fr-FR" sz="2000" dirty="0" smtClean="0">
                          <a:effectLst/>
                          <a:latin typeface="BookAntiqua" charset="0"/>
                        </a:rPr>
                        <a:t>dl</a:t>
                      </a:r>
                      <a:r>
                        <a:rPr lang="mr-IN" sz="2000" dirty="0" smtClean="0">
                          <a:effectLst/>
                          <a:latin typeface="BookAntiqua" charset="0"/>
                        </a:rPr>
                        <a:t> </a:t>
                      </a:r>
                      <a:endParaRPr lang="mr-IN" sz="2000" dirty="0" smtClean="0">
                        <a:effectLst/>
                      </a:endParaRPr>
                    </a:p>
                    <a:p>
                      <a:endParaRPr lang="is-IS" sz="2000" dirty="0">
                        <a:effectLst/>
                      </a:endParaRPr>
                    </a:p>
                  </a:txBody>
                  <a:tcPr anchor="ctr">
                    <a:lnL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113" y="1353276"/>
            <a:ext cx="1193074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x-none" sz="2400" dirty="0" smtClean="0">
                <a:latin typeface="Arial" charset="0"/>
              </a:rPr>
              <a:t>D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iminution d</a:t>
            </a:r>
            <a:r>
              <a:rPr kumimoji="0" lang="fr-FR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</a:t>
            </a:r>
            <a:r>
              <a:rPr kumimoji="0" lang="fr-FR" altLang="x-non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taux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fr-FR" altLang="x-none" sz="2400" dirty="0">
                <a:latin typeface="Arial" charset="0"/>
              </a:rPr>
              <a:t>d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'hémoglobine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au-dessous des valeurs de référence à </a:t>
            </a:r>
            <a:r>
              <a:rPr kumimoji="0" lang="fr-FR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l'hémogramme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b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L'hémoglobine normale varie en fonction du sexe (chez l'adulte) et de l'âge.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6146" y="0"/>
            <a:ext cx="7403689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x-none" altLang="x-none" sz="4000" b="0" i="0" u="none" strike="noStrike" cap="none" normalizeH="0" baseline="0" dirty="0" smtClean="0">
                <a:ln>
                  <a:noFill/>
                </a:ln>
                <a:effectLst/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fr-FR" altLang="x-none" sz="4000" b="1" dirty="0" smtClean="0">
                <a:latin typeface="Apple Chancery" charset="0"/>
                <a:ea typeface="Apple Chancery" charset="0"/>
                <a:cs typeface="Apple Chancery" charset="0"/>
              </a:rPr>
              <a:t>C’est quoi une anémie?</a:t>
            </a:r>
            <a:endParaRPr kumimoji="0" lang="x-none" altLang="x-none" sz="4000" b="1" i="0" u="none" strike="noStrike" cap="none" normalizeH="0" baseline="0" dirty="0">
              <a:ln>
                <a:noFill/>
              </a:ln>
              <a:effectLst/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10"/>
    </mc:Choice>
    <mc:Fallback>
      <p:transition spd="slow" advTm="22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16" y="252831"/>
            <a:ext cx="7856621" cy="93428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Le rôle clé de l’hémogramme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331495" y="1594435"/>
            <a:ext cx="9778554" cy="48434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                                        Hémogramme 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                                           ↓                                                       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Le taux de l’hémoglobine • Le nombre de GR• L’hématocrite 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                                           ↓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Indices     VGM = Hte/GR • CCMH=Hb/Hte • TCMH=Hb/GR 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                                           ↓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           Réticulocytes (Nombre absolu des réticulocytes ):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                           &lt;120000→ arégénérative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                                   &gt;120000→ régénérative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S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17"/>
    </mc:Choice>
    <mc:Fallback>
      <p:transition spd="slow" advTm="18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979" y="413251"/>
            <a:ext cx="6156158" cy="8540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Objectif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821" y="2037347"/>
            <a:ext cx="10515600" cy="285549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fr-FR" dirty="0" smtClean="0"/>
              <a:t>déterminer le mécanisme de l’anémie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fr-FR" dirty="0" smtClean="0"/>
              <a:t> Différencier entre les différents types d’anémie 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fr-FR" dirty="0"/>
              <a:t>O</a:t>
            </a:r>
            <a:r>
              <a:rPr lang="fr-FR" dirty="0" smtClean="0"/>
              <a:t>rienter la prise</a:t>
            </a:r>
            <a:r>
              <a:rPr lang="fr-FR" baseline="0" dirty="0" smtClean="0"/>
              <a:t> en charge diagnostique et thérapeutique </a:t>
            </a:r>
            <a:endParaRPr lang="fr-FR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endParaRPr lang="fr-FR" dirty="0"/>
          </a:p>
        </p:txBody>
      </p:sp>
      <p:pic>
        <p:nvPicPr>
          <p:cNvPr id="4" name="So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57"/>
    </mc:Choice>
    <mc:Fallback>
      <p:transition spd="slow" advTm="56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210</Words>
  <Application>Microsoft Macintosh PowerPoint</Application>
  <PresentationFormat>Grand écran</PresentationFormat>
  <Paragraphs>51</Paragraphs>
  <Slides>6</Slides>
  <Notes>6</Notes>
  <HiddenSlides>0</HiddenSlides>
  <MMClips>6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Apple Chancery</vt:lpstr>
      <vt:lpstr>BookAntiqua</vt:lpstr>
      <vt:lpstr>Calibri</vt:lpstr>
      <vt:lpstr>Calibri Light</vt:lpstr>
      <vt:lpstr>Mangal</vt:lpstr>
      <vt:lpstr>Times New Roman</vt:lpstr>
      <vt:lpstr>Wingdings</vt:lpstr>
      <vt:lpstr>Arial</vt:lpstr>
      <vt:lpstr>Thème Office</vt:lpstr>
      <vt:lpstr>LES ANEMIES</vt:lpstr>
      <vt:lpstr>Situation clinique déclenchante</vt:lpstr>
      <vt:lpstr> Quel est le problème ? </vt:lpstr>
      <vt:lpstr>Présentation PowerPoint</vt:lpstr>
      <vt:lpstr>Le rôle clé de l’hémogramme </vt:lpstr>
      <vt:lpstr>Objectif général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13</cp:revision>
  <dcterms:created xsi:type="dcterms:W3CDTF">2026-01-13T18:14:35Z</dcterms:created>
  <dcterms:modified xsi:type="dcterms:W3CDTF">2026-01-13T20:21:37Z</dcterms:modified>
</cp:coreProperties>
</file>