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0" r:id="rId3"/>
    <p:sldId id="271" r:id="rId4"/>
    <p:sldId id="263" r:id="rId5"/>
    <p:sldId id="274" r:id="rId6"/>
    <p:sldId id="275" r:id="rId7"/>
    <p:sldId id="277" r:id="rId8"/>
    <p:sldId id="266" r:id="rId9"/>
    <p:sldId id="272" r:id="rId10"/>
    <p:sldId id="278" r:id="rId11"/>
    <p:sldId id="279" r:id="rId12"/>
    <p:sldId id="273" r:id="rId13"/>
    <p:sldId id="280" r:id="rId14"/>
    <p:sldId id="25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3" d="100"/>
          <a:sy n="63" d="100"/>
        </p:scale>
        <p:origin x="15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424B0-EC00-475B-95C8-EFA66E94B308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0DF91-A97A-45EC-82F2-FC32E87EE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3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0DF91-A97A-45EC-82F2-FC32E87EECA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660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0DF91-A97A-45EC-82F2-FC32E87EECA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65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FFECF-5299-4628-A028-4D82E8E8A5A4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19EB3-6DAF-4251-BD92-EB94081823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9552" y="1556792"/>
            <a:ext cx="6400800" cy="792088"/>
          </a:xfr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</a:rPr>
              <a:t>Département d’Informatique</a:t>
            </a:r>
          </a:p>
          <a:p>
            <a:r>
              <a:rPr lang="fr-FR" sz="2000" b="1" dirty="0">
                <a:solidFill>
                  <a:schemeClr val="tx1"/>
                </a:solidFill>
              </a:rPr>
              <a:t>Master 1 Réseaux et Systèmes Distribués  (RSD)</a:t>
            </a:r>
          </a:p>
        </p:txBody>
      </p:sp>
      <p:pic>
        <p:nvPicPr>
          <p:cNvPr id="1026" name="Picture 2" descr="https://www.univ-tlemcen.dz/assets/img/logo-f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0648"/>
            <a:ext cx="3333750" cy="1238250"/>
          </a:xfrm>
          <a:prstGeom prst="rect">
            <a:avLst/>
          </a:prstGeom>
          <a:noFill/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323528" y="2852936"/>
            <a:ext cx="8568952" cy="648072"/>
          </a:xfrm>
          <a:prstGeom prst="rect">
            <a:avLst/>
          </a:prstGeom>
          <a:ln w="3175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veille technologique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5734997"/>
            <a:ext cx="3198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Mme Asma SARI née AMRAOUI</a:t>
            </a:r>
          </a:p>
          <a:p>
            <a:r>
              <a:rPr lang="fr-FR" dirty="0"/>
              <a:t>amraoui.asma@gmail.com</a:t>
            </a:r>
          </a:p>
        </p:txBody>
      </p:sp>
      <p:sp>
        <p:nvSpPr>
          <p:cNvPr id="35842" name="AutoShape 2" descr="Résultat de recherche d'images pour &quot;administration réseau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5844" name="Picture 4" descr="http://www.abc-informatik.fr/images/reseaux/abc-informatik-administration-630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645024"/>
            <a:ext cx="4176464" cy="198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Surveillance de l’environnement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/>
              <a:t>Recherche et collecte de l’information</a:t>
            </a:r>
          </a:p>
          <a:p>
            <a:pPr algn="just">
              <a:buNone/>
            </a:pPr>
            <a:r>
              <a:rPr lang="fr-FR" dirty="0"/>
              <a:t>	Il faut donc cibler le sujet et ses enjeux et mettre en place une stratégie de recherche efficace de l’information utile. …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/>
              <a:t>Analyse et validation des informations</a:t>
            </a:r>
          </a:p>
          <a:p>
            <a:pPr algn="just">
              <a:buNone/>
            </a:pPr>
            <a:r>
              <a:rPr lang="fr-FR" dirty="0"/>
              <a:t>	En respectant les critères de validation : pertinence , exhaustivité, fiabilité des données.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Exploitation de l’environnement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/>
              <a:t>Traitement des informations</a:t>
            </a:r>
          </a:p>
          <a:p>
            <a:pPr algn="just">
              <a:buNone/>
            </a:pPr>
            <a:r>
              <a:rPr lang="fr-FR" dirty="0"/>
              <a:t>	Retrouver l’information pertinente d’où la nécessité de mettre en place un dispositif de stockage et d’archivage de données.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/>
              <a:t>Diffusion des informations traitées </a:t>
            </a:r>
          </a:p>
          <a:p>
            <a:pPr algn="just">
              <a:buNone/>
            </a:pPr>
            <a:r>
              <a:rPr lang="fr-FR" dirty="0"/>
              <a:t>    Permet leur utilisation pour une prise de décision dans l’environnement socio-économique de l’organisation.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Exemples de domaines nécessitant une veille technologique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Système d’exploitation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Langage de programmation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Framework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BDD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Bonnes pratiques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Définir un rythme de veille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Définir un cadre et une limite de temps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Analyser les informations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Remettre en questions ses outils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La veille technologique fait partie du travail de l’informaticien, que ce soit le technicien informatique ou l’administrateur système …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Plus la veille sera faite régulièrement, moins vous aurez de temps à y consacrer ! 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Informatique en constante évolution.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La veille informationnelle est un ensemble de stratégies mises en place pour rester informé.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  <a:p>
            <a:pPr algn="just"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Types de veille en entreprise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b="1" dirty="0"/>
              <a:t> Veille stratégique</a:t>
            </a:r>
            <a:r>
              <a:rPr lang="fr-FR" sz="2400" dirty="0"/>
              <a:t> mettre en place des outils d’analyse et de donner une stratégie de positionnement de notre entreprise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b="1" dirty="0"/>
              <a:t> Veille économique</a:t>
            </a:r>
            <a:r>
              <a:rPr lang="fr-FR" sz="2400" dirty="0"/>
              <a:t>   Etre toujours informés des diverses aides possibles qu’elles soient fiscales ou financières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b="1" dirty="0"/>
              <a:t> Veille juridique </a:t>
            </a:r>
            <a:r>
              <a:rPr lang="fr-FR" sz="2400" dirty="0"/>
              <a:t>S’informer sur les nouveaux textes de loi, réglementation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b="1" dirty="0"/>
              <a:t>Veille technologique</a:t>
            </a:r>
            <a:r>
              <a:rPr lang="fr-FR" sz="2400" dirty="0"/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Veille technologique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Outil permettant d’établir et d'actualiser l’état de la technique, mais surtout, d’aider l’entreprise à prendre des décisions stratégiques quant à son évolution future. 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La veille technologique impliquera de surveiller et d’analyser notamment l’information scientifique, technique, mais aussi les tendances et analyses prospectives.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Utilité et buts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fr-FR" dirty="0"/>
              <a:t> Amélioration opérationnelle</a:t>
            </a:r>
          </a:p>
          <a:p>
            <a:pPr lvl="1"/>
            <a:r>
              <a:rPr lang="fr-FR" dirty="0"/>
              <a:t>Gain de temps</a:t>
            </a:r>
          </a:p>
          <a:p>
            <a:pPr lvl="1"/>
            <a:r>
              <a:rPr lang="fr-FR" dirty="0"/>
              <a:t>Qualité de produit</a:t>
            </a:r>
          </a:p>
          <a:p>
            <a:pPr lvl="1"/>
            <a:r>
              <a:rPr lang="fr-FR" dirty="0"/>
              <a:t>Maitrise du secteur d’activité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Développement stratégique</a:t>
            </a:r>
          </a:p>
          <a:p>
            <a:pPr lvl="1"/>
            <a:r>
              <a:rPr lang="fr-FR" dirty="0"/>
              <a:t>Elargir le champ d’activité</a:t>
            </a:r>
          </a:p>
          <a:p>
            <a:pPr lvl="1"/>
            <a:r>
              <a:rPr lang="fr-FR" dirty="0"/>
              <a:t>Identifier les opportunités</a:t>
            </a:r>
          </a:p>
          <a:p>
            <a:pPr lvl="1"/>
            <a:r>
              <a:rPr lang="fr-FR" dirty="0"/>
              <a:t>Suivre les concurrents pour pouvoir réagir à temps</a:t>
            </a:r>
          </a:p>
          <a:p>
            <a:pPr lvl="1"/>
            <a:r>
              <a:rPr lang="fr-FR" dirty="0"/>
              <a:t>Faciliter la prise de décision à long terme</a:t>
            </a:r>
          </a:p>
          <a:p>
            <a:pPr lvl="1"/>
            <a:r>
              <a:rPr lang="fr-FR" dirty="0"/>
              <a:t>Aborder efficacement des clients potentiels</a:t>
            </a:r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dirty="0"/>
              <a:t> Sécurité</a:t>
            </a:r>
          </a:p>
          <a:p>
            <a:pPr lvl="1"/>
            <a:r>
              <a:rPr lang="fr-FR" dirty="0"/>
              <a:t>Pour surveiller et anticiper</a:t>
            </a:r>
          </a:p>
          <a:p>
            <a:pPr lvl="1"/>
            <a:r>
              <a:rPr lang="fr-FR" dirty="0"/>
              <a:t>Risque d’apparition de produits de substitution</a:t>
            </a:r>
          </a:p>
          <a:p>
            <a:pPr lvl="1"/>
            <a:r>
              <a:rPr lang="fr-FR" dirty="0"/>
              <a:t>Risque d’apparition de technologies nouvelles</a:t>
            </a:r>
          </a:p>
          <a:p>
            <a:pPr lvl="1"/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Utilité et buts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Sources et outils utilisés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Le Web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magazines spécialisés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bases de données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bibliothèques de brevets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hautes écoles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centres de recherche (stages, conférences)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universités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foires et salons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groupements d’entreprises et pôles de compétitivité…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Outils web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fr-FR" dirty="0"/>
              <a:t> Flux RSS</a:t>
            </a:r>
          </a:p>
          <a:p>
            <a:pPr lvl="0">
              <a:buFont typeface="Wingdings" pitchFamily="2" charset="2"/>
              <a:buChar char="q"/>
            </a:pPr>
            <a:r>
              <a:rPr lang="fr-FR" dirty="0"/>
              <a:t> Réseaux sociaux</a:t>
            </a:r>
          </a:p>
          <a:p>
            <a:pPr lvl="0">
              <a:buFont typeface="Wingdings" pitchFamily="2" charset="2"/>
              <a:buChar char="q"/>
            </a:pPr>
            <a:r>
              <a:rPr lang="fr-FR" dirty="0"/>
              <a:t> Outils de curation</a:t>
            </a:r>
          </a:p>
          <a:p>
            <a:pPr lvl="0">
              <a:buFont typeface="Wingdings" pitchFamily="2" charset="2"/>
              <a:buChar char="q"/>
            </a:pPr>
            <a:r>
              <a:rPr lang="fr-FR" dirty="0"/>
              <a:t> Moteurs de recherche (Google </a:t>
            </a:r>
            <a:r>
              <a:rPr lang="fr-FR" dirty="0" err="1"/>
              <a:t>Alert</a:t>
            </a:r>
            <a:r>
              <a:rPr lang="fr-FR" dirty="0"/>
              <a:t>)</a:t>
            </a:r>
          </a:p>
          <a:p>
            <a:pPr lvl="0">
              <a:buFont typeface="Wingdings" pitchFamily="2" charset="2"/>
              <a:buChar char="q"/>
            </a:pPr>
            <a:r>
              <a:rPr lang="fr-FR" dirty="0"/>
              <a:t> Newsletter</a:t>
            </a:r>
          </a:p>
          <a:p>
            <a:pPr>
              <a:buFont typeface="Wingdings" pitchFamily="2" charset="2"/>
              <a:buChar char="q"/>
            </a:pPr>
            <a:endParaRPr lang="fr-FR" dirty="0"/>
          </a:p>
        </p:txBody>
      </p:sp>
      <p:pic>
        <p:nvPicPr>
          <p:cNvPr id="11268" name="Picture 4" descr="http://www.icone-png.com/png/1/107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216" y="5373216"/>
            <a:ext cx="1484784" cy="1484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Processus de la veille technologique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Surveillance de l’environnement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Exploitation  de l’environnement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2800</TotalTime>
  <Words>496</Words>
  <Application>Microsoft Office PowerPoint</Application>
  <PresentationFormat>Affichage à l'écran (4:3)</PresentationFormat>
  <Paragraphs>78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Thème Office</vt:lpstr>
      <vt:lpstr>Présentation PowerPoint</vt:lpstr>
      <vt:lpstr>Introduction</vt:lpstr>
      <vt:lpstr>Types de veille en entreprise</vt:lpstr>
      <vt:lpstr>Veille technologique</vt:lpstr>
      <vt:lpstr>Utilité et buts</vt:lpstr>
      <vt:lpstr>Utilité et buts</vt:lpstr>
      <vt:lpstr>Sources et outils utilisés</vt:lpstr>
      <vt:lpstr>Outils web</vt:lpstr>
      <vt:lpstr>Processus de la veille technologique</vt:lpstr>
      <vt:lpstr>Surveillance de l’environnement</vt:lpstr>
      <vt:lpstr>Exploitation de l’environnement </vt:lpstr>
      <vt:lpstr>Exemples de domaines nécessitant une veille technologique</vt:lpstr>
      <vt:lpstr>Bonnes pratiques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AsmaPC</dc:creator>
  <cp:lastModifiedBy>Asma Asma</cp:lastModifiedBy>
  <cp:revision>116</cp:revision>
  <dcterms:created xsi:type="dcterms:W3CDTF">2016-02-16T20:12:18Z</dcterms:created>
  <dcterms:modified xsi:type="dcterms:W3CDTF">2024-01-14T09:47:03Z</dcterms:modified>
</cp:coreProperties>
</file>