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6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93" r:id="rId11"/>
    <p:sldId id="264" r:id="rId12"/>
    <p:sldId id="263" r:id="rId13"/>
    <p:sldId id="268" r:id="rId14"/>
    <p:sldId id="281" r:id="rId15"/>
    <p:sldId id="256" r:id="rId16"/>
    <p:sldId id="270" r:id="rId17"/>
    <p:sldId id="271" r:id="rId18"/>
    <p:sldId id="272" r:id="rId19"/>
    <p:sldId id="273" r:id="rId20"/>
    <p:sldId id="261" r:id="rId21"/>
    <p:sldId id="262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B871"/>
    <a:srgbClr val="FFCC99"/>
    <a:srgbClr val="FFE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3" autoAdjust="0"/>
    <p:restoredTop sz="94660"/>
  </p:normalViewPr>
  <p:slideViewPr>
    <p:cSldViewPr>
      <p:cViewPr>
        <p:scale>
          <a:sx n="70" d="100"/>
          <a:sy n="70" d="100"/>
        </p:scale>
        <p:origin x="-792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8DF68-29E7-4F68-951E-CD43CC4010C7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1005F-E9E6-49CF-B97D-FA030FF8AC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5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1005F-E9E6-49CF-B97D-FA030FF8ACA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F429-A9CD-4452-A7D7-3DE163DFADE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6A088-6944-47AA-A889-15D6E6D212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910" y="1013599"/>
            <a:ext cx="91837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E6B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35789" y="2845621"/>
            <a:ext cx="336536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4" y="4395170"/>
            <a:ext cx="2933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" name="ZoneTexte 19"/>
          <p:cNvSpPr txBox="1"/>
          <p:nvPr/>
        </p:nvSpPr>
        <p:spPr>
          <a:xfrm>
            <a:off x="488159" y="1000108"/>
            <a:ext cx="2964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cs typeface="Miriam" pitchFamily="34" charset="-79"/>
              </a:rPr>
              <a:t>Les oiseaux voient et entendent très bien. Toujours à la recherche de prédateurs, ils sont constamment aux aguets et prêts à s’envoler. Afin de les observer, il faut être patient et adroit. </a:t>
            </a:r>
          </a:p>
          <a:p>
            <a:pPr algn="ctr"/>
            <a:r>
              <a:rPr lang="fr-FR" sz="1600" dirty="0" smtClean="0">
                <a:cs typeface="Miriam" pitchFamily="34" charset="-79"/>
              </a:rPr>
              <a:t>Voici </a:t>
            </a:r>
            <a:r>
              <a:rPr lang="fr-FR" sz="1600" dirty="0" smtClean="0"/>
              <a:t>quelques astuces et conseils d’observation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titouille.canalblog.com/albums/mes_tableaux/m-jap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4456"/>
            <a:ext cx="4320480" cy="558387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8" name="ZoneTexte 17"/>
          <p:cNvSpPr txBox="1"/>
          <p:nvPr/>
        </p:nvSpPr>
        <p:spPr>
          <a:xfrm>
            <a:off x="1417296" y="2428424"/>
            <a:ext cx="6287299" cy="132343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813"/>
                <a:gd name="adj2" fmla="val 0"/>
              </a:avLst>
            </a:prstTxWarp>
            <a:spAutoFit/>
          </a:bodyPr>
          <a:lstStyle/>
          <a:p>
            <a:r>
              <a:rPr lang="fr-FR" sz="4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Comptage </a:t>
            </a:r>
          </a:p>
          <a:p>
            <a:r>
              <a:rPr lang="fr-FR" sz="4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              des oiseaux</a:t>
            </a:r>
            <a:endParaRPr lang="fr-FR" sz="40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 l="1884" t="2849" r="1624" b="19430"/>
          <a:stretch>
            <a:fillRect/>
          </a:stretch>
        </p:blipFill>
        <p:spPr bwMode="auto">
          <a:xfrm>
            <a:off x="2214546" y="1268398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ZoneTexte 2"/>
          <p:cNvSpPr txBox="1"/>
          <p:nvPr/>
        </p:nvSpPr>
        <p:spPr>
          <a:xfrm>
            <a:off x="2050611" y="4862522"/>
            <a:ext cx="503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Comptez 10 ou 20 oiseaux et évaluez la zone qu’ils </a:t>
            </a:r>
          </a:p>
          <a:p>
            <a:pPr algn="ctr"/>
            <a:r>
              <a:rPr lang="fr-FR" b="1" dirty="0" smtClean="0"/>
              <a:t>occupent. Utilisez une zone de densité moyenne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26" t="2835" r="1982" b="19372"/>
          <a:stretch>
            <a:fillRect/>
          </a:stretch>
        </p:blipFill>
        <p:spPr bwMode="auto">
          <a:xfrm>
            <a:off x="2214546" y="1268398"/>
            <a:ext cx="4714908" cy="287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ZoneTexte 2"/>
          <p:cNvSpPr txBox="1"/>
          <p:nvPr/>
        </p:nvSpPr>
        <p:spPr>
          <a:xfrm>
            <a:off x="3067041" y="4862522"/>
            <a:ext cx="300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Il y a environ 15 dans ce carré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0488" y="1275090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982" t="2763" r="1526" b="19516"/>
          <a:stretch>
            <a:fillRect/>
          </a:stretch>
        </p:blipFill>
        <p:spPr bwMode="auto">
          <a:xfrm>
            <a:off x="2214546" y="1262048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ZoneTexte 2"/>
          <p:cNvSpPr txBox="1"/>
          <p:nvPr/>
        </p:nvSpPr>
        <p:spPr>
          <a:xfrm>
            <a:off x="1593086" y="4862522"/>
            <a:ext cx="5951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Pour obtenir le nombre total d’oiseaux, multipliez le nombre</a:t>
            </a:r>
          </a:p>
          <a:p>
            <a:pPr algn="ctr"/>
            <a:r>
              <a:rPr lang="fr-FR" b="1" dirty="0" smtClean="0"/>
              <a:t>de carrés par le nombre d’oiseaux dans un carré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0488" y="1284615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86182" y="1285860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32351" y="1287105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331733" y="2674977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87427" y="2676222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33596" y="2677467"/>
            <a:ext cx="1548000" cy="140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68" y="357166"/>
            <a:ext cx="4428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128" y="2262054"/>
            <a:ext cx="288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627" y="3702368"/>
            <a:ext cx="3708000" cy="24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97012"/>
            <a:ext cx="4895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27048" y="12652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854158" y="1972944"/>
            <a:ext cx="5429288" cy="3643338"/>
            <a:chOff x="1115680" y="2670478"/>
            <a:chExt cx="5429288" cy="3643338"/>
          </a:xfrm>
        </p:grpSpPr>
        <p:sp>
          <p:nvSpPr>
            <p:cNvPr id="14" name="Rectangle 13"/>
            <p:cNvSpPr/>
            <p:nvPr/>
          </p:nvSpPr>
          <p:spPr>
            <a:xfrm>
              <a:off x="1115680" y="2670478"/>
              <a:ext cx="5429288" cy="36433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1228062" y="2790762"/>
              <a:ext cx="5221558" cy="3383376"/>
              <a:chOff x="1228062" y="2790762"/>
              <a:chExt cx="5221558" cy="338337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1228062" y="2790762"/>
                <a:ext cx="5221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Selon vous combien y avait-il d’oiseaux </a:t>
                </a:r>
                <a:endParaRPr lang="fr-FR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1415080" y="341215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3190914" y="341855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4966748" y="342494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1415080" y="471488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3190914" y="472128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966748" y="472767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693458" y="5804806"/>
                <a:ext cx="230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_ </a:t>
                </a:r>
                <a:r>
                  <a:rPr lang="fr-FR" sz="1600" dirty="0" smtClean="0"/>
                  <a:t>choisissez un nombre</a:t>
                </a:r>
                <a:r>
                  <a:rPr lang="fr-FR" dirty="0" smtClean="0"/>
                  <a:t> _</a:t>
                </a:r>
                <a:endParaRPr lang="fr-F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595438"/>
            <a:ext cx="48863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66710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54158" y="1972944"/>
            <a:ext cx="5429288" cy="3643338"/>
            <a:chOff x="1115680" y="2670478"/>
            <a:chExt cx="5429288" cy="3643338"/>
          </a:xfrm>
        </p:grpSpPr>
        <p:sp>
          <p:nvSpPr>
            <p:cNvPr id="7" name="Rectangle 6"/>
            <p:cNvSpPr/>
            <p:nvPr/>
          </p:nvSpPr>
          <p:spPr>
            <a:xfrm>
              <a:off x="1115680" y="2670478"/>
              <a:ext cx="5429288" cy="36433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12"/>
            <p:cNvGrpSpPr/>
            <p:nvPr/>
          </p:nvGrpSpPr>
          <p:grpSpPr>
            <a:xfrm>
              <a:off x="1228062" y="2790762"/>
              <a:ext cx="5221558" cy="3383376"/>
              <a:chOff x="1228062" y="2790762"/>
              <a:chExt cx="5221558" cy="3383376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1228062" y="2790762"/>
                <a:ext cx="5221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Selon vous combien y avait-il d’oiseaux </a:t>
                </a:r>
                <a:endParaRPr lang="fr-FR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1415080" y="341215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20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90914" y="341855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25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4966748" y="342494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30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1415080" y="471488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35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190914" y="472128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40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966748" y="472767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45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693458" y="5804806"/>
                <a:ext cx="230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_ </a:t>
                </a:r>
                <a:r>
                  <a:rPr lang="fr-FR" sz="1600" dirty="0" smtClean="0"/>
                  <a:t>choisissez un nombre</a:t>
                </a:r>
                <a:r>
                  <a:rPr lang="fr-FR" dirty="0" smtClean="0"/>
                  <a:t> _</a:t>
                </a:r>
                <a:endParaRPr lang="fr-F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619250"/>
            <a:ext cx="48863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03196" y="1265222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54158" y="1972944"/>
            <a:ext cx="5429288" cy="3643338"/>
            <a:chOff x="1115680" y="2670478"/>
            <a:chExt cx="5429288" cy="3643338"/>
          </a:xfrm>
        </p:grpSpPr>
        <p:sp>
          <p:nvSpPr>
            <p:cNvPr id="7" name="Rectangle 6"/>
            <p:cNvSpPr/>
            <p:nvPr/>
          </p:nvSpPr>
          <p:spPr>
            <a:xfrm>
              <a:off x="1115680" y="2670478"/>
              <a:ext cx="5429288" cy="36433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12"/>
            <p:cNvGrpSpPr/>
            <p:nvPr/>
          </p:nvGrpSpPr>
          <p:grpSpPr>
            <a:xfrm>
              <a:off x="1228062" y="2790762"/>
              <a:ext cx="5221558" cy="3383376"/>
              <a:chOff x="1228062" y="2790762"/>
              <a:chExt cx="5221558" cy="3383376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1228062" y="2790762"/>
                <a:ext cx="5221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Selon vous combien y avait-il d’oiseaux </a:t>
                </a:r>
                <a:endParaRPr lang="fr-FR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1415080" y="341215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160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90914" y="341855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250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4966748" y="342494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360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1415080" y="471488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450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190914" y="472128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550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966748" y="472767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650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693458" y="5804806"/>
                <a:ext cx="230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_ </a:t>
                </a:r>
                <a:r>
                  <a:rPr lang="fr-FR" sz="1600" dirty="0" smtClean="0"/>
                  <a:t>choisissez un nombre</a:t>
                </a:r>
                <a:r>
                  <a:rPr lang="fr-FR" dirty="0" smtClean="0"/>
                  <a:t> _</a:t>
                </a:r>
                <a:endParaRPr lang="fr-F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1614488"/>
            <a:ext cx="4886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71472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54158" y="1972944"/>
            <a:ext cx="5429288" cy="3643338"/>
            <a:chOff x="1115680" y="2670478"/>
            <a:chExt cx="5429288" cy="3643338"/>
          </a:xfrm>
        </p:grpSpPr>
        <p:sp>
          <p:nvSpPr>
            <p:cNvPr id="7" name="Rectangle 6"/>
            <p:cNvSpPr/>
            <p:nvPr/>
          </p:nvSpPr>
          <p:spPr>
            <a:xfrm>
              <a:off x="1115680" y="2670478"/>
              <a:ext cx="5429288" cy="36433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12"/>
            <p:cNvGrpSpPr/>
            <p:nvPr/>
          </p:nvGrpSpPr>
          <p:grpSpPr>
            <a:xfrm>
              <a:off x="1228062" y="2790762"/>
              <a:ext cx="5221558" cy="3383376"/>
              <a:chOff x="1228062" y="2790762"/>
              <a:chExt cx="5221558" cy="3383376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1228062" y="2790762"/>
                <a:ext cx="5221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Selon vous combien y avait-il d’oiseaux </a:t>
                </a:r>
                <a:endParaRPr lang="fr-FR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1415080" y="341215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90914" y="341855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4966748" y="342494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1415080" y="471488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190914" y="472128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18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966748" y="472767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22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693458" y="5804806"/>
                <a:ext cx="230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_ </a:t>
                </a:r>
                <a:r>
                  <a:rPr lang="fr-FR" sz="1600" dirty="0" smtClean="0"/>
                  <a:t>choisissez un nombre</a:t>
                </a:r>
                <a:r>
                  <a:rPr lang="fr-FR" dirty="0" smtClean="0"/>
                  <a:t> _</a:t>
                </a:r>
                <a:endParaRPr lang="fr-F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1604963"/>
            <a:ext cx="48863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54158" y="1972944"/>
            <a:ext cx="5429288" cy="3643338"/>
            <a:chOff x="1115680" y="2670478"/>
            <a:chExt cx="5429288" cy="3643338"/>
          </a:xfrm>
        </p:grpSpPr>
        <p:sp>
          <p:nvSpPr>
            <p:cNvPr id="7" name="Rectangle 6"/>
            <p:cNvSpPr/>
            <p:nvPr/>
          </p:nvSpPr>
          <p:spPr>
            <a:xfrm>
              <a:off x="1115680" y="2670478"/>
              <a:ext cx="5429288" cy="364333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12"/>
            <p:cNvGrpSpPr/>
            <p:nvPr/>
          </p:nvGrpSpPr>
          <p:grpSpPr>
            <a:xfrm>
              <a:off x="1228062" y="2790762"/>
              <a:ext cx="5221558" cy="3383376"/>
              <a:chOff x="1228062" y="2790762"/>
              <a:chExt cx="5221558" cy="3383376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1228062" y="2790762"/>
                <a:ext cx="5221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Selon vous combien y avait-il d’oiseaux </a:t>
                </a:r>
                <a:endParaRPr lang="fr-FR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1415080" y="341215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90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190914" y="341855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100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4966748" y="342494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110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1415080" y="4714884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130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190914" y="4721280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150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966748" y="4727676"/>
                <a:ext cx="1296000" cy="86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 smtClean="0">
                    <a:latin typeface="Arial" pitchFamily="34" charset="0"/>
                    <a:cs typeface="Arial" pitchFamily="34" charset="0"/>
                  </a:rPr>
                  <a:t>170</a:t>
                </a:r>
                <a:endParaRPr lang="fr-FR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2693458" y="5804806"/>
                <a:ext cx="230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_ </a:t>
                </a:r>
                <a:r>
                  <a:rPr lang="fr-FR" sz="1600" dirty="0" smtClean="0"/>
                  <a:t>choisissez un nombre</a:t>
                </a:r>
                <a:r>
                  <a:rPr lang="fr-FR" dirty="0" smtClean="0"/>
                  <a:t> _</a:t>
                </a:r>
                <a:endParaRPr lang="fr-FR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7486188" y="844532"/>
            <a:ext cx="9570" cy="363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 21" descr="observez.png"/>
          <p:cNvPicPr>
            <a:picLocks noChangeAspect="1"/>
          </p:cNvPicPr>
          <p:nvPr/>
        </p:nvPicPr>
        <p:blipFill>
          <a:blip r:embed="rId2" cstate="print"/>
          <a:srcRect l="5783" t="22225" b="15544"/>
          <a:stretch>
            <a:fillRect/>
          </a:stretch>
        </p:blipFill>
        <p:spPr>
          <a:xfrm>
            <a:off x="2137908" y="4505332"/>
            <a:ext cx="6572264" cy="200026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92" y="1055810"/>
            <a:ext cx="3024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7958" y="128586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5846" y="544184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Pas de propositions 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982" y="1512049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955" y="1512237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43" y="1511861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606" y="1523924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955" y="1511673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955" y="1511673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43" y="1511861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43" y="1512049"/>
            <a:ext cx="5080000" cy="381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7958" y="1265222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6824678" y="1163022"/>
            <a:ext cx="9570" cy="363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ne faites pas de bruit.png"/>
          <p:cNvPicPr>
            <a:picLocks noChangeAspect="1"/>
          </p:cNvPicPr>
          <p:nvPr/>
        </p:nvPicPr>
        <p:blipFill>
          <a:blip r:embed="rId2" cstate="print"/>
          <a:srcRect l="5886" t="26009" r="542" b="12923"/>
          <a:stretch>
            <a:fillRect/>
          </a:stretch>
        </p:blipFill>
        <p:spPr>
          <a:xfrm>
            <a:off x="2143108" y="4500570"/>
            <a:ext cx="6572296" cy="20002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59" y="941370"/>
            <a:ext cx="3000396" cy="22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43" y="1524076"/>
            <a:ext cx="5080000" cy="381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958" y="1265222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43" y="1512013"/>
            <a:ext cx="5080000" cy="381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7958" y="1265222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081" y="857420"/>
            <a:ext cx="6826381" cy="51197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991" y="95000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78789" y="3250311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178789" y="2035865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1178789" y="821419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536111" y="3250311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536111" y="2035865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536111" y="821419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893433" y="3250311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3893433" y="2035865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3893433" y="821419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5250755" y="3250311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250755" y="2035865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5250755" y="821419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6608077" y="3250311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6608077" y="2035865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6608077" y="821419"/>
            <a:ext cx="1357322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1285852" y="6143644"/>
            <a:ext cx="576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(22 - 23) oiseaux, en moyenne, par carré  x 15 carrés = (</a:t>
            </a:r>
            <a:r>
              <a:rPr lang="fr-FR" sz="1600" b="1" dirty="0" smtClean="0">
                <a:solidFill>
                  <a:srgbClr val="FF0000"/>
                </a:solidFill>
              </a:rPr>
              <a:t>330 – 345</a:t>
            </a:r>
            <a:r>
              <a:rPr lang="fr-FR" sz="1600" dirty="0" smtClean="0"/>
              <a:t>) 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6299212" y="1650388"/>
            <a:ext cx="9570" cy="363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essayez de passer inaperçu.png"/>
          <p:cNvPicPr>
            <a:picLocks noChangeAspect="1"/>
          </p:cNvPicPr>
          <p:nvPr/>
        </p:nvPicPr>
        <p:blipFill>
          <a:blip r:embed="rId2" cstate="print"/>
          <a:srcRect l="6265" t="26229" b="12959"/>
          <a:stretch>
            <a:fillRect/>
          </a:stretch>
        </p:blipFill>
        <p:spPr>
          <a:xfrm>
            <a:off x="2143108" y="4513270"/>
            <a:ext cx="6589758" cy="19875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96" y="1000109"/>
            <a:ext cx="3000396" cy="219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6000760" y="2214554"/>
            <a:ext cx="9570" cy="363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utilisez des jumelles.png"/>
          <p:cNvPicPr>
            <a:picLocks noChangeAspect="1"/>
          </p:cNvPicPr>
          <p:nvPr/>
        </p:nvPicPr>
        <p:blipFill>
          <a:blip r:embed="rId2" cstate="print"/>
          <a:srcRect l="6301" t="24958" b="11383"/>
          <a:stretch>
            <a:fillRect/>
          </a:stretch>
        </p:blipFill>
        <p:spPr>
          <a:xfrm>
            <a:off x="2143108" y="4503224"/>
            <a:ext cx="6592934" cy="199761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58" y="1012808"/>
            <a:ext cx="3000396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5643570" y="2650520"/>
            <a:ext cx="9570" cy="363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soyez prêt.png"/>
          <p:cNvPicPr>
            <a:picLocks noChangeAspect="1"/>
          </p:cNvPicPr>
          <p:nvPr/>
        </p:nvPicPr>
        <p:blipFill>
          <a:blip r:embed="rId2" cstate="print"/>
          <a:srcRect l="6100" t="23866" b="15244"/>
          <a:stretch>
            <a:fillRect/>
          </a:stretch>
        </p:blipFill>
        <p:spPr>
          <a:xfrm>
            <a:off x="2143108" y="4503502"/>
            <a:ext cx="6597860" cy="19973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4049" r="2806"/>
          <a:stretch>
            <a:fillRect/>
          </a:stretch>
        </p:blipFill>
        <p:spPr bwMode="auto">
          <a:xfrm>
            <a:off x="441554" y="900065"/>
            <a:ext cx="2916000" cy="234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4929190" y="3066448"/>
            <a:ext cx="9570" cy="316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prenez des notes.png"/>
          <p:cNvPicPr>
            <a:picLocks noChangeAspect="1"/>
          </p:cNvPicPr>
          <p:nvPr/>
        </p:nvPicPr>
        <p:blipFill>
          <a:blip r:embed="rId2" cstate="print"/>
          <a:srcRect l="5995" t="24956" b="11384"/>
          <a:stretch>
            <a:fillRect/>
          </a:stretch>
        </p:blipFill>
        <p:spPr>
          <a:xfrm>
            <a:off x="2143108" y="4503313"/>
            <a:ext cx="6599451" cy="19975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74708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4562430" y="3500438"/>
            <a:ext cx="9570" cy="23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cherchez des indices sur terrain.png"/>
          <p:cNvPicPr>
            <a:picLocks noChangeAspect="1"/>
          </p:cNvPicPr>
          <p:nvPr/>
        </p:nvPicPr>
        <p:blipFill>
          <a:blip r:embed="rId2" cstate="print"/>
          <a:srcRect l="7075" t="24951" b="12043"/>
          <a:stretch>
            <a:fillRect/>
          </a:stretch>
        </p:blipFill>
        <p:spPr>
          <a:xfrm>
            <a:off x="2143108" y="4524314"/>
            <a:ext cx="6605634" cy="19765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590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8220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08052"/>
            <a:ext cx="2952744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>
          <a:xfrm>
            <a:off x="4214810" y="3936404"/>
            <a:ext cx="9570" cy="20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respectez la nature.png"/>
          <p:cNvPicPr>
            <a:picLocks noChangeAspect="1"/>
          </p:cNvPicPr>
          <p:nvPr/>
        </p:nvPicPr>
        <p:blipFill>
          <a:blip r:embed="rId2" cstate="print"/>
          <a:srcRect l="6002" t="26100" b="9105"/>
          <a:stretch>
            <a:fillRect/>
          </a:stretch>
        </p:blipFill>
        <p:spPr>
          <a:xfrm>
            <a:off x="2143108" y="4513270"/>
            <a:ext cx="6610396" cy="21304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569350" y="714356"/>
            <a:ext cx="10597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Observez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31746" y="1585396"/>
            <a:ext cx="2762808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Essayez de passer inaperçu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297" y="2464272"/>
            <a:ext cx="117230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prêt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60452" y="3333648"/>
            <a:ext cx="340670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Cherchez des indices sur le terrain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5273" y="1150625"/>
            <a:ext cx="222798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faites pas de bruit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57258" y="2023422"/>
            <a:ext cx="210878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Utilisez des jumelles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70719" y="2901316"/>
            <a:ext cx="178773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 des notes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6870" y="3771272"/>
            <a:ext cx="205203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Respectez la nature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45" y="933434"/>
            <a:ext cx="3429023" cy="22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ZoneTexte 17"/>
          <p:cNvSpPr txBox="1"/>
          <p:nvPr/>
        </p:nvSpPr>
        <p:spPr>
          <a:xfrm>
            <a:off x="357344" y="29779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Conseils de base</a:t>
            </a:r>
            <a:endParaRPr lang="fr-FR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490</Words>
  <Application>Microsoft Office PowerPoint</Application>
  <PresentationFormat>Affichage à l'écran (4:3)</PresentationFormat>
  <Paragraphs>151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BOUKHEROUFA</dc:creator>
  <cp:lastModifiedBy>FATIHA</cp:lastModifiedBy>
  <cp:revision>15</cp:revision>
  <dcterms:created xsi:type="dcterms:W3CDTF">2009-11-18T13:43:49Z</dcterms:created>
  <dcterms:modified xsi:type="dcterms:W3CDTF">2014-03-14T15:12:17Z</dcterms:modified>
</cp:coreProperties>
</file>