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5"/>
  </p:notesMasterIdLst>
  <p:handoutMasterIdLst>
    <p:handoutMasterId r:id="rId26"/>
  </p:handoutMasterIdLst>
  <p:sldIdLst>
    <p:sldId id="256" r:id="rId2"/>
    <p:sldId id="521" r:id="rId3"/>
    <p:sldId id="450" r:id="rId4"/>
    <p:sldId id="480" r:id="rId5"/>
    <p:sldId id="482" r:id="rId6"/>
    <p:sldId id="483" r:id="rId7"/>
    <p:sldId id="498" r:id="rId8"/>
    <p:sldId id="486" r:id="rId9"/>
    <p:sldId id="506" r:id="rId10"/>
    <p:sldId id="507" r:id="rId11"/>
    <p:sldId id="487" r:id="rId12"/>
    <p:sldId id="488" r:id="rId13"/>
    <p:sldId id="489" r:id="rId14"/>
    <p:sldId id="503" r:id="rId15"/>
    <p:sldId id="504" r:id="rId16"/>
    <p:sldId id="490" r:id="rId17"/>
    <p:sldId id="509" r:id="rId18"/>
    <p:sldId id="510" r:id="rId19"/>
    <p:sldId id="511" r:id="rId20"/>
    <p:sldId id="491" r:id="rId21"/>
    <p:sldId id="492" r:id="rId22"/>
    <p:sldId id="493" r:id="rId23"/>
    <p:sldId id="505" r:id="rId2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76882" autoAdjust="0"/>
  </p:normalViewPr>
  <p:slideViewPr>
    <p:cSldViewPr>
      <p:cViewPr varScale="1">
        <p:scale>
          <a:sx n="85" d="100"/>
          <a:sy n="85" d="100"/>
        </p:scale>
        <p:origin x="-2280" y="-90"/>
      </p:cViewPr>
      <p:guideLst>
        <p:guide orient="horz" pos="2160"/>
        <p:guide pos="2880"/>
      </p:guideLst>
    </p:cSldViewPr>
  </p:slideViewPr>
  <p:outlineViewPr>
    <p:cViewPr>
      <p:scale>
        <a:sx n="33" d="100"/>
        <a:sy n="33" d="100"/>
      </p:scale>
      <p:origin x="0" y="516"/>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10.xml"/><Relationship Id="rId7" Type="http://schemas.openxmlformats.org/officeDocument/2006/relationships/slide" Target="slides/slide18.xml"/><Relationship Id="rId2" Type="http://schemas.openxmlformats.org/officeDocument/2006/relationships/slide" Target="slides/slide9.xml"/><Relationship Id="rId1" Type="http://schemas.openxmlformats.org/officeDocument/2006/relationships/slide" Target="slides/slide1.xml"/><Relationship Id="rId6" Type="http://schemas.openxmlformats.org/officeDocument/2006/relationships/slide" Target="slides/slide17.xml"/><Relationship Id="rId5" Type="http://schemas.openxmlformats.org/officeDocument/2006/relationships/slide" Target="slides/slide15.xml"/><Relationship Id="rId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C6C1FBC-0B46-4012-8D80-D607FCCDA983}" type="datetimeFigureOut">
              <a:rPr lang="fr-FR" smtClean="0"/>
              <a:pPr/>
              <a:t>25/04/2020</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74729B6-FA66-4B24-B668-B047D9E61E29}" type="slidenum">
              <a:rPr lang="fr-FR" smtClean="0"/>
              <a:pPr/>
              <a:t>‹N°›</a:t>
            </a:fld>
            <a:endParaRPr lang="fr-FR"/>
          </a:p>
        </p:txBody>
      </p:sp>
    </p:spTree>
    <p:extLst>
      <p:ext uri="{BB962C8B-B14F-4D97-AF65-F5344CB8AC3E}">
        <p14:creationId xmlns="" xmlns:p14="http://schemas.microsoft.com/office/powerpoint/2010/main" val="161995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A3E0E79-18BF-4AF7-8D37-58313D2733F1}" type="datetimeFigureOut">
              <a:rPr lang="fr-FR" smtClean="0"/>
              <a:pPr/>
              <a:t>25/04/2020</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B8487A2-BDF4-4AE0-975A-A254890D2314}" type="slidenum">
              <a:rPr lang="fr-FR" smtClean="0"/>
              <a:pPr/>
              <a:t>‹N°›</a:t>
            </a:fld>
            <a:endParaRPr lang="fr-FR"/>
          </a:p>
        </p:txBody>
      </p:sp>
    </p:spTree>
    <p:extLst>
      <p:ext uri="{BB962C8B-B14F-4D97-AF65-F5344CB8AC3E}">
        <p14:creationId xmlns="" xmlns:p14="http://schemas.microsoft.com/office/powerpoint/2010/main" val="258312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a:t>
            </a:fld>
            <a:endParaRPr lang="fr-FR"/>
          </a:p>
        </p:txBody>
      </p:sp>
    </p:spTree>
    <p:extLst>
      <p:ext uri="{BB962C8B-B14F-4D97-AF65-F5344CB8AC3E}">
        <p14:creationId xmlns="" xmlns:p14="http://schemas.microsoft.com/office/powerpoint/2010/main" val="39227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15</a:t>
            </a:fld>
            <a:endParaRPr lang="fr-FR"/>
          </a:p>
        </p:txBody>
      </p:sp>
    </p:spTree>
    <p:extLst>
      <p:ext uri="{BB962C8B-B14F-4D97-AF65-F5344CB8AC3E}">
        <p14:creationId xmlns="" xmlns:p14="http://schemas.microsoft.com/office/powerpoint/2010/main" val="77149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4E7DC1E-7976-49B3-BBE8-F66D94095962}" type="slidenum">
              <a:rPr lang="fr-FR"/>
              <a:pPr/>
              <a:t>16</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110193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F334D11-20EC-453F-B2AB-2E241E1B1028}" type="slidenum">
              <a:rPr lang="fr-FR"/>
              <a:pPr/>
              <a:t>20</a:t>
            </a:fld>
            <a:endParaRPr 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328621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0F2CA3D-4476-43DF-8A89-432A60D28228}" type="slidenum">
              <a:rPr lang="fr-FR"/>
              <a:pPr/>
              <a:t>21</a:t>
            </a:fld>
            <a:endParaRPr lang="fr-F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329582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8AEFE74-2812-42DB-B473-883287CE3D07}" type="slidenum">
              <a:rPr lang="fr-FR"/>
              <a:pPr/>
              <a:t>22</a:t>
            </a:fld>
            <a:endParaRPr lang="fr-F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2592033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23</a:t>
            </a:fld>
            <a:endParaRPr lang="fr-FR"/>
          </a:p>
        </p:txBody>
      </p:sp>
    </p:spTree>
    <p:extLst>
      <p:ext uri="{BB962C8B-B14F-4D97-AF65-F5344CB8AC3E}">
        <p14:creationId xmlns="" xmlns:p14="http://schemas.microsoft.com/office/powerpoint/2010/main" val="165798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3</a:t>
            </a:fld>
            <a:endParaRPr lang="fr-FR"/>
          </a:p>
        </p:txBody>
      </p:sp>
    </p:spTree>
    <p:extLst>
      <p:ext uri="{BB962C8B-B14F-4D97-AF65-F5344CB8AC3E}">
        <p14:creationId xmlns="" xmlns:p14="http://schemas.microsoft.com/office/powerpoint/2010/main" val="56299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15E5DA1D-173D-40D9-A0DA-AB86280A9FB1}" type="slidenum">
              <a:rPr lang="fr-FR"/>
              <a:pPr/>
              <a:t>4</a:t>
            </a:fld>
            <a:endParaRPr lang="fr-F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157027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54A794-024C-416B-901E-F264ACC50C6D}" type="slidenum">
              <a:rPr lang="fr-FR"/>
              <a:pPr/>
              <a:t>6</a:t>
            </a:fld>
            <a:endParaRPr lang="fr-F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228315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302F518-6C99-43D3-B435-17C3EC98BC9B}" type="slidenum">
              <a:rPr lang="fr-FR"/>
              <a:pPr/>
              <a:t>7</a:t>
            </a:fld>
            <a:endParaRPr lang="fr-F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224902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835BC00-A32E-41BF-A39F-F69808C95B7A}" type="slidenum">
              <a:rPr lang="fr-FR"/>
              <a:pPr/>
              <a:t>8</a:t>
            </a:fld>
            <a:endParaRPr 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199091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0E3C5D3-277F-45A8-8B9B-5159237A28AD}" type="slidenum">
              <a:rPr lang="fr-FR"/>
              <a:pPr/>
              <a:t>11</a:t>
            </a:fld>
            <a:endParaRPr 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348177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273BBCA-9A8E-4CAA-849E-400736CFF90F}" type="slidenum">
              <a:rPr lang="fr-FR"/>
              <a:pPr/>
              <a:t>12</a:t>
            </a:fld>
            <a:endParaRPr 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a:spcBef>
                <a:spcPct val="20000"/>
              </a:spcBef>
            </a:pPr>
            <a:r>
              <a:rPr lang="fr-FR" sz="1200" i="1" u="sng" dirty="0" smtClean="0">
                <a:latin typeface="Tahoma" pitchFamily="34" charset="0"/>
                <a:cs typeface="Times New Roman" pitchFamily="18" charset="0"/>
              </a:rPr>
              <a:t>Remarques :</a:t>
            </a:r>
          </a:p>
          <a:p>
            <a:pPr>
              <a:spcBef>
                <a:spcPct val="20000"/>
              </a:spcBef>
              <a:buFontTx/>
              <a:buChar char="•"/>
            </a:pPr>
            <a:r>
              <a:rPr lang="fr-FR" sz="1200" dirty="0" smtClean="0">
                <a:latin typeface="Tahoma" pitchFamily="34" charset="0"/>
                <a:cs typeface="Times New Roman" pitchFamily="18" charset="0"/>
              </a:rPr>
              <a:t> Seul le paramètre </a:t>
            </a:r>
            <a:r>
              <a:rPr lang="fr-FR" sz="1200" b="1" dirty="0" err="1" smtClean="0">
                <a:latin typeface="Courier New" pitchFamily="49" charset="0"/>
                <a:cs typeface="Courier New" pitchFamily="49" charset="0"/>
              </a:rPr>
              <a:t>name</a:t>
            </a:r>
            <a:r>
              <a:rPr lang="fr-FR" sz="1200" dirty="0" smtClean="0">
                <a:latin typeface="Tahoma" pitchFamily="34" charset="0"/>
                <a:cs typeface="Times New Roman" pitchFamily="18" charset="0"/>
              </a:rPr>
              <a:t> est obligatoire.</a:t>
            </a:r>
            <a:endParaRPr lang="fr-FR" sz="1200" dirty="0" smtClean="0">
              <a:latin typeface="Verdana" pitchFamily="34" charset="0"/>
              <a:cs typeface="Times New Roman" pitchFamily="18" charset="0"/>
            </a:endParaRPr>
          </a:p>
          <a:p>
            <a:pPr>
              <a:spcBef>
                <a:spcPct val="20000"/>
              </a:spcBef>
              <a:buFontTx/>
              <a:buChar char="•"/>
            </a:pPr>
            <a:r>
              <a:rPr lang="fr-FR" sz="1200" dirty="0" smtClean="0">
                <a:latin typeface="Tahoma" pitchFamily="34" charset="0"/>
                <a:cs typeface="Times New Roman" pitchFamily="18" charset="0"/>
              </a:rPr>
              <a:t> S'il n'y a que </a:t>
            </a:r>
            <a:r>
              <a:rPr lang="fr-FR" sz="1200" b="1" dirty="0" err="1" smtClean="0">
                <a:latin typeface="Courier New" pitchFamily="49" charset="0"/>
                <a:cs typeface="Courier New" pitchFamily="49" charset="0"/>
              </a:rPr>
              <a:t>name</a:t>
            </a:r>
            <a:r>
              <a:rPr lang="fr-FR" sz="1200" dirty="0" smtClean="0">
                <a:latin typeface="Tahoma" pitchFamily="34" charset="0"/>
                <a:cs typeface="Times New Roman" pitchFamily="18" charset="0"/>
              </a:rPr>
              <a:t> de défini alors ce </a:t>
            </a:r>
            <a:r>
              <a:rPr lang="fr-FR" sz="1200" i="1" dirty="0" smtClean="0">
                <a:latin typeface="Tahoma" pitchFamily="34" charset="0"/>
                <a:cs typeface="Times New Roman" pitchFamily="18" charset="0"/>
              </a:rPr>
              <a:t>cookie</a:t>
            </a:r>
            <a:r>
              <a:rPr lang="fr-FR" sz="1200" dirty="0" smtClean="0">
                <a:latin typeface="Tahoma" pitchFamily="34" charset="0"/>
                <a:cs typeface="Times New Roman" pitchFamily="18" charset="0"/>
              </a:rPr>
              <a:t> est supprimé. </a:t>
            </a:r>
          </a:p>
          <a:p>
            <a:pPr eaLnBrk="1" hangingPunct="1"/>
            <a:endParaRPr lang="fr-FR" dirty="0" smtClean="0">
              <a:latin typeface="Arial" pitchFamily="34" charset="0"/>
            </a:endParaRPr>
          </a:p>
        </p:txBody>
      </p:sp>
    </p:spTree>
    <p:extLst>
      <p:ext uri="{BB962C8B-B14F-4D97-AF65-F5344CB8AC3E}">
        <p14:creationId xmlns="" xmlns:p14="http://schemas.microsoft.com/office/powerpoint/2010/main" val="27819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AC390B6-42FA-4965-A1E9-5827770C4EB7}" type="slidenum">
              <a:rPr lang="fr-FR"/>
              <a:pPr/>
              <a:t>13</a:t>
            </a:fld>
            <a:endParaRPr lang="fr-F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extLst>
      <p:ext uri="{BB962C8B-B14F-4D97-AF65-F5344CB8AC3E}">
        <p14:creationId xmlns="" xmlns:p14="http://schemas.microsoft.com/office/powerpoint/2010/main" val="274004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AB05B02-2F74-4A20-BFBE-060CFD186DA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AB05B02-2F74-4A20-BFBE-060CFD186DA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48D697-7570-4162-AF5B-D25224C212A2}" type="datetimeFigureOut">
              <a:rPr lang="fr-FR" smtClean="0"/>
              <a:pPr/>
              <a:t>25/04/2020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B05B02-2F74-4A20-BFBE-060CFD186DA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lgn="ctr"/>
            <a:r>
              <a:rPr lang="fr-FR" sz="6000" dirty="0" smtClean="0"/>
              <a:t>M 521</a:t>
            </a:r>
            <a:br>
              <a:rPr lang="fr-FR" sz="6000" dirty="0" smtClean="0"/>
            </a:br>
            <a:r>
              <a:rPr lang="fr-FR" sz="6000" dirty="0" smtClean="0"/>
              <a:t>Web</a:t>
            </a:r>
            <a:endParaRPr lang="fr-FR" sz="6000" dirty="0"/>
          </a:p>
        </p:txBody>
      </p:sp>
      <p:sp>
        <p:nvSpPr>
          <p:cNvPr id="5" name="Sous-titre 2"/>
          <p:cNvSpPr txBox="1">
            <a:spLocks/>
          </p:cNvSpPr>
          <p:nvPr/>
        </p:nvSpPr>
        <p:spPr>
          <a:xfrm>
            <a:off x="0" y="-27384"/>
            <a:ext cx="9144000" cy="1296144"/>
          </a:xfrm>
          <a:prstGeom prst="rect">
            <a:avLst/>
          </a:prstGeom>
        </p:spPr>
        <p:txBody>
          <a:bodyPr vert="horz" lIns="91440" tIns="45720" rIns="91440" bIns="45720" rtlCol="0" anchor="ctr">
            <a:normAutofit/>
          </a:bodyPr>
          <a:lstStyle/>
          <a:p>
            <a:pPr lvl="0" algn="ctr">
              <a:spcBef>
                <a:spcPct val="20000"/>
              </a:spcBef>
              <a:defRPr/>
            </a:pPr>
            <a:r>
              <a:rPr kumimoji="0" lang="fr-FR" sz="4000" b="1" i="0" u="none" strike="noStrike" kern="1200" cap="none" spc="0" normalizeH="0" baseline="0" noProof="0" dirty="0" smtClean="0">
                <a:ln>
                  <a:noFill/>
                </a:ln>
                <a:solidFill>
                  <a:schemeClr val="tx1">
                    <a:tint val="75000"/>
                  </a:schemeClr>
                </a:solidFill>
                <a:effectLst/>
                <a:uLnTx/>
                <a:uFillTx/>
                <a:latin typeface="+mn-lt"/>
                <a:ea typeface="+mn-ea"/>
                <a:cs typeface="+mn-cs"/>
              </a:rPr>
              <a:t>Master 1 Génie</a:t>
            </a:r>
            <a:r>
              <a:rPr kumimoji="0" lang="fr-FR" sz="4000" b="1" i="0" u="none" strike="noStrike" kern="1200" cap="none" spc="0" normalizeH="0" noProof="0" dirty="0" smtClean="0">
                <a:ln>
                  <a:noFill/>
                </a:ln>
                <a:solidFill>
                  <a:schemeClr val="tx1">
                    <a:tint val="75000"/>
                  </a:schemeClr>
                </a:solidFill>
                <a:effectLst/>
                <a:uLnTx/>
                <a:uFillTx/>
                <a:latin typeface="+mn-lt"/>
                <a:ea typeface="+mn-ea"/>
                <a:cs typeface="+mn-cs"/>
              </a:rPr>
              <a:t> Logiciel</a:t>
            </a:r>
            <a:endParaRPr kumimoji="0" lang="fr-FR" sz="40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5"/>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57200"/>
            <a:ext cx="7772400" cy="685800"/>
          </a:xfrm>
        </p:spPr>
        <p:txBody>
          <a:bodyPr/>
          <a:lstStyle/>
          <a:p>
            <a:r>
              <a:rPr lang="fr-FR" sz="4000" dirty="0" smtClean="0">
                <a:effectLst>
                  <a:outerShdw blurRad="38100" dist="38100" dir="2700000" algn="tl">
                    <a:srgbClr val="000000">
                      <a:alpha val="43137"/>
                    </a:srgbClr>
                  </a:outerShdw>
                </a:effectLst>
              </a:rPr>
              <a:t>Cookies</a:t>
            </a:r>
            <a:endParaRPr lang="fr-FR" sz="4000" dirty="0">
              <a:latin typeface="Eras Bold ITC" pitchFamily="34" charset="0"/>
            </a:endParaRPr>
          </a:p>
        </p:txBody>
      </p:sp>
      <p:sp>
        <p:nvSpPr>
          <p:cNvPr id="7173" name="Text Box 5"/>
          <p:cNvSpPr txBox="1">
            <a:spLocks noChangeArrowheads="1"/>
          </p:cNvSpPr>
          <p:nvPr/>
        </p:nvSpPr>
        <p:spPr bwMode="auto">
          <a:xfrm>
            <a:off x="304800" y="1752600"/>
            <a:ext cx="8458200" cy="4044184"/>
          </a:xfrm>
          <a:prstGeom prst="rect">
            <a:avLst/>
          </a:prstGeom>
          <a:noFill/>
          <a:ln w="9525">
            <a:noFill/>
            <a:miter lim="800000"/>
            <a:headEnd/>
            <a:tailEnd/>
          </a:ln>
          <a:effectLst/>
        </p:spPr>
        <p:txBody>
          <a:bodyPr>
            <a:spAutoFit/>
          </a:bodyPr>
          <a:lstStyle/>
          <a:p>
            <a:pPr marL="274320" indent="-274320">
              <a:spcBef>
                <a:spcPct val="20000"/>
              </a:spcBef>
              <a:buClr>
                <a:schemeClr val="accent3"/>
              </a:buClr>
              <a:buSzPct val="95000"/>
              <a:defRPr/>
            </a:pPr>
            <a:endParaRPr lang="fr-FR" sz="2400" dirty="0"/>
          </a:p>
          <a:p>
            <a:pPr marL="274320" indent="-274320">
              <a:spcBef>
                <a:spcPct val="20000"/>
              </a:spcBef>
              <a:buClr>
                <a:schemeClr val="accent3"/>
              </a:buClr>
              <a:buSzPct val="95000"/>
              <a:buFont typeface="Wingdings 2"/>
              <a:buChar char=""/>
              <a:defRPr/>
            </a:pPr>
            <a:r>
              <a:rPr lang="fr-FR" sz="2400" dirty="0"/>
              <a:t> Plusieurs risques sont liés à l'utilisation des cookies :</a:t>
            </a:r>
          </a:p>
          <a:p>
            <a:pPr marL="274320" indent="-274320">
              <a:spcBef>
                <a:spcPct val="20000"/>
              </a:spcBef>
              <a:buClr>
                <a:schemeClr val="accent3"/>
              </a:buClr>
              <a:buSzPct val="95000"/>
              <a:buFont typeface="Wingdings 2"/>
              <a:buChar char=""/>
              <a:defRPr/>
            </a:pPr>
            <a:endParaRPr lang="fr-FR" sz="2000" dirty="0"/>
          </a:p>
          <a:p>
            <a:pPr marL="731520" lvl="2" indent="-274320">
              <a:spcBef>
                <a:spcPct val="20000"/>
              </a:spcBef>
              <a:buClr>
                <a:schemeClr val="accent3"/>
              </a:buClr>
              <a:buSzPct val="95000"/>
              <a:buFont typeface="Wingdings 2"/>
              <a:buChar char=""/>
              <a:defRPr/>
            </a:pPr>
            <a:r>
              <a:rPr lang="fr-FR" sz="2000" dirty="0"/>
              <a:t> Le client peut refuser les cookies (A chaque visite vous risquez de lui dire "Bonjour, c'est la première fois que vous visitez ce site"...)</a:t>
            </a:r>
          </a:p>
          <a:p>
            <a:pPr marL="731520" lvl="2" indent="-274320">
              <a:spcBef>
                <a:spcPct val="20000"/>
              </a:spcBef>
              <a:buClr>
                <a:schemeClr val="accent3"/>
              </a:buClr>
              <a:buSzPct val="95000"/>
              <a:buFont typeface="Wingdings 2"/>
              <a:buChar char=""/>
              <a:defRPr/>
            </a:pPr>
            <a:endParaRPr lang="fr-FR" sz="2000" dirty="0"/>
          </a:p>
          <a:p>
            <a:pPr marL="731520" lvl="2" indent="-274320">
              <a:spcBef>
                <a:spcPct val="20000"/>
              </a:spcBef>
              <a:buClr>
                <a:schemeClr val="accent3"/>
              </a:buClr>
              <a:buSzPct val="95000"/>
              <a:buFont typeface="Wingdings 2"/>
              <a:buChar char=""/>
              <a:defRPr/>
            </a:pPr>
            <a:r>
              <a:rPr lang="fr-FR" sz="2000" dirty="0"/>
              <a:t> Le client peut avoir effacé les cookies, d'un jour à l'autre vous perdez les informations </a:t>
            </a:r>
          </a:p>
          <a:p>
            <a:pPr marL="731520" lvl="2" indent="-274320">
              <a:spcBef>
                <a:spcPct val="20000"/>
              </a:spcBef>
              <a:buClr>
                <a:schemeClr val="accent3"/>
              </a:buClr>
              <a:buSzPct val="95000"/>
              <a:buFont typeface="Wingdings 2"/>
              <a:buChar char=""/>
              <a:defRPr/>
            </a:pPr>
            <a:endParaRPr lang="fr-FR" sz="2000" dirty="0"/>
          </a:p>
          <a:p>
            <a:pPr marL="731520" lvl="2" indent="-274320">
              <a:spcBef>
                <a:spcPct val="20000"/>
              </a:spcBef>
              <a:buClr>
                <a:schemeClr val="accent3"/>
              </a:buClr>
              <a:buSzPct val="95000"/>
              <a:buFont typeface="Wingdings 2"/>
              <a:buChar char=""/>
              <a:defRPr/>
            </a:pPr>
            <a:r>
              <a:rPr lang="fr-FR" sz="2000" dirty="0"/>
              <a:t> Le client peut utiliser un navigateur qui n’accepte pas les cookies (situation très rare actuellement)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defRPr/>
            </a:pPr>
            <a:r>
              <a:rPr lang="fr-FR" smtClean="0"/>
              <a:t>Cookies</a:t>
            </a:r>
          </a:p>
        </p:txBody>
      </p:sp>
      <p:sp>
        <p:nvSpPr>
          <p:cNvPr id="275459" name="Rectangle 3"/>
          <p:cNvSpPr>
            <a:spLocks noGrp="1" noChangeArrowheads="1"/>
          </p:cNvSpPr>
          <p:nvPr>
            <p:ph type="body" idx="1"/>
          </p:nvPr>
        </p:nvSpPr>
        <p:spPr/>
        <p:txBody>
          <a:bodyPr>
            <a:normAutofit fontScale="92500" lnSpcReduction="10000"/>
          </a:bodyPr>
          <a:lstStyle/>
          <a:p>
            <a:pPr eaLnBrk="1" hangingPunct="1">
              <a:defRPr/>
            </a:pPr>
            <a:r>
              <a:rPr lang="fr-FR" dirty="0" smtClean="0"/>
              <a:t>Avantages :</a:t>
            </a:r>
          </a:p>
          <a:p>
            <a:pPr lvl="1" eaLnBrk="1" hangingPunct="1">
              <a:defRPr/>
            </a:pPr>
            <a:r>
              <a:rPr lang="fr-FR" dirty="0" smtClean="0"/>
              <a:t>Rappelle au serveur des informations sur le client</a:t>
            </a:r>
          </a:p>
          <a:p>
            <a:pPr lvl="1" eaLnBrk="1" hangingPunct="1">
              <a:defRPr/>
            </a:pPr>
            <a:r>
              <a:rPr lang="fr-FR" dirty="0" smtClean="0"/>
              <a:t>L'échange de la données dans le sens</a:t>
            </a:r>
            <a:br>
              <a:rPr lang="fr-FR" dirty="0" smtClean="0"/>
            </a:br>
            <a:r>
              <a:rPr lang="fr-FR" dirty="0" smtClean="0"/>
              <a:t>serveur </a:t>
            </a:r>
            <a:r>
              <a:rPr lang="fr-FR" dirty="0" smtClean="0">
                <a:sym typeface="Wingdings" pitchFamily="2" charset="2"/>
              </a:rPr>
              <a:t> client est limité au dépôt du cookie</a:t>
            </a:r>
          </a:p>
          <a:p>
            <a:pPr lvl="1" eaLnBrk="1" hangingPunct="1">
              <a:defRPr/>
            </a:pPr>
            <a:r>
              <a:rPr lang="fr-FR" dirty="0" smtClean="0">
                <a:sym typeface="Wingdings" pitchFamily="2" charset="2"/>
              </a:rPr>
              <a:t>Ne nécessite pas de modifier les pages HTML</a:t>
            </a:r>
          </a:p>
          <a:p>
            <a:pPr lvl="1" eaLnBrk="1" hangingPunct="1">
              <a:defRPr/>
            </a:pPr>
            <a:r>
              <a:rPr lang="fr-FR" dirty="0" smtClean="0">
                <a:sym typeface="Wingdings" pitchFamily="2" charset="2"/>
              </a:rPr>
              <a:t>Compatible avec les formulaires</a:t>
            </a:r>
          </a:p>
          <a:p>
            <a:pPr lvl="1" eaLnBrk="1" hangingPunct="1">
              <a:defRPr/>
            </a:pPr>
            <a:r>
              <a:rPr lang="fr-FR" dirty="0" smtClean="0">
                <a:sym typeface="Wingdings" pitchFamily="2" charset="2"/>
              </a:rPr>
              <a:t>Le cookie a une durée de validité</a:t>
            </a:r>
          </a:p>
          <a:p>
            <a:pPr eaLnBrk="1" hangingPunct="1">
              <a:defRPr/>
            </a:pPr>
            <a:r>
              <a:rPr lang="fr-FR" dirty="0" smtClean="0"/>
              <a:t>Inconvénients :</a:t>
            </a:r>
          </a:p>
          <a:p>
            <a:pPr lvl="1" eaLnBrk="1" hangingPunct="1">
              <a:defRPr/>
            </a:pPr>
            <a:r>
              <a:rPr lang="fr-FR" dirty="0" smtClean="0"/>
              <a:t>Les données circulent en permanence dans le sens client </a:t>
            </a:r>
            <a:r>
              <a:rPr lang="fr-FR" dirty="0" smtClean="0">
                <a:sym typeface="Wingdings" pitchFamily="2" charset="2"/>
              </a:rPr>
              <a:t> serveur</a:t>
            </a:r>
            <a:endParaRPr lang="fr-FR" dirty="0" smtClean="0"/>
          </a:p>
          <a:p>
            <a:pPr lvl="1" eaLnBrk="1" hangingPunct="1">
              <a:defRPr/>
            </a:pPr>
            <a:r>
              <a:rPr lang="fr-FR" dirty="0" smtClean="0"/>
              <a:t>Les données circulent en clair sur le réseau</a:t>
            </a:r>
          </a:p>
          <a:p>
            <a:pPr lvl="1" eaLnBrk="1" hangingPunct="1">
              <a:defRPr/>
            </a:pPr>
            <a:r>
              <a:rPr lang="fr-FR" dirty="0" smtClean="0"/>
              <a:t>La quantité de données doit être limitée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defRPr/>
            </a:pPr>
            <a:r>
              <a:rPr lang="fr-FR" smtClean="0"/>
              <a:t>Cookies en PHP</a:t>
            </a:r>
          </a:p>
        </p:txBody>
      </p:sp>
      <p:sp>
        <p:nvSpPr>
          <p:cNvPr id="277507" name="Rectangle 3"/>
          <p:cNvSpPr>
            <a:spLocks noGrp="1" noChangeArrowheads="1"/>
          </p:cNvSpPr>
          <p:nvPr>
            <p:ph type="body" idx="1"/>
          </p:nvPr>
        </p:nvSpPr>
        <p:spPr/>
        <p:txBody>
          <a:bodyPr/>
          <a:lstStyle/>
          <a:p>
            <a:pPr eaLnBrk="1" hangingPunct="1">
              <a:defRPr/>
            </a:pPr>
            <a:r>
              <a:rPr lang="fr-FR" dirty="0" smtClean="0"/>
              <a:t>Placer un cookie sur le client :</a:t>
            </a:r>
            <a:br>
              <a:rPr lang="fr-FR" dirty="0" smtClean="0"/>
            </a:br>
            <a:r>
              <a:rPr lang="fr-FR" b="1" dirty="0" err="1" smtClean="0">
                <a:solidFill>
                  <a:schemeClr val="folHlink"/>
                </a:solidFill>
                <a:latin typeface="Courier New" pitchFamily="49" charset="0"/>
              </a:rPr>
              <a:t>bool</a:t>
            </a:r>
            <a:r>
              <a:rPr lang="fr-FR" b="1" dirty="0" smtClean="0">
                <a:latin typeface="Courier New" pitchFamily="49" charset="0"/>
              </a:rPr>
              <a:t> </a:t>
            </a:r>
            <a:r>
              <a:rPr lang="fr-FR" b="1" dirty="0" err="1" smtClean="0">
                <a:solidFill>
                  <a:schemeClr val="hlink"/>
                </a:solidFill>
                <a:latin typeface="Courier New" pitchFamily="49" charset="0"/>
              </a:rPr>
              <a:t>setcookie</a:t>
            </a:r>
            <a:r>
              <a:rPr lang="fr-FR" b="1" dirty="0" smtClean="0">
                <a:latin typeface="Courier New" pitchFamily="49" charset="0"/>
              </a:rPr>
              <a:t>(   </a:t>
            </a:r>
            <a:r>
              <a:rPr lang="fr-FR" b="1" dirty="0" smtClean="0">
                <a:solidFill>
                  <a:schemeClr val="folHlink"/>
                </a:solidFill>
                <a:latin typeface="Courier New" pitchFamily="49" charset="0"/>
              </a:rPr>
              <a:t>string</a:t>
            </a:r>
            <a:r>
              <a:rPr lang="fr-FR" b="1" dirty="0" smtClean="0">
                <a:latin typeface="Courier New" pitchFamily="49" charset="0"/>
              </a:rPr>
              <a:t> </a:t>
            </a:r>
            <a:r>
              <a:rPr lang="fr-FR" b="1" i="1" dirty="0" err="1" smtClean="0">
                <a:solidFill>
                  <a:schemeClr val="accent2"/>
                </a:solidFill>
                <a:latin typeface="Courier New" pitchFamily="49" charset="0"/>
              </a:rPr>
              <a:t>name</a:t>
            </a:r>
            <a:r>
              <a:rPr lang="fr-FR" b="1" dirty="0" smtClean="0">
                <a:latin typeface="Courier New" pitchFamily="49" charset="0"/>
              </a:rPr>
              <a:t/>
            </a:r>
            <a:br>
              <a:rPr lang="fr-FR" b="1" dirty="0" smtClean="0">
                <a:latin typeface="Courier New" pitchFamily="49" charset="0"/>
              </a:rPr>
            </a:br>
            <a:r>
              <a:rPr lang="fr-FR" b="1" dirty="0" smtClean="0">
                <a:latin typeface="Courier New" pitchFamily="49" charset="0"/>
              </a:rPr>
              <a:t>               [, </a:t>
            </a:r>
            <a:r>
              <a:rPr lang="fr-FR" b="1" dirty="0" smtClean="0">
                <a:solidFill>
                  <a:schemeClr val="folHlink"/>
                </a:solidFill>
                <a:latin typeface="Courier New" pitchFamily="49" charset="0"/>
              </a:rPr>
              <a:t>string</a:t>
            </a:r>
            <a:r>
              <a:rPr lang="fr-FR" b="1" dirty="0" smtClean="0">
                <a:latin typeface="Courier New" pitchFamily="49" charset="0"/>
              </a:rPr>
              <a:t> </a:t>
            </a:r>
            <a:r>
              <a:rPr lang="fr-FR" b="1" i="1" dirty="0" smtClean="0">
                <a:solidFill>
                  <a:schemeClr val="accent2"/>
                </a:solidFill>
                <a:latin typeface="Courier New" pitchFamily="49" charset="0"/>
              </a:rPr>
              <a:t>value</a:t>
            </a:r>
            <a:r>
              <a:rPr lang="fr-FR" b="1" dirty="0" smtClean="0">
                <a:latin typeface="Courier New" pitchFamily="49" charset="0"/>
              </a:rPr>
              <a:t/>
            </a:r>
            <a:br>
              <a:rPr lang="fr-FR" b="1" dirty="0" smtClean="0">
                <a:latin typeface="Courier New" pitchFamily="49" charset="0"/>
              </a:rPr>
            </a:br>
            <a:r>
              <a:rPr lang="fr-FR" b="1" dirty="0" smtClean="0">
                <a:latin typeface="Courier New" pitchFamily="49" charset="0"/>
              </a:rPr>
              <a:t>               [, </a:t>
            </a:r>
            <a:r>
              <a:rPr lang="fr-FR" b="1" dirty="0" err="1" smtClean="0">
                <a:solidFill>
                  <a:schemeClr val="folHlink"/>
                </a:solidFill>
                <a:latin typeface="Courier New" pitchFamily="49" charset="0"/>
              </a:rPr>
              <a:t>int</a:t>
            </a:r>
            <a:r>
              <a:rPr lang="fr-FR" b="1" dirty="0" smtClean="0">
                <a:latin typeface="Courier New" pitchFamily="49" charset="0"/>
              </a:rPr>
              <a:t>    </a:t>
            </a:r>
            <a:r>
              <a:rPr lang="fr-FR" b="1" i="1" dirty="0" smtClean="0">
                <a:solidFill>
                  <a:schemeClr val="accent2"/>
                </a:solidFill>
                <a:latin typeface="Courier New" pitchFamily="49" charset="0"/>
              </a:rPr>
              <a:t>expire</a:t>
            </a:r>
            <a:r>
              <a:rPr lang="fr-FR" b="1" dirty="0" smtClean="0">
                <a:latin typeface="Courier New" pitchFamily="49" charset="0"/>
              </a:rPr>
              <a:t/>
            </a:r>
            <a:br>
              <a:rPr lang="fr-FR" b="1" dirty="0" smtClean="0">
                <a:latin typeface="Courier New" pitchFamily="49" charset="0"/>
              </a:rPr>
            </a:br>
            <a:r>
              <a:rPr lang="fr-FR" b="1" dirty="0" smtClean="0">
                <a:latin typeface="Courier New" pitchFamily="49" charset="0"/>
              </a:rPr>
              <a:t>               [, </a:t>
            </a:r>
            <a:r>
              <a:rPr lang="fr-FR" b="1" dirty="0" smtClean="0">
                <a:solidFill>
                  <a:schemeClr val="folHlink"/>
                </a:solidFill>
                <a:latin typeface="Courier New" pitchFamily="49" charset="0"/>
              </a:rPr>
              <a:t>string</a:t>
            </a:r>
            <a:r>
              <a:rPr lang="fr-FR" b="1" dirty="0" smtClean="0">
                <a:latin typeface="Courier New" pitchFamily="49" charset="0"/>
              </a:rPr>
              <a:t> </a:t>
            </a:r>
            <a:r>
              <a:rPr lang="fr-FR" b="1" i="1" dirty="0" err="1" smtClean="0">
                <a:solidFill>
                  <a:schemeClr val="accent2"/>
                </a:solidFill>
                <a:latin typeface="Courier New" pitchFamily="49" charset="0"/>
              </a:rPr>
              <a:t>path</a:t>
            </a:r>
            <a:r>
              <a:rPr lang="fr-FR" b="1" dirty="0" smtClean="0">
                <a:latin typeface="Courier New" pitchFamily="49" charset="0"/>
              </a:rPr>
              <a:t/>
            </a:r>
            <a:br>
              <a:rPr lang="fr-FR" b="1" dirty="0" smtClean="0">
                <a:latin typeface="Courier New" pitchFamily="49" charset="0"/>
              </a:rPr>
            </a:br>
            <a:r>
              <a:rPr lang="fr-FR" b="1" dirty="0" smtClean="0">
                <a:latin typeface="Courier New" pitchFamily="49" charset="0"/>
              </a:rPr>
              <a:t>               [, </a:t>
            </a:r>
            <a:r>
              <a:rPr lang="fr-FR" b="1" dirty="0" smtClean="0">
                <a:solidFill>
                  <a:schemeClr val="folHlink"/>
                </a:solidFill>
                <a:latin typeface="Courier New" pitchFamily="49" charset="0"/>
              </a:rPr>
              <a:t>string</a:t>
            </a:r>
            <a:r>
              <a:rPr lang="fr-FR" b="1" dirty="0" smtClean="0">
                <a:latin typeface="Courier New" pitchFamily="49" charset="0"/>
              </a:rPr>
              <a:t> </a:t>
            </a:r>
            <a:r>
              <a:rPr lang="fr-FR" b="1" i="1" dirty="0" err="1" smtClean="0">
                <a:solidFill>
                  <a:schemeClr val="accent2"/>
                </a:solidFill>
                <a:latin typeface="Courier New" pitchFamily="49" charset="0"/>
              </a:rPr>
              <a:t>domain</a:t>
            </a:r>
            <a:r>
              <a:rPr lang="fr-FR" b="1" dirty="0" smtClean="0">
                <a:latin typeface="Courier New" pitchFamily="49" charset="0"/>
              </a:rPr>
              <a:t/>
            </a:r>
            <a:br>
              <a:rPr lang="fr-FR" b="1" dirty="0" smtClean="0">
                <a:latin typeface="Courier New" pitchFamily="49" charset="0"/>
              </a:rPr>
            </a:br>
            <a:r>
              <a:rPr lang="fr-FR" b="1" dirty="0" smtClean="0">
                <a:latin typeface="Courier New" pitchFamily="49" charset="0"/>
              </a:rPr>
              <a:t>               [, </a:t>
            </a:r>
            <a:r>
              <a:rPr lang="fr-FR" b="1" dirty="0" err="1" smtClean="0">
                <a:solidFill>
                  <a:schemeClr val="folHlink"/>
                </a:solidFill>
                <a:latin typeface="Courier New" pitchFamily="49" charset="0"/>
              </a:rPr>
              <a:t>bool</a:t>
            </a:r>
            <a:r>
              <a:rPr lang="fr-FR" b="1" dirty="0" smtClean="0">
                <a:latin typeface="Courier New" pitchFamily="49" charset="0"/>
              </a:rPr>
              <a:t>   </a:t>
            </a:r>
            <a:r>
              <a:rPr lang="fr-FR" b="1" i="1" dirty="0" err="1" smtClean="0">
                <a:solidFill>
                  <a:schemeClr val="accent2"/>
                </a:solidFill>
                <a:latin typeface="Courier New" pitchFamily="49" charset="0"/>
              </a:rPr>
              <a:t>secure</a:t>
            </a:r>
            <a:r>
              <a:rPr lang="fr-FR" b="1" dirty="0" smtClean="0">
                <a:latin typeface="Courier New" pitchFamily="49" charset="0"/>
              </a:rPr>
              <a:t/>
            </a:r>
            <a:br>
              <a:rPr lang="fr-FR" b="1" dirty="0" smtClean="0">
                <a:latin typeface="Courier New" pitchFamily="49" charset="0"/>
              </a:rPr>
            </a:br>
            <a:r>
              <a:rPr lang="fr-FR" b="1" dirty="0" smtClean="0">
                <a:latin typeface="Courier New" pitchFamily="49" charset="0"/>
              </a:rPr>
              <a:t>               [, </a:t>
            </a:r>
            <a:r>
              <a:rPr lang="fr-FR" b="1" dirty="0" err="1" smtClean="0">
                <a:solidFill>
                  <a:schemeClr val="folHlink"/>
                </a:solidFill>
                <a:latin typeface="Courier New" pitchFamily="49" charset="0"/>
              </a:rPr>
              <a:t>bool</a:t>
            </a:r>
            <a:r>
              <a:rPr lang="fr-FR" b="1" dirty="0" smtClean="0">
                <a:solidFill>
                  <a:schemeClr val="hlink"/>
                </a:solidFill>
                <a:latin typeface="Courier New" pitchFamily="49" charset="0"/>
              </a:rPr>
              <a:t>  </a:t>
            </a:r>
            <a:r>
              <a:rPr lang="fr-FR" b="1" dirty="0" smtClean="0">
                <a:latin typeface="Courier New" pitchFamily="49" charset="0"/>
              </a:rPr>
              <a:t> </a:t>
            </a:r>
            <a:r>
              <a:rPr lang="fr-FR" b="1" i="1" dirty="0" err="1" smtClean="0">
                <a:solidFill>
                  <a:schemeClr val="accent2"/>
                </a:solidFill>
                <a:latin typeface="Courier New" pitchFamily="49" charset="0"/>
              </a:rPr>
              <a:t>httponly</a:t>
            </a:r>
            <a:r>
              <a:rPr lang="fr-FR" b="1" dirty="0" smtClean="0">
                <a:latin typeface="Courier New" pitchFamily="49" charset="0"/>
              </a:rPr>
              <a:t/>
            </a:r>
            <a:br>
              <a:rPr lang="fr-FR" b="1" dirty="0" smtClean="0">
                <a:latin typeface="Courier New" pitchFamily="49" charset="0"/>
              </a:rPr>
            </a:br>
            <a:r>
              <a:rPr lang="fr-FR" b="1" dirty="0" smtClean="0">
                <a:latin typeface="Courier New" pitchFamily="49" charset="0"/>
              </a:rPr>
              <a:t>                            ]]]]]] )</a:t>
            </a:r>
            <a:r>
              <a:rPr lang="fr-FR" dirty="0" smtClean="0"/>
              <a:t/>
            </a:r>
            <a:br>
              <a:rPr lang="fr-FR" dirty="0" smtClean="0"/>
            </a:br>
            <a:endParaRPr lang="fr-FR" dirty="0" smtClean="0"/>
          </a:p>
        </p:txBody>
      </p:sp>
      <p:sp>
        <p:nvSpPr>
          <p:cNvPr id="277508" name="AutoShape 4"/>
          <p:cNvSpPr>
            <a:spLocks noChangeArrowheads="1"/>
          </p:cNvSpPr>
          <p:nvPr/>
        </p:nvSpPr>
        <p:spPr bwMode="auto">
          <a:xfrm>
            <a:off x="107950" y="4904754"/>
            <a:ext cx="6697663" cy="2052638"/>
          </a:xfrm>
          <a:prstGeom prst="wedgeRoundRectCallout">
            <a:avLst>
              <a:gd name="adj1" fmla="val 41208"/>
              <a:gd name="adj2" fmla="val -158972"/>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Nom du cookie</a:t>
            </a:r>
          </a:p>
        </p:txBody>
      </p:sp>
      <p:sp>
        <p:nvSpPr>
          <p:cNvPr id="277509" name="AutoShape 5"/>
          <p:cNvSpPr>
            <a:spLocks noChangeArrowheads="1"/>
          </p:cNvSpPr>
          <p:nvPr/>
        </p:nvSpPr>
        <p:spPr bwMode="auto">
          <a:xfrm>
            <a:off x="107950" y="4904754"/>
            <a:ext cx="6697663" cy="2052638"/>
          </a:xfrm>
          <a:prstGeom prst="wedgeRoundRectCallout">
            <a:avLst>
              <a:gd name="adj1" fmla="val 41065"/>
              <a:gd name="adj2" fmla="val -137625"/>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Valeur du cookie</a:t>
            </a:r>
          </a:p>
        </p:txBody>
      </p:sp>
      <p:sp>
        <p:nvSpPr>
          <p:cNvPr id="277510" name="AutoShape 6"/>
          <p:cNvSpPr>
            <a:spLocks noChangeArrowheads="1"/>
          </p:cNvSpPr>
          <p:nvPr/>
        </p:nvSpPr>
        <p:spPr bwMode="auto">
          <a:xfrm>
            <a:off x="107950" y="4904754"/>
            <a:ext cx="6697663" cy="2052638"/>
          </a:xfrm>
          <a:prstGeom prst="wedgeRoundRectCallout">
            <a:avLst>
              <a:gd name="adj1" fmla="val 40921"/>
              <a:gd name="adj2" fmla="val -117208"/>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Date d'expiration (timestamp UNIX) :</a:t>
            </a:r>
          </a:p>
          <a:p>
            <a:pPr eaLnBrk="1" hangingPunct="1">
              <a:defRPr/>
            </a:pPr>
            <a:r>
              <a:rPr lang="fr-FR">
                <a:effectLst>
                  <a:outerShdw blurRad="38100" dist="38100" dir="2700000" algn="tl">
                    <a:srgbClr val="000000">
                      <a:alpha val="43137"/>
                    </a:srgbClr>
                  </a:outerShdw>
                </a:effectLst>
                <a:latin typeface="Arial" charset="0"/>
              </a:rPr>
              <a:t>Dans 10 jours : time()+10*24*60*60</a:t>
            </a:r>
          </a:p>
          <a:p>
            <a:pPr eaLnBrk="1" hangingPunct="1">
              <a:defRPr/>
            </a:pPr>
            <a:r>
              <a:rPr lang="fr-FR">
                <a:effectLst>
                  <a:outerShdw blurRad="38100" dist="38100" dir="2700000" algn="tl">
                    <a:srgbClr val="000000">
                      <a:alpha val="43137"/>
                    </a:srgbClr>
                  </a:outerShdw>
                </a:effectLst>
                <a:latin typeface="Arial" charset="0"/>
              </a:rPr>
              <a:t>Si non précisé, expire à la fermeture du navigateur</a:t>
            </a:r>
          </a:p>
        </p:txBody>
      </p:sp>
      <p:sp>
        <p:nvSpPr>
          <p:cNvPr id="277511" name="AutoShape 7"/>
          <p:cNvSpPr>
            <a:spLocks noChangeArrowheads="1"/>
          </p:cNvSpPr>
          <p:nvPr/>
        </p:nvSpPr>
        <p:spPr bwMode="auto">
          <a:xfrm>
            <a:off x="107950" y="4904754"/>
            <a:ext cx="6697663" cy="2052638"/>
          </a:xfrm>
          <a:prstGeom prst="wedgeRoundRectCallout">
            <a:avLst>
              <a:gd name="adj1" fmla="val 40921"/>
              <a:gd name="adj2" fmla="val -97718"/>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Chemin de validité, disponibilité :</a:t>
            </a:r>
          </a:p>
          <a:p>
            <a:pPr eaLnBrk="1" hangingPunct="1">
              <a:defRPr/>
            </a:pPr>
            <a:r>
              <a:rPr lang="fr-FR">
                <a:effectLst>
                  <a:outerShdw blurRad="38100" dist="38100" dir="2700000" algn="tl">
                    <a:srgbClr val="000000">
                      <a:alpha val="43137"/>
                    </a:srgbClr>
                  </a:outerShdw>
                </a:effectLst>
                <a:latin typeface="Arial" charset="0"/>
              </a:rPr>
              <a:t>/	</a:t>
            </a:r>
            <a:r>
              <a:rPr lang="fr-FR">
                <a:effectLst>
                  <a:outerShdw blurRad="38100" dist="38100" dir="2700000" algn="tl">
                    <a:srgbClr val="000000">
                      <a:alpha val="43137"/>
                    </a:srgbClr>
                  </a:outerShdw>
                </a:effectLst>
                <a:latin typeface="Arial" charset="0"/>
                <a:sym typeface="Wingdings" pitchFamily="2" charset="2"/>
              </a:rPr>
              <a:t> tout le serveur</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/prive	 sous-arborescence "prive"</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Par défaut : répertoire où le cookie est défini</a:t>
            </a:r>
          </a:p>
        </p:txBody>
      </p:sp>
      <p:sp>
        <p:nvSpPr>
          <p:cNvPr id="277512" name="AutoShape 8"/>
          <p:cNvSpPr>
            <a:spLocks noChangeArrowheads="1"/>
          </p:cNvSpPr>
          <p:nvPr/>
        </p:nvSpPr>
        <p:spPr bwMode="auto">
          <a:xfrm>
            <a:off x="107950" y="4904754"/>
            <a:ext cx="6697663" cy="2052638"/>
          </a:xfrm>
          <a:prstGeom prst="wedgeRoundRectCallout">
            <a:avLst>
              <a:gd name="adj1" fmla="val 40921"/>
              <a:gd name="adj2" fmla="val -77301"/>
              <a:gd name="adj3" fmla="val 16667"/>
            </a:avLst>
          </a:prstGeom>
          <a:solidFill>
            <a:schemeClr val="accent1"/>
          </a:solidFill>
          <a:ln w="9525">
            <a:solidFill>
              <a:schemeClr val="tx1"/>
            </a:solidFill>
            <a:miter lim="800000"/>
            <a:headEnd/>
            <a:tailEnd/>
          </a:ln>
          <a:effectLst/>
        </p:spPr>
        <p:txBody>
          <a:bodyPr/>
          <a:lstStyle/>
          <a:p>
            <a:pPr>
              <a:defRPr/>
            </a:pPr>
            <a:r>
              <a:rPr lang="fr-FR" dirty="0" smtClean="0">
                <a:effectLst>
                  <a:outerShdw blurRad="38100" dist="38100" dir="2700000" algn="tl">
                    <a:srgbClr val="000000">
                      <a:alpha val="43137"/>
                    </a:srgbClr>
                  </a:outerShdw>
                </a:effectLst>
                <a:latin typeface="Arial" charset="0"/>
              </a:rPr>
              <a:t>Domaine de validité, disponibilité :</a:t>
            </a:r>
          </a:p>
          <a:p>
            <a:pPr>
              <a:defRPr/>
            </a:pPr>
            <a:r>
              <a:rPr lang="fr-FR" dirty="0" smtClean="0">
                <a:effectLst>
                  <a:outerShdw blurRad="38100" dist="38100" dir="2700000" algn="tl">
                    <a:srgbClr val="000000">
                      <a:alpha val="43137"/>
                    </a:srgbClr>
                  </a:outerShdw>
                </a:effectLst>
                <a:latin typeface="Arial" charset="0"/>
              </a:rPr>
              <a:t>example.com</a:t>
            </a:r>
          </a:p>
          <a:p>
            <a:pPr>
              <a:defRPr/>
            </a:pPr>
            <a:r>
              <a:rPr lang="fr-FR" dirty="0" smtClean="0">
                <a:effectLst>
                  <a:outerShdw blurRad="38100" dist="38100" dir="2700000" algn="tl">
                    <a:srgbClr val="000000">
                      <a:alpha val="43137"/>
                    </a:srgbClr>
                  </a:outerShdw>
                </a:effectLst>
                <a:latin typeface="Arial" charset="0"/>
              </a:rPr>
              <a:t>        </a:t>
            </a:r>
            <a:r>
              <a:rPr lang="fr-FR" dirty="0" smtClean="0">
                <a:effectLst>
                  <a:outerShdw blurRad="38100" dist="38100" dir="2700000" algn="tl">
                    <a:srgbClr val="000000">
                      <a:alpha val="43137"/>
                    </a:srgbClr>
                  </a:outerShdw>
                </a:effectLst>
                <a:latin typeface="Arial" charset="0"/>
                <a:sym typeface="Wingdings" pitchFamily="2" charset="2"/>
              </a:rPr>
              <a:t> le domaine example.com</a:t>
            </a:r>
          </a:p>
          <a:p>
            <a:pPr>
              <a:defRPr/>
            </a:pPr>
            <a:r>
              <a:rPr lang="fr-FR" dirty="0" smtClean="0">
                <a:effectLst>
                  <a:outerShdw blurRad="38100" dist="38100" dir="2700000" algn="tl">
                    <a:srgbClr val="000000">
                      <a:alpha val="43137"/>
                    </a:srgbClr>
                  </a:outerShdw>
                </a:effectLst>
                <a:latin typeface="Arial" charset="0"/>
                <a:sym typeface="Wingdings" pitchFamily="2" charset="2"/>
              </a:rPr>
              <a:t>dom.example.com</a:t>
            </a:r>
          </a:p>
          <a:p>
            <a:pPr>
              <a:defRPr/>
            </a:pPr>
            <a:r>
              <a:rPr lang="fr-FR" dirty="0" smtClean="0">
                <a:effectLst>
                  <a:outerShdw blurRad="38100" dist="38100" dir="2700000" algn="tl">
                    <a:srgbClr val="000000">
                      <a:alpha val="43137"/>
                    </a:srgbClr>
                  </a:outerShdw>
                </a:effectLst>
                <a:latin typeface="Arial" charset="0"/>
                <a:sym typeface="Wingdings" pitchFamily="2" charset="2"/>
              </a:rPr>
              <a:t>         le sous-domaine dom.example.com</a:t>
            </a:r>
            <a:endParaRPr lang="fr-FR" dirty="0">
              <a:effectLst>
                <a:outerShdw blurRad="38100" dist="38100" dir="2700000" algn="tl">
                  <a:srgbClr val="000000">
                    <a:alpha val="43137"/>
                  </a:srgbClr>
                </a:outerShdw>
              </a:effectLst>
              <a:latin typeface="Arial" charset="0"/>
              <a:sym typeface="Wingdings" pitchFamily="2" charset="2"/>
            </a:endParaRPr>
          </a:p>
        </p:txBody>
      </p:sp>
      <p:sp>
        <p:nvSpPr>
          <p:cNvPr id="277514" name="AutoShape 10"/>
          <p:cNvSpPr>
            <a:spLocks noChangeArrowheads="1"/>
          </p:cNvSpPr>
          <p:nvPr/>
        </p:nvSpPr>
        <p:spPr bwMode="auto">
          <a:xfrm>
            <a:off x="107950" y="5481017"/>
            <a:ext cx="6697663" cy="1476375"/>
          </a:xfrm>
          <a:prstGeom prst="wedgeRoundRectCallout">
            <a:avLst>
              <a:gd name="adj1" fmla="val 40921"/>
              <a:gd name="adj2" fmla="val -100537"/>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Cookie sécurisé ?</a:t>
            </a:r>
          </a:p>
          <a:p>
            <a:pPr eaLnBrk="1" hangingPunct="1">
              <a:defRPr/>
            </a:pPr>
            <a:r>
              <a:rPr lang="fr-FR">
                <a:effectLst>
                  <a:outerShdw blurRad="38100" dist="38100" dir="2700000" algn="tl">
                    <a:srgbClr val="000000">
                      <a:alpha val="43137"/>
                    </a:srgbClr>
                  </a:outerShdw>
                </a:effectLst>
                <a:latin typeface="Arial" charset="0"/>
              </a:rPr>
              <a:t>true	</a:t>
            </a:r>
            <a:r>
              <a:rPr lang="fr-FR">
                <a:effectLst>
                  <a:outerShdw blurRad="38100" dist="38100" dir="2700000" algn="tl">
                    <a:srgbClr val="000000">
                      <a:alpha val="43137"/>
                    </a:srgbClr>
                  </a:outerShdw>
                </a:effectLst>
                <a:latin typeface="Arial" charset="0"/>
                <a:sym typeface="Wingdings" pitchFamily="2" charset="2"/>
              </a:rPr>
              <a:t> uniquement si HTTPS</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false	 défaut, HTTP et HTTPS</a:t>
            </a:r>
          </a:p>
        </p:txBody>
      </p:sp>
      <p:sp>
        <p:nvSpPr>
          <p:cNvPr id="277515" name="AutoShape 11"/>
          <p:cNvSpPr>
            <a:spLocks noChangeArrowheads="1"/>
          </p:cNvSpPr>
          <p:nvPr/>
        </p:nvSpPr>
        <p:spPr bwMode="auto">
          <a:xfrm>
            <a:off x="107950" y="5481017"/>
            <a:ext cx="6697663" cy="1476375"/>
          </a:xfrm>
          <a:prstGeom prst="wedgeRoundRectCallout">
            <a:avLst>
              <a:gd name="adj1" fmla="val 40778"/>
              <a:gd name="adj2" fmla="val -70213"/>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Cookie uniquement par HTTP ?</a:t>
            </a:r>
          </a:p>
          <a:p>
            <a:pPr eaLnBrk="1" hangingPunct="1">
              <a:defRPr/>
            </a:pPr>
            <a:r>
              <a:rPr lang="fr-FR">
                <a:effectLst>
                  <a:outerShdw blurRad="38100" dist="38100" dir="2700000" algn="tl">
                    <a:srgbClr val="000000">
                      <a:alpha val="43137"/>
                    </a:srgbClr>
                  </a:outerShdw>
                </a:effectLst>
                <a:latin typeface="Arial" charset="0"/>
              </a:rPr>
              <a:t>true	</a:t>
            </a:r>
            <a:r>
              <a:rPr lang="fr-FR">
                <a:effectLst>
                  <a:outerShdw blurRad="38100" dist="38100" dir="2700000" algn="tl">
                    <a:srgbClr val="000000">
                      <a:alpha val="43137"/>
                    </a:srgbClr>
                  </a:outerShdw>
                </a:effectLst>
                <a:latin typeface="Arial" charset="0"/>
                <a:sym typeface="Wingdings" pitchFamily="2" charset="2"/>
              </a:rPr>
              <a:t> uniquement HTTP</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false	 défaut, HTTP, JavaScript,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up)">
                                      <p:cBhvr>
                                        <p:cTn id="7" dur="500"/>
                                        <p:tgtEl>
                                          <p:spTgt spid="277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1" nodeType="clickEffect">
                                  <p:stCondLst>
                                    <p:cond delay="0"/>
                                  </p:stCondLst>
                                  <p:childTnLst>
                                    <p:animEffect transition="out" filter="wipe(up)">
                                      <p:cBhvr>
                                        <p:cTn id="11" dur="500"/>
                                        <p:tgtEl>
                                          <p:spTgt spid="277508"/>
                                        </p:tgtEl>
                                      </p:cBhvr>
                                    </p:animEffect>
                                    <p:set>
                                      <p:cBhvr>
                                        <p:cTn id="12" dur="1" fill="hold">
                                          <p:stCondLst>
                                            <p:cond delay="499"/>
                                          </p:stCondLst>
                                        </p:cTn>
                                        <p:tgtEl>
                                          <p:spTgt spid="277508"/>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277509"/>
                                        </p:tgtEl>
                                        <p:attrNameLst>
                                          <p:attrName>style.visibility</p:attrName>
                                        </p:attrNameLst>
                                      </p:cBhvr>
                                      <p:to>
                                        <p:strVal val="visible"/>
                                      </p:to>
                                    </p:set>
                                    <p:animEffect transition="in" filter="wipe(up)">
                                      <p:cBhvr>
                                        <p:cTn id="15" dur="500"/>
                                        <p:tgtEl>
                                          <p:spTgt spid="2775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1" nodeType="clickEffect">
                                  <p:stCondLst>
                                    <p:cond delay="0"/>
                                  </p:stCondLst>
                                  <p:childTnLst>
                                    <p:animEffect transition="out" filter="wipe(up)">
                                      <p:cBhvr>
                                        <p:cTn id="19" dur="500"/>
                                        <p:tgtEl>
                                          <p:spTgt spid="277509"/>
                                        </p:tgtEl>
                                      </p:cBhvr>
                                    </p:animEffect>
                                    <p:set>
                                      <p:cBhvr>
                                        <p:cTn id="20" dur="1" fill="hold">
                                          <p:stCondLst>
                                            <p:cond delay="499"/>
                                          </p:stCondLst>
                                        </p:cTn>
                                        <p:tgtEl>
                                          <p:spTgt spid="277509"/>
                                        </p:tgtEl>
                                        <p:attrNameLst>
                                          <p:attrName>style.visibility</p:attrName>
                                        </p:attrNameLst>
                                      </p:cBhvr>
                                      <p:to>
                                        <p:strVal val="hidden"/>
                                      </p:to>
                                    </p:set>
                                  </p:childTnLst>
                                </p:cTn>
                              </p:par>
                              <p:par>
                                <p:cTn id="21" presetID="22" presetClass="entr" presetSubtype="1" fill="hold" grpId="0" nodeType="withEffect">
                                  <p:stCondLst>
                                    <p:cond delay="0"/>
                                  </p:stCondLst>
                                  <p:childTnLst>
                                    <p:set>
                                      <p:cBhvr>
                                        <p:cTn id="22" dur="1" fill="hold">
                                          <p:stCondLst>
                                            <p:cond delay="0"/>
                                          </p:stCondLst>
                                        </p:cTn>
                                        <p:tgtEl>
                                          <p:spTgt spid="277510"/>
                                        </p:tgtEl>
                                        <p:attrNameLst>
                                          <p:attrName>style.visibility</p:attrName>
                                        </p:attrNameLst>
                                      </p:cBhvr>
                                      <p:to>
                                        <p:strVal val="visible"/>
                                      </p:to>
                                    </p:set>
                                    <p:animEffect transition="in" filter="wipe(up)">
                                      <p:cBhvr>
                                        <p:cTn id="23" dur="500"/>
                                        <p:tgtEl>
                                          <p:spTgt spid="2775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1" fill="hold" grpId="1" nodeType="clickEffect">
                                  <p:stCondLst>
                                    <p:cond delay="0"/>
                                  </p:stCondLst>
                                  <p:childTnLst>
                                    <p:animEffect transition="out" filter="wipe(up)">
                                      <p:cBhvr>
                                        <p:cTn id="27" dur="500"/>
                                        <p:tgtEl>
                                          <p:spTgt spid="277510"/>
                                        </p:tgtEl>
                                      </p:cBhvr>
                                    </p:animEffect>
                                    <p:set>
                                      <p:cBhvr>
                                        <p:cTn id="28" dur="1" fill="hold">
                                          <p:stCondLst>
                                            <p:cond delay="499"/>
                                          </p:stCondLst>
                                        </p:cTn>
                                        <p:tgtEl>
                                          <p:spTgt spid="277510"/>
                                        </p:tgtEl>
                                        <p:attrNameLst>
                                          <p:attrName>style.visibility</p:attrName>
                                        </p:attrNameLst>
                                      </p:cBhvr>
                                      <p:to>
                                        <p:strVal val="hidden"/>
                                      </p:to>
                                    </p:set>
                                  </p:childTnLst>
                                </p:cTn>
                              </p:par>
                              <p:par>
                                <p:cTn id="29" presetID="22" presetClass="entr" presetSubtype="1" fill="hold" grpId="0" nodeType="withEffect">
                                  <p:stCondLst>
                                    <p:cond delay="0"/>
                                  </p:stCondLst>
                                  <p:childTnLst>
                                    <p:set>
                                      <p:cBhvr>
                                        <p:cTn id="30" dur="1" fill="hold">
                                          <p:stCondLst>
                                            <p:cond delay="0"/>
                                          </p:stCondLst>
                                        </p:cTn>
                                        <p:tgtEl>
                                          <p:spTgt spid="277511"/>
                                        </p:tgtEl>
                                        <p:attrNameLst>
                                          <p:attrName>style.visibility</p:attrName>
                                        </p:attrNameLst>
                                      </p:cBhvr>
                                      <p:to>
                                        <p:strVal val="visible"/>
                                      </p:to>
                                    </p:set>
                                    <p:animEffect transition="in" filter="wipe(up)">
                                      <p:cBhvr>
                                        <p:cTn id="31" dur="500"/>
                                        <p:tgtEl>
                                          <p:spTgt spid="2775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xit" presetSubtype="1" fill="hold" grpId="1" nodeType="clickEffect">
                                  <p:stCondLst>
                                    <p:cond delay="0"/>
                                  </p:stCondLst>
                                  <p:childTnLst>
                                    <p:animEffect transition="out" filter="wipe(up)">
                                      <p:cBhvr>
                                        <p:cTn id="35" dur="500"/>
                                        <p:tgtEl>
                                          <p:spTgt spid="277511"/>
                                        </p:tgtEl>
                                      </p:cBhvr>
                                    </p:animEffect>
                                    <p:set>
                                      <p:cBhvr>
                                        <p:cTn id="36" dur="1" fill="hold">
                                          <p:stCondLst>
                                            <p:cond delay="499"/>
                                          </p:stCondLst>
                                        </p:cTn>
                                        <p:tgtEl>
                                          <p:spTgt spid="277511"/>
                                        </p:tgtEl>
                                        <p:attrNameLst>
                                          <p:attrName>style.visibility</p:attrName>
                                        </p:attrNameLst>
                                      </p:cBhvr>
                                      <p:to>
                                        <p:strVal val="hidden"/>
                                      </p:to>
                                    </p:set>
                                  </p:childTnLst>
                                </p:cTn>
                              </p:par>
                              <p:par>
                                <p:cTn id="37" presetID="22" presetClass="entr" presetSubtype="1" fill="hold" grpId="0" nodeType="withEffect">
                                  <p:stCondLst>
                                    <p:cond delay="0"/>
                                  </p:stCondLst>
                                  <p:childTnLst>
                                    <p:set>
                                      <p:cBhvr>
                                        <p:cTn id="38" dur="1" fill="hold">
                                          <p:stCondLst>
                                            <p:cond delay="0"/>
                                          </p:stCondLst>
                                        </p:cTn>
                                        <p:tgtEl>
                                          <p:spTgt spid="277512"/>
                                        </p:tgtEl>
                                        <p:attrNameLst>
                                          <p:attrName>style.visibility</p:attrName>
                                        </p:attrNameLst>
                                      </p:cBhvr>
                                      <p:to>
                                        <p:strVal val="visible"/>
                                      </p:to>
                                    </p:set>
                                    <p:animEffect transition="in" filter="wipe(up)">
                                      <p:cBhvr>
                                        <p:cTn id="39" dur="500"/>
                                        <p:tgtEl>
                                          <p:spTgt spid="2775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1" fill="hold" grpId="1" nodeType="clickEffect">
                                  <p:stCondLst>
                                    <p:cond delay="0"/>
                                  </p:stCondLst>
                                  <p:childTnLst>
                                    <p:animEffect transition="out" filter="wipe(up)">
                                      <p:cBhvr>
                                        <p:cTn id="43" dur="500"/>
                                        <p:tgtEl>
                                          <p:spTgt spid="277512"/>
                                        </p:tgtEl>
                                      </p:cBhvr>
                                    </p:animEffect>
                                    <p:set>
                                      <p:cBhvr>
                                        <p:cTn id="44" dur="1" fill="hold">
                                          <p:stCondLst>
                                            <p:cond delay="499"/>
                                          </p:stCondLst>
                                        </p:cTn>
                                        <p:tgtEl>
                                          <p:spTgt spid="277512"/>
                                        </p:tgtEl>
                                        <p:attrNameLst>
                                          <p:attrName>style.visibility</p:attrName>
                                        </p:attrNameLst>
                                      </p:cBhvr>
                                      <p:to>
                                        <p:strVal val="hidden"/>
                                      </p:to>
                                    </p:set>
                                  </p:childTnLst>
                                </p:cTn>
                              </p:par>
                              <p:par>
                                <p:cTn id="45" presetID="22" presetClass="entr" presetSubtype="1" fill="hold" grpId="0" nodeType="withEffect">
                                  <p:stCondLst>
                                    <p:cond delay="0"/>
                                  </p:stCondLst>
                                  <p:childTnLst>
                                    <p:set>
                                      <p:cBhvr>
                                        <p:cTn id="46" dur="1" fill="hold">
                                          <p:stCondLst>
                                            <p:cond delay="0"/>
                                          </p:stCondLst>
                                        </p:cTn>
                                        <p:tgtEl>
                                          <p:spTgt spid="277514"/>
                                        </p:tgtEl>
                                        <p:attrNameLst>
                                          <p:attrName>style.visibility</p:attrName>
                                        </p:attrNameLst>
                                      </p:cBhvr>
                                      <p:to>
                                        <p:strVal val="visible"/>
                                      </p:to>
                                    </p:set>
                                    <p:animEffect transition="in" filter="wipe(up)">
                                      <p:cBhvr>
                                        <p:cTn id="47" dur="500"/>
                                        <p:tgtEl>
                                          <p:spTgt spid="2775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1" fill="hold" grpId="1" nodeType="clickEffect">
                                  <p:stCondLst>
                                    <p:cond delay="0"/>
                                  </p:stCondLst>
                                  <p:childTnLst>
                                    <p:animEffect transition="out" filter="wipe(up)">
                                      <p:cBhvr>
                                        <p:cTn id="51" dur="500"/>
                                        <p:tgtEl>
                                          <p:spTgt spid="277514"/>
                                        </p:tgtEl>
                                      </p:cBhvr>
                                    </p:animEffect>
                                    <p:set>
                                      <p:cBhvr>
                                        <p:cTn id="52" dur="1" fill="hold">
                                          <p:stCondLst>
                                            <p:cond delay="499"/>
                                          </p:stCondLst>
                                        </p:cTn>
                                        <p:tgtEl>
                                          <p:spTgt spid="277514"/>
                                        </p:tgtEl>
                                        <p:attrNameLst>
                                          <p:attrName>style.visibility</p:attrName>
                                        </p:attrNameLst>
                                      </p:cBhvr>
                                      <p:to>
                                        <p:strVal val="hidden"/>
                                      </p:to>
                                    </p:set>
                                  </p:childTnLst>
                                </p:cTn>
                              </p:par>
                              <p:par>
                                <p:cTn id="53" presetID="22" presetClass="entr" presetSubtype="1" fill="hold" grpId="0" nodeType="withEffect">
                                  <p:stCondLst>
                                    <p:cond delay="0"/>
                                  </p:stCondLst>
                                  <p:childTnLst>
                                    <p:set>
                                      <p:cBhvr>
                                        <p:cTn id="54" dur="1" fill="hold">
                                          <p:stCondLst>
                                            <p:cond delay="0"/>
                                          </p:stCondLst>
                                        </p:cTn>
                                        <p:tgtEl>
                                          <p:spTgt spid="277515"/>
                                        </p:tgtEl>
                                        <p:attrNameLst>
                                          <p:attrName>style.visibility</p:attrName>
                                        </p:attrNameLst>
                                      </p:cBhvr>
                                      <p:to>
                                        <p:strVal val="visible"/>
                                      </p:to>
                                    </p:set>
                                    <p:animEffect transition="in" filter="wipe(up)">
                                      <p:cBhvr>
                                        <p:cTn id="55" dur="500"/>
                                        <p:tgtEl>
                                          <p:spTgt spid="2775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xit" presetSubtype="1" fill="hold" grpId="1" nodeType="clickEffect">
                                  <p:stCondLst>
                                    <p:cond delay="0"/>
                                  </p:stCondLst>
                                  <p:childTnLst>
                                    <p:animEffect transition="out" filter="wipe(up)">
                                      <p:cBhvr>
                                        <p:cTn id="59" dur="500"/>
                                        <p:tgtEl>
                                          <p:spTgt spid="277515"/>
                                        </p:tgtEl>
                                      </p:cBhvr>
                                    </p:animEffect>
                                    <p:set>
                                      <p:cBhvr>
                                        <p:cTn id="60" dur="1" fill="hold">
                                          <p:stCondLst>
                                            <p:cond delay="499"/>
                                          </p:stCondLst>
                                        </p:cTn>
                                        <p:tgtEl>
                                          <p:spTgt spid="2775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P spid="277508" grpId="1" animBg="1"/>
      <p:bldP spid="277509" grpId="0" animBg="1"/>
      <p:bldP spid="277509" grpId="1" animBg="1"/>
      <p:bldP spid="277510" grpId="0" animBg="1"/>
      <p:bldP spid="277510" grpId="1" animBg="1"/>
      <p:bldP spid="277511" grpId="0" animBg="1"/>
      <p:bldP spid="277511" grpId="1" animBg="1"/>
      <p:bldP spid="277512" grpId="0" animBg="1"/>
      <p:bldP spid="277512" grpId="1" animBg="1"/>
      <p:bldP spid="277514" grpId="0" animBg="1"/>
      <p:bldP spid="277514" grpId="1" animBg="1"/>
      <p:bldP spid="277515" grpId="0" animBg="1"/>
      <p:bldP spid="2775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defRPr/>
            </a:pPr>
            <a:r>
              <a:rPr lang="fr-FR" dirty="0" smtClean="0"/>
              <a:t>Cookies en PHP</a:t>
            </a:r>
          </a:p>
        </p:txBody>
      </p:sp>
      <p:sp>
        <p:nvSpPr>
          <p:cNvPr id="278531" name="Rectangle 3"/>
          <p:cNvSpPr>
            <a:spLocks noGrp="1" noChangeArrowheads="1"/>
          </p:cNvSpPr>
          <p:nvPr>
            <p:ph type="body" idx="1"/>
          </p:nvPr>
        </p:nvSpPr>
        <p:spPr/>
        <p:txBody>
          <a:bodyPr>
            <a:normAutofit fontScale="92500" lnSpcReduction="10000"/>
          </a:bodyPr>
          <a:lstStyle/>
          <a:p>
            <a:pPr eaLnBrk="1" hangingPunct="1">
              <a:defRPr/>
            </a:pPr>
            <a:r>
              <a:rPr lang="fr-FR" dirty="0" smtClean="0"/>
              <a:t>Vérifier la présence d'un cookie :</a:t>
            </a:r>
          </a:p>
          <a:p>
            <a:pPr lvl="1" eaLnBrk="1" hangingPunct="1">
              <a:defRPr/>
            </a:pPr>
            <a:r>
              <a:rPr lang="fr-FR" dirty="0" smtClean="0"/>
              <a:t>tableau associatif </a:t>
            </a:r>
            <a:r>
              <a:rPr lang="fr-FR" dirty="0" err="1" smtClean="0"/>
              <a:t>superglobal</a:t>
            </a:r>
            <a:r>
              <a:rPr lang="fr-FR" dirty="0" smtClean="0"/>
              <a:t> </a:t>
            </a:r>
            <a:r>
              <a:rPr lang="fr-FR" b="1" dirty="0" smtClean="0">
                <a:latin typeface="Courier New" pitchFamily="49" charset="0"/>
              </a:rPr>
              <a:t>$_COOKIE</a:t>
            </a:r>
            <a:endParaRPr lang="fr-FR" dirty="0" smtClean="0"/>
          </a:p>
          <a:p>
            <a:pPr lvl="1" eaLnBrk="1" hangingPunct="1">
              <a:defRPr/>
            </a:pPr>
            <a:r>
              <a:rPr lang="fr-FR" dirty="0" smtClean="0"/>
              <a:t>ex : cookie 'passage' </a:t>
            </a:r>
            <a:r>
              <a:rPr lang="fr-FR" dirty="0" smtClean="0">
                <a:sym typeface="Wingdings" pitchFamily="2" charset="2"/>
              </a:rPr>
              <a:t> </a:t>
            </a:r>
            <a:r>
              <a:rPr lang="fr-FR" b="1" dirty="0" smtClean="0">
                <a:latin typeface="Courier New" pitchFamily="49" charset="0"/>
                <a:sym typeface="Wingdings" pitchFamily="2" charset="2"/>
              </a:rPr>
              <a:t>$_COOKIE['passage']</a:t>
            </a:r>
            <a:endParaRPr lang="fr-FR" b="1" dirty="0" smtClean="0">
              <a:latin typeface="Courier New" pitchFamily="49" charset="0"/>
            </a:endParaRPr>
          </a:p>
          <a:p>
            <a:pPr eaLnBrk="1" hangingPunct="1">
              <a:defRPr/>
            </a:pPr>
            <a:r>
              <a:rPr lang="fr-FR" dirty="0" smtClean="0"/>
              <a:t>Remarques utiles :</a:t>
            </a:r>
          </a:p>
          <a:p>
            <a:pPr lvl="1" eaLnBrk="1" hangingPunct="1">
              <a:defRPr/>
            </a:pPr>
            <a:r>
              <a:rPr lang="fr-FR" dirty="0" smtClean="0"/>
              <a:t>Le cookie doit être placé avant </a:t>
            </a:r>
            <a:r>
              <a:rPr lang="fr-FR" b="1" dirty="0" err="1" smtClean="0">
                <a:latin typeface="Courier New" pitchFamily="49" charset="0"/>
              </a:rPr>
              <a:t>echo</a:t>
            </a:r>
            <a:r>
              <a:rPr lang="fr-FR" dirty="0" smtClean="0"/>
              <a:t> (en-tête HTTP)</a:t>
            </a:r>
          </a:p>
          <a:p>
            <a:pPr lvl="1" eaLnBrk="1" hangingPunct="1">
              <a:defRPr/>
            </a:pPr>
            <a:r>
              <a:rPr lang="fr-FR" dirty="0" smtClean="0"/>
              <a:t>Le cookie placé avec </a:t>
            </a:r>
            <a:r>
              <a:rPr lang="fr-FR" b="1" dirty="0" err="1" smtClean="0">
                <a:latin typeface="Courier New" pitchFamily="49" charset="0"/>
              </a:rPr>
              <a:t>setcookie</a:t>
            </a:r>
            <a:r>
              <a:rPr lang="fr-FR" b="1" dirty="0" smtClean="0">
                <a:latin typeface="Courier New" pitchFamily="49" charset="0"/>
              </a:rPr>
              <a:t>()</a:t>
            </a:r>
            <a:r>
              <a:rPr lang="fr-FR" dirty="0" smtClean="0"/>
              <a:t> n'est accessible qu'au prochain chargement de page :</a:t>
            </a:r>
            <a:br>
              <a:rPr lang="fr-FR" dirty="0" smtClean="0"/>
            </a:br>
            <a:r>
              <a:rPr lang="fr-FR" dirty="0" smtClean="0"/>
              <a:t>En-tête HTTP Set-Cookie: suivi de l'en-tête HTTP Cookie: à la demande de page suivante</a:t>
            </a:r>
          </a:p>
          <a:p>
            <a:pPr lvl="1" eaLnBrk="1" hangingPunct="1">
              <a:defRPr/>
            </a:pPr>
            <a:r>
              <a:rPr lang="fr-FR" dirty="0" smtClean="0"/>
              <a:t>Effacer un cookie déjà placé :</a:t>
            </a:r>
            <a:br>
              <a:rPr lang="fr-FR" dirty="0" smtClean="0"/>
            </a:br>
            <a:r>
              <a:rPr lang="fr-FR" dirty="0" smtClean="0"/>
              <a:t>le replacer avec les mêmes paramètres mais avec une valeur vide ou false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304800" y="1143000"/>
            <a:ext cx="8610600" cy="4875181"/>
          </a:xfrm>
          <a:prstGeom prst="rect">
            <a:avLst/>
          </a:prstGeom>
          <a:noFill/>
          <a:ln w="9525">
            <a:noFill/>
            <a:miter lim="800000"/>
            <a:headEnd/>
            <a:tailEnd/>
          </a:ln>
          <a:effectLst/>
        </p:spPr>
        <p:txBody>
          <a:bodyPr>
            <a:spAutoFit/>
          </a:bodyPr>
          <a:lstStyle/>
          <a:p>
            <a:pPr>
              <a:spcBef>
                <a:spcPct val="20000"/>
              </a:spcBef>
            </a:pPr>
            <a:r>
              <a:rPr lang="fr-FR" sz="1400" b="1" dirty="0">
                <a:latin typeface="Courier New" pitchFamily="49" charset="0"/>
                <a:cs typeface="Courier New" pitchFamily="49" charset="0"/>
              </a:rPr>
              <a:t>&lt;?</a:t>
            </a:r>
            <a:r>
              <a:rPr lang="fr-FR" sz="1400" b="1" dirty="0" err="1">
                <a:latin typeface="Courier New" pitchFamily="49" charset="0"/>
                <a:cs typeface="Courier New" pitchFamily="49" charset="0"/>
              </a:rPr>
              <a:t>php</a:t>
            </a:r>
            <a:r>
              <a:rPr lang="fr-FR" sz="1400" b="1" dirty="0">
                <a:latin typeface="Courier New" pitchFamily="49" charset="0"/>
                <a:cs typeface="Courier New" pitchFamily="49" charset="0"/>
              </a:rPr>
              <a:t>	</a:t>
            </a:r>
            <a:r>
              <a:rPr lang="en-GB" sz="1200" dirty="0">
                <a:latin typeface="Courier New" pitchFamily="49" charset="0"/>
                <a:cs typeface="Courier New" pitchFamily="49" charset="0"/>
              </a:rPr>
              <a:t>// </a:t>
            </a:r>
            <a:r>
              <a:rPr lang="en-GB" sz="1200" dirty="0" err="1">
                <a:latin typeface="Courier New" pitchFamily="49" charset="0"/>
                <a:cs typeface="Courier New" pitchFamily="49" charset="0"/>
              </a:rPr>
              <a:t>fichier</a:t>
            </a:r>
            <a:r>
              <a:rPr lang="en-GB" sz="1200" dirty="0">
                <a:latin typeface="Courier New" pitchFamily="49" charset="0"/>
                <a:cs typeface="Courier New" pitchFamily="49" charset="0"/>
              </a:rPr>
              <a:t> : </a:t>
            </a:r>
            <a:r>
              <a:rPr lang="en-GB" sz="1200" dirty="0" smtClean="0">
                <a:latin typeface="Courier New" pitchFamily="49" charset="0"/>
                <a:cs typeface="Courier New" pitchFamily="49" charset="0"/>
              </a:rPr>
              <a:t>cookie.php</a:t>
            </a:r>
            <a:endParaRPr lang="fr-FR" sz="1400" b="1" dirty="0" smtClean="0">
              <a:latin typeface="Courier New" pitchFamily="49" charset="0"/>
              <a:cs typeface="Courier New" pitchFamily="49" charset="0"/>
            </a:endParaRPr>
          </a:p>
          <a:p>
            <a:pPr>
              <a:spcBef>
                <a:spcPct val="20000"/>
              </a:spcBef>
            </a:pPr>
            <a:r>
              <a:rPr lang="fr-FR" sz="1400" dirty="0" smtClean="0">
                <a:latin typeface="Courier New" pitchFamily="49" charset="0"/>
                <a:cs typeface="Courier New" pitchFamily="49" charset="0"/>
              </a:rPr>
              <a:t>$compte </a:t>
            </a:r>
            <a:r>
              <a:rPr lang="fr-FR" sz="1400">
                <a:latin typeface="Courier New" pitchFamily="49" charset="0"/>
                <a:cs typeface="Courier New" pitchFamily="49" charset="0"/>
              </a:rPr>
              <a:t>= </a:t>
            </a:r>
            <a:r>
              <a:rPr lang="fr-FR" sz="1400" smtClean="0">
                <a:latin typeface="Courier New" pitchFamily="49" charset="0"/>
                <a:cs typeface="Courier New" pitchFamily="49" charset="0"/>
              </a:rPr>
              <a:t>"</a:t>
            </a:r>
            <a:r>
              <a:rPr lang="fr-FR" sz="1400" dirty="0" err="1" smtClean="0">
                <a:latin typeface="Courier New" pitchFamily="49" charset="0"/>
                <a:cs typeface="Courier New" pitchFamily="49" charset="0"/>
              </a:rPr>
              <a:t>admin</a:t>
            </a:r>
            <a:r>
              <a:rPr lang="fr-FR" sz="1400" dirty="0" smtClean="0">
                <a:latin typeface="Courier New" pitchFamily="49" charset="0"/>
                <a:cs typeface="Courier New" pitchFamily="49" charset="0"/>
              </a:rPr>
              <a:t>"; //</a:t>
            </a:r>
            <a:endParaRPr lang="fr-FR" sz="1400" dirty="0">
              <a:latin typeface="Courier New" pitchFamily="49" charset="0"/>
              <a:cs typeface="Courier New" pitchFamily="49" charset="0"/>
            </a:endParaRPr>
          </a:p>
          <a:p>
            <a:pPr>
              <a:spcBef>
                <a:spcPct val="20000"/>
              </a:spcBef>
            </a:pPr>
            <a:r>
              <a:rPr lang="fr-FR" sz="1400" dirty="0" err="1">
                <a:latin typeface="Courier New" pitchFamily="49" charset="0"/>
                <a:cs typeface="Courier New" pitchFamily="49" charset="0"/>
              </a:rPr>
              <a:t>setcookie</a:t>
            </a:r>
            <a:r>
              <a:rPr lang="fr-FR" sz="1400" dirty="0">
                <a:latin typeface="Courier New" pitchFamily="49" charset="0"/>
                <a:cs typeface="Courier New" pitchFamily="49" charset="0"/>
              </a:rPr>
              <a:t>("compte", $compte, time() + </a:t>
            </a:r>
            <a:r>
              <a:rPr lang="fr-FR" sz="1400" dirty="0" smtClean="0">
                <a:latin typeface="Courier New" pitchFamily="49" charset="0"/>
                <a:cs typeface="Courier New" pitchFamily="49" charset="0"/>
              </a:rPr>
              <a:t>3600); // Délai d'expiration  : une heure, </a:t>
            </a:r>
            <a:r>
              <a:rPr lang="fr-FR" sz="1400" dirty="0">
                <a:latin typeface="Courier New" pitchFamily="49" charset="0"/>
                <a:cs typeface="Courier New" pitchFamily="49" charset="0"/>
              </a:rPr>
              <a:t>envoie du cookie</a:t>
            </a:r>
          </a:p>
          <a:p>
            <a:pPr>
              <a:spcBef>
                <a:spcPct val="20000"/>
              </a:spcBef>
            </a:pPr>
            <a:r>
              <a:rPr lang="en-GB" sz="1400" dirty="0">
                <a:latin typeface="Courier New" pitchFamily="49" charset="0"/>
                <a:cs typeface="Courier New" pitchFamily="49" charset="0"/>
              </a:rPr>
              <a:t>echo "&lt;a </a:t>
            </a:r>
            <a:r>
              <a:rPr lang="en-GB" sz="1400" dirty="0" err="1">
                <a:latin typeface="Courier New" pitchFamily="49" charset="0"/>
                <a:cs typeface="Courier New" pitchFamily="49" charset="0"/>
              </a:rPr>
              <a:t>href</a:t>
            </a:r>
            <a:r>
              <a:rPr lang="en-GB" sz="1400" dirty="0">
                <a:latin typeface="Courier New" pitchFamily="49" charset="0"/>
                <a:cs typeface="Courier New" pitchFamily="49" charset="0"/>
              </a:rPr>
              <a:t>=\"suite.php\"&gt;suite.php&lt;/a&gt;";</a:t>
            </a:r>
            <a:endParaRPr lang="fr-FR" sz="1400" dirty="0">
              <a:latin typeface="Courier New" pitchFamily="49" charset="0"/>
              <a:cs typeface="Courier New" pitchFamily="49" charset="0"/>
            </a:endParaRPr>
          </a:p>
          <a:p>
            <a:pPr>
              <a:spcBef>
                <a:spcPct val="20000"/>
              </a:spcBef>
            </a:pPr>
            <a:r>
              <a:rPr lang="fr-FR" sz="1400" b="1" dirty="0">
                <a:latin typeface="Courier New" pitchFamily="49" charset="0"/>
                <a:cs typeface="Times New Roman" pitchFamily="18" charset="0"/>
              </a:rPr>
              <a:t>?&gt;</a:t>
            </a:r>
          </a:p>
          <a:p>
            <a:pPr>
              <a:spcBef>
                <a:spcPct val="20000"/>
              </a:spcBef>
            </a:pPr>
            <a:r>
              <a:rPr lang="fr-FR" sz="1400" dirty="0">
                <a:latin typeface="Courier New" pitchFamily="49" charset="0"/>
                <a:cs typeface="Times New Roman" pitchFamily="18" charset="0"/>
              </a:rPr>
              <a:t> </a:t>
            </a:r>
          </a:p>
          <a:p>
            <a:pPr>
              <a:spcBef>
                <a:spcPct val="20000"/>
              </a:spcBef>
            </a:pPr>
            <a:r>
              <a:rPr lang="fr-FR" sz="1400" b="1" dirty="0">
                <a:latin typeface="Courier New" pitchFamily="49" charset="0"/>
                <a:cs typeface="Courier New" pitchFamily="49" charset="0"/>
              </a:rPr>
              <a:t>&lt;?</a:t>
            </a:r>
            <a:r>
              <a:rPr lang="fr-FR" sz="1400" b="1" dirty="0" err="1">
                <a:latin typeface="Courier New" pitchFamily="49" charset="0"/>
                <a:cs typeface="Courier New" pitchFamily="49" charset="0"/>
              </a:rPr>
              <a:t>php</a:t>
            </a:r>
            <a:r>
              <a:rPr lang="fr-FR" sz="1400" b="1" dirty="0">
                <a:latin typeface="Courier New" pitchFamily="49" charset="0"/>
                <a:cs typeface="Courier New" pitchFamily="49" charset="0"/>
              </a:rPr>
              <a:t>	</a:t>
            </a:r>
            <a:r>
              <a:rPr lang="en-GB" sz="1200" dirty="0">
                <a:latin typeface="Courier New" pitchFamily="49" charset="0"/>
                <a:cs typeface="Courier New" pitchFamily="49" charset="0"/>
              </a:rPr>
              <a:t>// </a:t>
            </a:r>
            <a:r>
              <a:rPr lang="en-GB" sz="1200" dirty="0" err="1">
                <a:latin typeface="Courier New" pitchFamily="49" charset="0"/>
                <a:cs typeface="Courier New" pitchFamily="49" charset="0"/>
              </a:rPr>
              <a:t>fichier</a:t>
            </a:r>
            <a:r>
              <a:rPr lang="en-GB" sz="1200" dirty="0">
                <a:latin typeface="Courier New" pitchFamily="49" charset="0"/>
                <a:cs typeface="Courier New" pitchFamily="49" charset="0"/>
              </a:rPr>
              <a:t> : suite.php</a:t>
            </a:r>
            <a:endParaRPr lang="fr-FR" sz="1400" dirty="0">
              <a:latin typeface="Courier New" pitchFamily="49" charset="0"/>
              <a:cs typeface="Courier New" pitchFamily="49" charset="0"/>
            </a:endParaRPr>
          </a:p>
          <a:p>
            <a:pPr>
              <a:spcBef>
                <a:spcPct val="20000"/>
              </a:spcBef>
            </a:pPr>
            <a:r>
              <a:rPr lang="fr-FR" sz="1400" dirty="0">
                <a:latin typeface="Courier New" pitchFamily="49" charset="0"/>
                <a:cs typeface="Courier New" pitchFamily="49" charset="0"/>
              </a:rPr>
              <a:t># Le cookie est-il défini ?</a:t>
            </a:r>
          </a:p>
          <a:p>
            <a:pPr>
              <a:spcBef>
                <a:spcPct val="20000"/>
              </a:spcBef>
            </a:pPr>
            <a:r>
              <a:rPr lang="fr-FR" sz="1400" dirty="0" err="1">
                <a:latin typeface="Courier New" pitchFamily="49" charset="0"/>
                <a:cs typeface="Courier New" pitchFamily="49" charset="0"/>
              </a:rPr>
              <a:t>isset</a:t>
            </a:r>
            <a:r>
              <a:rPr lang="fr-FR" sz="1400" dirty="0">
                <a:latin typeface="Courier New" pitchFamily="49" charset="0"/>
                <a:cs typeface="Courier New" pitchFamily="49" charset="0"/>
              </a:rPr>
              <a:t>($_COOKIE["compte"]) or die("Le cookie n'est pas d&amp;</a:t>
            </a:r>
            <a:r>
              <a:rPr lang="fr-FR" sz="1400" dirty="0" err="1">
                <a:latin typeface="Courier New" pitchFamily="49" charset="0"/>
                <a:cs typeface="Courier New" pitchFamily="49" charset="0"/>
              </a:rPr>
              <a:t>eacute;fini</a:t>
            </a:r>
            <a:r>
              <a:rPr lang="fr-FR" sz="1400" dirty="0">
                <a:latin typeface="Courier New" pitchFamily="49" charset="0"/>
                <a:cs typeface="Courier New" pitchFamily="49" charset="0"/>
              </a:rPr>
              <a:t>");</a:t>
            </a:r>
          </a:p>
          <a:p>
            <a:pPr>
              <a:spcBef>
                <a:spcPct val="20000"/>
              </a:spcBef>
            </a:pPr>
            <a:r>
              <a:rPr lang="fr-FR" sz="1400" dirty="0">
                <a:latin typeface="Courier New" pitchFamily="49" charset="0"/>
                <a:cs typeface="Courier New" pitchFamily="49" charset="0"/>
              </a:rPr>
              <a:t> </a:t>
            </a:r>
          </a:p>
          <a:p>
            <a:pPr>
              <a:spcBef>
                <a:spcPct val="20000"/>
              </a:spcBef>
            </a:pPr>
            <a:r>
              <a:rPr lang="en-GB" sz="1400" b="1" dirty="0">
                <a:latin typeface="Courier New" pitchFamily="49" charset="0"/>
                <a:cs typeface="Courier New" pitchFamily="49" charset="0"/>
              </a:rPr>
              <a:t>// on </a:t>
            </a:r>
            <a:r>
              <a:rPr lang="en-GB" sz="1400" b="1" dirty="0" err="1">
                <a:latin typeface="Courier New" pitchFamily="49" charset="0"/>
                <a:cs typeface="Courier New" pitchFamily="49" charset="0"/>
              </a:rPr>
              <a:t>récupère</a:t>
            </a:r>
            <a:r>
              <a:rPr lang="en-GB" sz="1400" b="1" dirty="0">
                <a:latin typeface="Courier New" pitchFamily="49" charset="0"/>
                <a:cs typeface="Courier New" pitchFamily="49" charset="0"/>
              </a:rPr>
              <a:t> le cookie</a:t>
            </a:r>
          </a:p>
          <a:p>
            <a:pPr>
              <a:spcBef>
                <a:spcPct val="20000"/>
              </a:spcBef>
            </a:pPr>
            <a:r>
              <a:rPr lang="en-GB" sz="1400" b="1" dirty="0">
                <a:latin typeface="Courier New" pitchFamily="49" charset="0"/>
                <a:cs typeface="Courier New" pitchFamily="49" charset="0"/>
              </a:rPr>
              <a:t>// $cookie = $HTTP_COOKIE_VARS["</a:t>
            </a:r>
            <a:r>
              <a:rPr lang="en-GB" sz="1400" b="1" dirty="0" err="1">
                <a:latin typeface="Courier New" pitchFamily="49" charset="0"/>
                <a:cs typeface="Courier New" pitchFamily="49" charset="0"/>
              </a:rPr>
              <a:t>compte</a:t>
            </a:r>
            <a:r>
              <a:rPr lang="en-GB" sz="1400" b="1" dirty="0">
                <a:latin typeface="Courier New" pitchFamily="49" charset="0"/>
                <a:cs typeface="Courier New" pitchFamily="49" charset="0"/>
              </a:rPr>
              <a:t>"]; // </a:t>
            </a:r>
            <a:r>
              <a:rPr lang="en-GB" sz="1400" b="1" dirty="0" err="1">
                <a:latin typeface="Courier New" pitchFamily="49" charset="0"/>
                <a:cs typeface="Courier New" pitchFamily="49" charset="0"/>
              </a:rPr>
              <a:t>anciennement</a:t>
            </a:r>
            <a:endParaRPr lang="en-GB" sz="1400" b="1" dirty="0">
              <a:latin typeface="Courier New" pitchFamily="49" charset="0"/>
              <a:cs typeface="Courier New" pitchFamily="49" charset="0"/>
            </a:endParaRPr>
          </a:p>
          <a:p>
            <a:pPr>
              <a:spcBef>
                <a:spcPct val="20000"/>
              </a:spcBef>
            </a:pPr>
            <a:r>
              <a:rPr lang="fr-FR" sz="1400" b="1" dirty="0">
                <a:solidFill>
                  <a:srgbClr val="20316A"/>
                </a:solidFill>
                <a:latin typeface="Courier New" pitchFamily="49" charset="0"/>
                <a:cs typeface="Courier New" pitchFamily="49" charset="0"/>
              </a:rPr>
              <a:t>$cookie = $_COOKIE['</a:t>
            </a:r>
            <a:r>
              <a:rPr lang="en-GB" sz="1400" b="1" dirty="0" err="1">
                <a:latin typeface="Courier New" pitchFamily="49" charset="0"/>
                <a:cs typeface="Courier New" pitchFamily="49" charset="0"/>
              </a:rPr>
              <a:t>compte</a:t>
            </a:r>
            <a:r>
              <a:rPr lang="fr-FR" sz="1400" b="1" dirty="0">
                <a:solidFill>
                  <a:srgbClr val="20316A"/>
                </a:solidFill>
                <a:latin typeface="Courier New" pitchFamily="49" charset="0"/>
                <a:cs typeface="Courier New" pitchFamily="49" charset="0"/>
              </a:rPr>
              <a:t>']; </a:t>
            </a:r>
            <a:endParaRPr lang="fr-FR" sz="1400" b="1" dirty="0">
              <a:latin typeface="Courier New" pitchFamily="49" charset="0"/>
              <a:cs typeface="Courier New" pitchFamily="49" charset="0"/>
            </a:endParaRPr>
          </a:p>
          <a:p>
            <a:pPr>
              <a:spcBef>
                <a:spcPct val="20000"/>
              </a:spcBef>
            </a:pPr>
            <a:r>
              <a:rPr lang="en-GB" sz="1400" dirty="0">
                <a:latin typeface="Courier New" pitchFamily="49" charset="0"/>
                <a:cs typeface="Courier New" pitchFamily="49" charset="0"/>
              </a:rPr>
              <a:t> </a:t>
            </a:r>
            <a:endParaRPr lang="fr-FR" sz="1400" dirty="0">
              <a:latin typeface="Courier New" pitchFamily="49" charset="0"/>
              <a:cs typeface="Courier New" pitchFamily="49" charset="0"/>
            </a:endParaRPr>
          </a:p>
          <a:p>
            <a:pPr>
              <a:spcBef>
                <a:spcPct val="20000"/>
              </a:spcBef>
            </a:pPr>
            <a:r>
              <a:rPr lang="fr-FR" sz="1400" dirty="0">
                <a:latin typeface="Courier New" pitchFamily="49" charset="0"/>
                <a:cs typeface="Courier New" pitchFamily="49" charset="0"/>
              </a:rPr>
              <a:t># Affichage du contenu du cookie</a:t>
            </a:r>
          </a:p>
          <a:p>
            <a:pPr>
              <a:spcBef>
                <a:spcPct val="20000"/>
              </a:spcBef>
            </a:pPr>
            <a:r>
              <a:rPr lang="fr-FR" sz="1400" dirty="0" err="1">
                <a:latin typeface="Courier New" pitchFamily="49" charset="0"/>
                <a:cs typeface="Courier New" pitchFamily="49" charset="0"/>
              </a:rPr>
              <a:t>echo</a:t>
            </a:r>
            <a:r>
              <a:rPr lang="fr-FR" sz="1400" dirty="0">
                <a:latin typeface="Courier New" pitchFamily="49" charset="0"/>
                <a:cs typeface="Courier New" pitchFamily="49" charset="0"/>
              </a:rPr>
              <a:t> "&lt;PRE&gt;\n". </a:t>
            </a:r>
            <a:r>
              <a:rPr lang="fr-FR" sz="1400" dirty="0" err="1">
                <a:latin typeface="Courier New" pitchFamily="49" charset="0"/>
                <a:cs typeface="Courier New" pitchFamily="49" charset="0"/>
              </a:rPr>
              <a:t>var_dump</a:t>
            </a:r>
            <a:r>
              <a:rPr lang="fr-FR" sz="1400" dirty="0">
                <a:latin typeface="Courier New" pitchFamily="49" charset="0"/>
                <a:cs typeface="Courier New" pitchFamily="49" charset="0"/>
              </a:rPr>
              <a:t>($cookie) ."&lt;</a:t>
            </a:r>
            <a:r>
              <a:rPr lang="fr-FR" sz="1400" dirty="0" err="1">
                <a:latin typeface="Courier New" pitchFamily="49" charset="0"/>
                <a:cs typeface="Courier New" pitchFamily="49" charset="0"/>
              </a:rPr>
              <a:t>br</a:t>
            </a:r>
            <a:r>
              <a:rPr lang="fr-FR" sz="1400" dirty="0">
                <a:latin typeface="Courier New" pitchFamily="49" charset="0"/>
                <a:cs typeface="Courier New" pitchFamily="49" charset="0"/>
              </a:rPr>
              <a:t>&gt;Ou alors : </a:t>
            </a:r>
            <a:r>
              <a:rPr lang="fr-FR" sz="1400" dirty="0" smtClean="0">
                <a:latin typeface="Courier New" pitchFamily="49" charset="0"/>
                <a:cs typeface="Courier New" pitchFamily="49" charset="0"/>
              </a:rPr>
              <a:t>$cookie&lt;</a:t>
            </a:r>
            <a:r>
              <a:rPr lang="fr-FR" sz="1400" dirty="0" err="1" smtClean="0">
                <a:latin typeface="Courier New" pitchFamily="49" charset="0"/>
                <a:cs typeface="Courier New" pitchFamily="49" charset="0"/>
              </a:rPr>
              <a:t>br</a:t>
            </a:r>
            <a:r>
              <a:rPr lang="fr-FR" sz="1400" dirty="0" smtClean="0">
                <a:latin typeface="Courier New" pitchFamily="49" charset="0"/>
                <a:cs typeface="Courier New" pitchFamily="49" charset="0"/>
              </a:rPr>
              <a:t> </a:t>
            </a:r>
            <a:r>
              <a:rPr lang="fr-FR" sz="1400" dirty="0">
                <a:latin typeface="Courier New" pitchFamily="49" charset="0"/>
                <a:cs typeface="Courier New" pitchFamily="49" charset="0"/>
              </a:rPr>
              <a:t>/&gt;"; </a:t>
            </a:r>
            <a:r>
              <a:rPr lang="fr-FR" sz="1400" dirty="0" err="1">
                <a:latin typeface="Courier New" pitchFamily="49" charset="0"/>
                <a:cs typeface="Courier New" pitchFamily="49" charset="0"/>
              </a:rPr>
              <a:t>echo</a:t>
            </a:r>
            <a:r>
              <a:rPr lang="fr-FR" sz="1400" dirty="0">
                <a:latin typeface="Courier New" pitchFamily="49" charset="0"/>
                <a:cs typeface="Courier New" pitchFamily="49" charset="0"/>
              </a:rPr>
              <a:t> "&lt;/PRE&gt;\n";</a:t>
            </a:r>
          </a:p>
          <a:p>
            <a:pPr>
              <a:spcBef>
                <a:spcPct val="20000"/>
              </a:spcBef>
            </a:pPr>
            <a:r>
              <a:rPr lang="en-GB" sz="1400" b="1" dirty="0">
                <a:latin typeface="Courier New" pitchFamily="49" charset="0"/>
                <a:cs typeface="Times New Roman" pitchFamily="18" charset="0"/>
              </a:rPr>
              <a:t>?&gt;</a:t>
            </a:r>
            <a:r>
              <a:rPr lang="fr-FR" sz="1200" dirty="0">
                <a:latin typeface="Courier New" pitchFamily="49" charset="0"/>
              </a:rPr>
              <a:t> </a:t>
            </a:r>
          </a:p>
        </p:txBody>
      </p:sp>
      <p:sp>
        <p:nvSpPr>
          <p:cNvPr id="9226" name="Rectangle 10"/>
          <p:cNvSpPr>
            <a:spLocks noGrp="1" noChangeArrowheads="1"/>
          </p:cNvSpPr>
          <p:nvPr>
            <p:ph type="title"/>
          </p:nvPr>
        </p:nvSpPr>
        <p:spPr>
          <a:xfrm>
            <a:off x="685800" y="457200"/>
            <a:ext cx="7772400" cy="533400"/>
          </a:xfrm>
        </p:spPr>
        <p:txBody>
          <a:bodyPr vert="horz" lIns="0" rIns="0" bIns="0" anchor="b">
            <a:normAutofit fontScale="90000"/>
          </a:bodyPr>
          <a:lstStyle/>
          <a:p>
            <a:pPr>
              <a:defRPr/>
            </a:pPr>
            <a:r>
              <a:rPr lang="fr-FR" dirty="0" smtClean="0"/>
              <a:t>Exemple 1</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772400" cy="609600"/>
          </a:xfrm>
        </p:spPr>
        <p:txBody>
          <a:bodyPr vert="horz" lIns="0" rIns="0" bIns="0" anchor="b">
            <a:normAutofit fontScale="90000"/>
          </a:bodyPr>
          <a:lstStyle/>
          <a:p>
            <a:pPr>
              <a:defRPr/>
            </a:pPr>
            <a:r>
              <a:rPr lang="fr-FR" sz="4500" dirty="0" smtClean="0"/>
              <a:t>Exemple 2</a:t>
            </a:r>
            <a:endParaRPr lang="fr-FR" sz="4500" dirty="0"/>
          </a:p>
        </p:txBody>
      </p:sp>
      <p:sp>
        <p:nvSpPr>
          <p:cNvPr id="11268" name="Text Box 4"/>
          <p:cNvSpPr txBox="1">
            <a:spLocks noChangeArrowheads="1"/>
          </p:cNvSpPr>
          <p:nvPr/>
        </p:nvSpPr>
        <p:spPr bwMode="auto">
          <a:xfrm>
            <a:off x="228600" y="1447800"/>
            <a:ext cx="8686800" cy="4431983"/>
          </a:xfrm>
          <a:prstGeom prst="rect">
            <a:avLst/>
          </a:prstGeom>
          <a:noFill/>
          <a:ln w="9525">
            <a:noFill/>
            <a:miter lim="800000"/>
            <a:headEnd/>
            <a:tailEnd/>
          </a:ln>
          <a:effectLst/>
        </p:spPr>
        <p:txBody>
          <a:bodyPr>
            <a:spAutoFit/>
          </a:bodyPr>
          <a:lstStyle/>
          <a:p>
            <a:pPr>
              <a:buFont typeface="Wingdings" pitchFamily="2" charset="2"/>
              <a:buNone/>
            </a:pPr>
            <a:r>
              <a:rPr lang="en-GB" sz="1600" b="1" dirty="0">
                <a:latin typeface="Courier New" pitchFamily="49" charset="0"/>
                <a:cs typeface="Courier New" pitchFamily="49" charset="0"/>
              </a:rPr>
              <a:t>&lt;?</a:t>
            </a:r>
            <a:r>
              <a:rPr lang="en-GB" sz="1600" b="1" dirty="0" err="1">
                <a:latin typeface="Courier New" pitchFamily="49" charset="0"/>
                <a:cs typeface="Courier New" pitchFamily="49" charset="0"/>
              </a:rPr>
              <a:t>php</a:t>
            </a:r>
            <a:r>
              <a:rPr lang="en-GB" sz="1600" b="1" dirty="0">
                <a:latin typeface="Courier New" pitchFamily="49" charset="0"/>
                <a:cs typeface="Courier New" pitchFamily="49" charset="0"/>
              </a:rPr>
              <a:t> </a:t>
            </a:r>
            <a:r>
              <a:rPr lang="en-GB" sz="1600" dirty="0">
                <a:latin typeface="Courier New" pitchFamily="49" charset="0"/>
                <a:cs typeface="Courier New" pitchFamily="49" charset="0"/>
              </a:rPr>
              <a:t> </a:t>
            </a:r>
            <a:r>
              <a:rPr lang="en-GB" sz="1200" dirty="0">
                <a:latin typeface="Courier New" pitchFamily="49" charset="0"/>
                <a:cs typeface="Courier New" pitchFamily="49" charset="0"/>
              </a:rPr>
              <a:t>// </a:t>
            </a:r>
            <a:r>
              <a:rPr lang="en-GB" sz="1200" dirty="0" err="1">
                <a:latin typeface="Courier New" pitchFamily="49" charset="0"/>
                <a:cs typeface="Courier New" pitchFamily="49" charset="0"/>
              </a:rPr>
              <a:t>fichier</a:t>
            </a:r>
            <a:r>
              <a:rPr lang="en-GB" sz="1200" dirty="0">
                <a:latin typeface="Courier New" pitchFamily="49" charset="0"/>
                <a:cs typeface="Courier New" pitchFamily="49" charset="0"/>
              </a:rPr>
              <a:t> : cookies1.php</a:t>
            </a:r>
            <a:endParaRPr lang="fr-FR" sz="1200" dirty="0">
              <a:latin typeface="Courier New" pitchFamily="49" charset="0"/>
              <a:cs typeface="Courier New" pitchFamily="49" charset="0"/>
            </a:endParaRPr>
          </a:p>
          <a:p>
            <a:pPr>
              <a:buFont typeface="Wingdings" pitchFamily="2" charset="2"/>
              <a:buNone/>
            </a:pPr>
            <a:r>
              <a:rPr lang="en-GB" sz="1600" dirty="0" err="1">
                <a:latin typeface="Courier New" pitchFamily="49" charset="0"/>
                <a:cs typeface="Courier New" pitchFamily="49" charset="0"/>
              </a:rPr>
              <a:t>setcookie</a:t>
            </a:r>
            <a:r>
              <a:rPr lang="en-GB" sz="1600" dirty="0">
                <a:latin typeface="Courier New" pitchFamily="49" charset="0"/>
                <a:cs typeface="Courier New" pitchFamily="49" charset="0"/>
              </a:rPr>
              <a:t>( "cookie[3]", "cookie3" );  </a:t>
            </a:r>
            <a:endParaRPr lang="fr-FR" sz="1600" dirty="0">
              <a:latin typeface="Courier New" pitchFamily="49" charset="0"/>
              <a:cs typeface="Courier New" pitchFamily="49" charset="0"/>
            </a:endParaRPr>
          </a:p>
          <a:p>
            <a:pPr>
              <a:buFont typeface="Wingdings" pitchFamily="2" charset="2"/>
              <a:buNone/>
            </a:pPr>
            <a:r>
              <a:rPr lang="en-GB" sz="1600" dirty="0" err="1">
                <a:latin typeface="Courier New" pitchFamily="49" charset="0"/>
                <a:cs typeface="Courier New" pitchFamily="49" charset="0"/>
              </a:rPr>
              <a:t>setcookie</a:t>
            </a:r>
            <a:r>
              <a:rPr lang="en-GB" sz="1600" dirty="0">
                <a:latin typeface="Courier New" pitchFamily="49" charset="0"/>
                <a:cs typeface="Courier New" pitchFamily="49" charset="0"/>
              </a:rPr>
              <a:t>( "cookie[2]", "cookie2" );  </a:t>
            </a:r>
            <a:endParaRPr lang="fr-FR" sz="1600" dirty="0">
              <a:latin typeface="Courier New" pitchFamily="49" charset="0"/>
              <a:cs typeface="Courier New" pitchFamily="49" charset="0"/>
            </a:endParaRPr>
          </a:p>
          <a:p>
            <a:pPr>
              <a:buFont typeface="Wingdings" pitchFamily="2" charset="2"/>
              <a:buNone/>
            </a:pPr>
            <a:r>
              <a:rPr lang="en-GB" sz="1600" dirty="0" err="1">
                <a:latin typeface="Courier New" pitchFamily="49" charset="0"/>
                <a:cs typeface="Courier New" pitchFamily="49" charset="0"/>
              </a:rPr>
              <a:t>setcookie</a:t>
            </a:r>
            <a:r>
              <a:rPr lang="en-GB" sz="1600" dirty="0">
                <a:latin typeface="Courier New" pitchFamily="49" charset="0"/>
                <a:cs typeface="Courier New" pitchFamily="49" charset="0"/>
              </a:rPr>
              <a:t>( "cookie[1]", "cookie1" );  </a:t>
            </a:r>
            <a:endParaRPr lang="fr-FR" sz="1600" dirty="0">
              <a:latin typeface="Courier New" pitchFamily="49" charset="0"/>
              <a:cs typeface="Courier New" pitchFamily="49" charset="0"/>
            </a:endParaRPr>
          </a:p>
          <a:p>
            <a:pPr>
              <a:buFont typeface="Wingdings" pitchFamily="2" charset="2"/>
              <a:buNone/>
            </a:pPr>
            <a:r>
              <a:rPr lang="en-GB" sz="1600" dirty="0">
                <a:latin typeface="Courier New" pitchFamily="49" charset="0"/>
                <a:cs typeface="Courier New" pitchFamily="49" charset="0"/>
              </a:rPr>
              <a:t>Header("Location: cookies2.php");</a:t>
            </a:r>
            <a:endParaRPr lang="fr-FR" sz="1600" dirty="0">
              <a:latin typeface="Courier New" pitchFamily="49" charset="0"/>
              <a:cs typeface="Courier New" pitchFamily="49" charset="0"/>
            </a:endParaRPr>
          </a:p>
          <a:p>
            <a:pPr>
              <a:buFont typeface="Wingdings" pitchFamily="2" charset="2"/>
              <a:buNone/>
            </a:pPr>
            <a:r>
              <a:rPr lang="fr-FR" sz="1600" b="1" dirty="0">
                <a:latin typeface="Courier New" pitchFamily="49" charset="0"/>
                <a:cs typeface="Times New Roman" pitchFamily="18" charset="0"/>
              </a:rPr>
              <a:t>?&gt; </a:t>
            </a:r>
          </a:p>
          <a:p>
            <a:pPr>
              <a:buFont typeface="Wingdings" pitchFamily="2" charset="2"/>
              <a:buNone/>
            </a:pPr>
            <a:r>
              <a:rPr lang="fr-FR" sz="1000" dirty="0">
                <a:latin typeface="Courier New" pitchFamily="49" charset="0"/>
                <a:cs typeface="Times New Roman" pitchFamily="18" charset="0"/>
              </a:rPr>
              <a:t> </a:t>
            </a:r>
          </a:p>
          <a:p>
            <a:pPr>
              <a:buFont typeface="Wingdings" pitchFamily="2" charset="2"/>
              <a:buNone/>
            </a:pPr>
            <a:r>
              <a:rPr lang="fr-FR" sz="1600" b="1" dirty="0" smtClean="0">
                <a:latin typeface="Courier New" pitchFamily="49" charset="0"/>
                <a:cs typeface="Courier New" pitchFamily="49" charset="0"/>
              </a:rPr>
              <a:t>&lt;?</a:t>
            </a:r>
            <a:r>
              <a:rPr lang="fr-FR" sz="1600" b="1" dirty="0" err="1" smtClean="0">
                <a:latin typeface="Courier New" pitchFamily="49" charset="0"/>
                <a:cs typeface="Courier New" pitchFamily="49" charset="0"/>
              </a:rPr>
              <a:t>php</a:t>
            </a:r>
            <a:r>
              <a:rPr lang="fr-FR" sz="1600" b="1" dirty="0" smtClean="0">
                <a:latin typeface="Courier New" pitchFamily="49" charset="0"/>
                <a:cs typeface="Courier New" pitchFamily="49" charset="0"/>
              </a:rPr>
              <a:t>	// fichier : cookies2.php</a:t>
            </a:r>
          </a:p>
          <a:p>
            <a:pPr>
              <a:buFont typeface="Wingdings" pitchFamily="2" charset="2"/>
              <a:buNone/>
            </a:pPr>
            <a:r>
              <a:rPr lang="fr-FR" sz="1600" b="1" dirty="0" err="1" smtClean="0">
                <a:latin typeface="Courier New" pitchFamily="49" charset="0"/>
                <a:cs typeface="Courier New" pitchFamily="49" charset="0"/>
              </a:rPr>
              <a:t>echo</a:t>
            </a:r>
            <a:r>
              <a:rPr lang="fr-FR" sz="1600" b="1" dirty="0" smtClean="0">
                <a:latin typeface="Courier New" pitchFamily="49" charset="0"/>
                <a:cs typeface="Courier New" pitchFamily="49" charset="0"/>
              </a:rPr>
              <a:t> "Contenu du cookie :&lt;</a:t>
            </a:r>
            <a:r>
              <a:rPr lang="fr-FR" sz="1600" b="1" dirty="0" err="1" smtClean="0">
                <a:latin typeface="Courier New" pitchFamily="49" charset="0"/>
                <a:cs typeface="Courier New" pitchFamily="49" charset="0"/>
              </a:rPr>
              <a:t>br</a:t>
            </a:r>
            <a:r>
              <a:rPr lang="fr-FR" sz="1600" b="1" dirty="0" smtClean="0">
                <a:latin typeface="Courier New" pitchFamily="49" charset="0"/>
                <a:cs typeface="Courier New" pitchFamily="49" charset="0"/>
              </a:rPr>
              <a:t> /&gt;";</a:t>
            </a:r>
          </a:p>
          <a:p>
            <a:pPr>
              <a:buFont typeface="Wingdings" pitchFamily="2" charset="2"/>
              <a:buNone/>
            </a:pPr>
            <a:r>
              <a:rPr lang="fr-FR" sz="1600" b="1" dirty="0" smtClean="0">
                <a:latin typeface="Courier New" pitchFamily="49" charset="0"/>
                <a:cs typeface="Courier New" pitchFamily="49" charset="0"/>
              </a:rPr>
              <a:t>if(</a:t>
            </a:r>
            <a:r>
              <a:rPr lang="fr-FR" sz="1600" b="1" dirty="0" err="1" smtClean="0">
                <a:latin typeface="Courier New" pitchFamily="49" charset="0"/>
                <a:cs typeface="Courier New" pitchFamily="49" charset="0"/>
              </a:rPr>
              <a:t>isset</a:t>
            </a:r>
            <a:r>
              <a:rPr lang="fr-FR" sz="1600" b="1" dirty="0" smtClean="0">
                <a:latin typeface="Courier New" pitchFamily="49" charset="0"/>
                <a:cs typeface="Courier New" pitchFamily="49" charset="0"/>
              </a:rPr>
              <a:t> ($_COOKIE["cookie"])) </a:t>
            </a:r>
          </a:p>
          <a:p>
            <a:pPr>
              <a:buFont typeface="Wingdings" pitchFamily="2" charset="2"/>
              <a:buNone/>
            </a:pPr>
            <a:r>
              <a:rPr lang="fr-FR" sz="1600" b="1" dirty="0" smtClean="0">
                <a:latin typeface="Courier New" pitchFamily="49" charset="0"/>
                <a:cs typeface="Courier New" pitchFamily="49" charset="0"/>
              </a:rPr>
              <a:t>{    </a:t>
            </a:r>
          </a:p>
          <a:p>
            <a:pPr>
              <a:buFont typeface="Wingdings" pitchFamily="2" charset="2"/>
              <a:buNone/>
            </a:pPr>
            <a:r>
              <a:rPr lang="fr-FR" sz="1600" b="1" dirty="0" smtClean="0">
                <a:latin typeface="Courier New" pitchFamily="49" charset="0"/>
                <a:cs typeface="Courier New" pitchFamily="49" charset="0"/>
              </a:rPr>
              <a:t>	$cookie = $_COOKIE["cookie"];</a:t>
            </a:r>
          </a:p>
          <a:p>
            <a:pPr>
              <a:buFont typeface="Wingdings" pitchFamily="2" charset="2"/>
              <a:buNone/>
            </a:pPr>
            <a:r>
              <a:rPr lang="fr-FR" sz="1600" b="1" dirty="0" smtClean="0">
                <a:latin typeface="Courier New" pitchFamily="49" charset="0"/>
                <a:cs typeface="Courier New" pitchFamily="49" charset="0"/>
              </a:rPr>
              <a:t>	</a:t>
            </a:r>
            <a:r>
              <a:rPr lang="fr-FR" sz="1600" b="1" dirty="0" err="1" smtClean="0">
                <a:latin typeface="Courier New" pitchFamily="49" charset="0"/>
                <a:cs typeface="Courier New" pitchFamily="49" charset="0"/>
              </a:rPr>
              <a:t>while</a:t>
            </a:r>
            <a:r>
              <a:rPr lang="fr-FR" sz="1600" b="1" dirty="0" smtClean="0">
                <a:latin typeface="Courier New" pitchFamily="49" charset="0"/>
                <a:cs typeface="Courier New" pitchFamily="49" charset="0"/>
              </a:rPr>
              <a:t>(</a:t>
            </a:r>
            <a:r>
              <a:rPr lang="fr-FR" sz="1600" b="1" dirty="0" err="1" smtClean="0">
                <a:latin typeface="Courier New" pitchFamily="49" charset="0"/>
                <a:cs typeface="Courier New" pitchFamily="49" charset="0"/>
              </a:rPr>
              <a:t>list</a:t>
            </a:r>
            <a:r>
              <a:rPr lang="fr-FR" sz="1600" b="1" dirty="0" smtClean="0">
                <a:latin typeface="Courier New" pitchFamily="49" charset="0"/>
                <a:cs typeface="Courier New" pitchFamily="49" charset="0"/>
              </a:rPr>
              <a:t>($</a:t>
            </a:r>
            <a:r>
              <a:rPr lang="fr-FR" sz="1600" b="1" dirty="0" err="1" smtClean="0">
                <a:latin typeface="Courier New" pitchFamily="49" charset="0"/>
                <a:cs typeface="Courier New" pitchFamily="49" charset="0"/>
              </a:rPr>
              <a:t>name</a:t>
            </a:r>
            <a:r>
              <a:rPr lang="fr-FR" sz="1600" b="1" dirty="0" smtClean="0">
                <a:latin typeface="Courier New" pitchFamily="49" charset="0"/>
                <a:cs typeface="Courier New" pitchFamily="49" charset="0"/>
              </a:rPr>
              <a:t>,$value) = </a:t>
            </a:r>
            <a:r>
              <a:rPr lang="fr-FR" sz="1600" b="1" dirty="0" err="1" smtClean="0">
                <a:latin typeface="Courier New" pitchFamily="49" charset="0"/>
                <a:cs typeface="Courier New" pitchFamily="49" charset="0"/>
              </a:rPr>
              <a:t>each</a:t>
            </a:r>
            <a:r>
              <a:rPr lang="fr-FR" sz="1600" b="1" dirty="0" smtClean="0">
                <a:latin typeface="Courier New" pitchFamily="49" charset="0"/>
                <a:cs typeface="Courier New" pitchFamily="49" charset="0"/>
              </a:rPr>
              <a:t>($cookie)) </a:t>
            </a:r>
          </a:p>
          <a:p>
            <a:pPr>
              <a:buFont typeface="Wingdings" pitchFamily="2" charset="2"/>
              <a:buNone/>
            </a:pPr>
            <a:r>
              <a:rPr lang="fr-FR" sz="1600" b="1" dirty="0" smtClean="0">
                <a:latin typeface="Courier New" pitchFamily="49" charset="0"/>
                <a:cs typeface="Courier New" pitchFamily="49" charset="0"/>
              </a:rPr>
              <a:t>	{      </a:t>
            </a:r>
          </a:p>
          <a:p>
            <a:pPr>
              <a:buFont typeface="Wingdings" pitchFamily="2" charset="2"/>
              <a:buNone/>
            </a:pPr>
            <a:r>
              <a:rPr lang="fr-FR" sz="1600" b="1" dirty="0" smtClean="0">
                <a:latin typeface="Courier New" pitchFamily="49" charset="0"/>
                <a:cs typeface="Courier New" pitchFamily="49" charset="0"/>
              </a:rPr>
              <a:t>		</a:t>
            </a:r>
            <a:r>
              <a:rPr lang="fr-FR" sz="1600" b="1" dirty="0" err="1" smtClean="0">
                <a:latin typeface="Courier New" pitchFamily="49" charset="0"/>
                <a:cs typeface="Courier New" pitchFamily="49" charset="0"/>
              </a:rPr>
              <a:t>echo</a:t>
            </a:r>
            <a:r>
              <a:rPr lang="fr-FR" sz="1600" b="1" dirty="0" smtClean="0">
                <a:latin typeface="Courier New" pitchFamily="49" charset="0"/>
                <a:cs typeface="Courier New" pitchFamily="49" charset="0"/>
              </a:rPr>
              <a:t> "$</a:t>
            </a:r>
            <a:r>
              <a:rPr lang="fr-FR" sz="1600" b="1" dirty="0" err="1" smtClean="0">
                <a:latin typeface="Courier New" pitchFamily="49" charset="0"/>
                <a:cs typeface="Courier New" pitchFamily="49" charset="0"/>
              </a:rPr>
              <a:t>name</a:t>
            </a:r>
            <a:r>
              <a:rPr lang="fr-FR" sz="1600" b="1" dirty="0" smtClean="0">
                <a:latin typeface="Courier New" pitchFamily="49" charset="0"/>
                <a:cs typeface="Courier New" pitchFamily="49" charset="0"/>
              </a:rPr>
              <a:t> = $value&lt;</a:t>
            </a:r>
            <a:r>
              <a:rPr lang="fr-FR" sz="1600" b="1" dirty="0" err="1" smtClean="0">
                <a:latin typeface="Courier New" pitchFamily="49" charset="0"/>
                <a:cs typeface="Courier New" pitchFamily="49" charset="0"/>
              </a:rPr>
              <a:t>br</a:t>
            </a:r>
            <a:r>
              <a:rPr lang="fr-FR" sz="1600" b="1" dirty="0" smtClean="0">
                <a:latin typeface="Courier New" pitchFamily="49" charset="0"/>
                <a:cs typeface="Courier New" pitchFamily="49" charset="0"/>
              </a:rPr>
              <a:t> /&gt;\n";    </a:t>
            </a:r>
          </a:p>
          <a:p>
            <a:pPr>
              <a:buFont typeface="Wingdings" pitchFamily="2" charset="2"/>
              <a:buNone/>
            </a:pPr>
            <a:r>
              <a:rPr lang="fr-FR" sz="1600" b="1" dirty="0" smtClean="0">
                <a:latin typeface="Courier New" pitchFamily="49" charset="0"/>
                <a:cs typeface="Courier New" pitchFamily="49" charset="0"/>
              </a:rPr>
              <a:t>	}  </a:t>
            </a:r>
          </a:p>
          <a:p>
            <a:pPr>
              <a:buFont typeface="Wingdings" pitchFamily="2" charset="2"/>
              <a:buNone/>
            </a:pPr>
            <a:r>
              <a:rPr lang="fr-FR" sz="1600" b="1" dirty="0" smtClean="0">
                <a:latin typeface="Courier New" pitchFamily="49" charset="0"/>
                <a:cs typeface="Courier New" pitchFamily="49" charset="0"/>
              </a:rPr>
              <a:t>}</a:t>
            </a:r>
          </a:p>
          <a:p>
            <a:pPr>
              <a:buFont typeface="Wingdings" pitchFamily="2" charset="2"/>
              <a:buNone/>
            </a:pPr>
            <a:r>
              <a:rPr lang="fr-FR" sz="1600" b="1" dirty="0" smtClean="0">
                <a:latin typeface="Courier New" pitchFamily="49" charset="0"/>
                <a:cs typeface="Courier New" pitchFamily="49" charset="0"/>
              </a:rPr>
              <a:t>?&gt;</a:t>
            </a:r>
            <a:endParaRPr lang="fr-FR" sz="1000" dirty="0">
              <a:latin typeface="Courier New"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fr-FR" dirty="0" smtClean="0">
                <a:effectLst>
                  <a:outerShdw blurRad="38100" dist="38100" dir="2700000" algn="tl">
                    <a:srgbClr val="000000">
                      <a:alpha val="43137"/>
                    </a:srgbClr>
                  </a:outerShdw>
                </a:effectLst>
              </a:rPr>
              <a:t>Sessions</a:t>
            </a:r>
          </a:p>
        </p:txBody>
      </p:sp>
      <p:sp>
        <p:nvSpPr>
          <p:cNvPr id="276483" name="Rectangle 3"/>
          <p:cNvSpPr>
            <a:spLocks noGrp="1" noChangeArrowheads="1"/>
          </p:cNvSpPr>
          <p:nvPr>
            <p:ph type="body" idx="1"/>
          </p:nvPr>
        </p:nvSpPr>
        <p:spPr/>
        <p:txBody>
          <a:bodyPr>
            <a:normAutofit fontScale="92500" lnSpcReduction="10000"/>
          </a:bodyPr>
          <a:lstStyle/>
          <a:p>
            <a:pPr eaLnBrk="1" hangingPunct="1">
              <a:defRPr/>
            </a:pPr>
            <a:r>
              <a:rPr lang="fr-FR" dirty="0" smtClean="0"/>
              <a:t>Stockage sur le </a:t>
            </a:r>
            <a:r>
              <a:rPr lang="fr-FR" smtClean="0"/>
              <a:t>serveur des </a:t>
            </a:r>
            <a:r>
              <a:rPr lang="fr-FR" dirty="0" smtClean="0"/>
              <a:t>données associées à un client particulier</a:t>
            </a:r>
          </a:p>
          <a:p>
            <a:pPr eaLnBrk="1" hangingPunct="1">
              <a:defRPr/>
            </a:pPr>
            <a:r>
              <a:rPr lang="fr-FR" dirty="0" smtClean="0"/>
              <a:t>Nécessite une identification unique pertinente et persistante des clients</a:t>
            </a:r>
          </a:p>
          <a:p>
            <a:pPr lvl="1" eaLnBrk="1" hangingPunct="1">
              <a:defRPr/>
            </a:pPr>
            <a:r>
              <a:rPr lang="fr-FR" dirty="0" smtClean="0"/>
              <a:t>Identifiant de session</a:t>
            </a:r>
          </a:p>
          <a:p>
            <a:pPr lvl="1" eaLnBrk="1" hangingPunct="1">
              <a:defRPr/>
            </a:pPr>
            <a:r>
              <a:rPr lang="fr-FR" dirty="0" smtClean="0"/>
              <a:t>Persiste par paramètre d'URL ou cookie</a:t>
            </a:r>
          </a:p>
          <a:p>
            <a:pPr eaLnBrk="1" hangingPunct="1">
              <a:defRPr/>
            </a:pPr>
            <a:r>
              <a:rPr lang="fr-FR" dirty="0" smtClean="0"/>
              <a:t>Évite l'échange permanent de données (en dehors de l'identifiant)</a:t>
            </a:r>
          </a:p>
          <a:p>
            <a:pPr eaLnBrk="1" hangingPunct="1">
              <a:defRPr/>
            </a:pPr>
            <a:r>
              <a:rPr lang="fr-FR" dirty="0" smtClean="0"/>
              <a:t>Nécessite la linéarisation des variables pour leur stockage (fichier, BD, personnalisé)</a:t>
            </a:r>
          </a:p>
          <a:p>
            <a:pPr eaLnBrk="1" hangingPunct="1">
              <a:defRPr/>
            </a:pPr>
            <a:r>
              <a:rPr lang="fr-FR" dirty="0" smtClean="0"/>
              <a:t>Simule un mode connecté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81000"/>
            <a:ext cx="7772400" cy="609600"/>
          </a:xfrm>
        </p:spPr>
        <p:txBody>
          <a:bodyPr vert="horz" lIns="0" rIns="0" bIns="0" anchor="b">
            <a:normAutofit fontScale="90000"/>
          </a:bodyPr>
          <a:lstStyle/>
          <a:p>
            <a:pPr>
              <a:defRPr/>
            </a:pPr>
            <a:r>
              <a:rPr lang="fr-FR" sz="4500" dirty="0" smtClean="0"/>
              <a:t>Sessions</a:t>
            </a:r>
            <a:endParaRPr lang="fr-FR" sz="4500" dirty="0"/>
          </a:p>
        </p:txBody>
      </p:sp>
      <p:sp>
        <p:nvSpPr>
          <p:cNvPr id="2052" name="Text Box 4"/>
          <p:cNvSpPr txBox="1">
            <a:spLocks noChangeArrowheads="1"/>
          </p:cNvSpPr>
          <p:nvPr/>
        </p:nvSpPr>
        <p:spPr bwMode="auto">
          <a:xfrm>
            <a:off x="457200" y="1555711"/>
            <a:ext cx="8153400" cy="4753609"/>
          </a:xfrm>
          <a:prstGeom prst="rect">
            <a:avLst/>
          </a:prstGeom>
          <a:noFill/>
          <a:ln w="9525">
            <a:noFill/>
            <a:miter lim="800000"/>
            <a:headEnd/>
            <a:tailEnd/>
          </a:ln>
          <a:effectLst/>
        </p:spPr>
        <p:txBody>
          <a:bodyPr>
            <a:spAutoFit/>
          </a:bodyPr>
          <a:lstStyle/>
          <a:p>
            <a:pPr marL="274320" indent="-274320">
              <a:lnSpc>
                <a:spcPct val="95000"/>
              </a:lnSpc>
              <a:spcBef>
                <a:spcPct val="20000"/>
              </a:spcBef>
              <a:buClr>
                <a:schemeClr val="accent3"/>
              </a:buClr>
              <a:buSzPct val="95000"/>
              <a:buFont typeface="Wingdings 2"/>
              <a:buChar char=""/>
              <a:defRPr/>
            </a:pPr>
            <a:r>
              <a:rPr lang="fr-FR" sz="2600" dirty="0"/>
              <a:t> Les sessions PHP </a:t>
            </a:r>
            <a:r>
              <a:rPr lang="fr-FR" sz="2600" dirty="0" smtClean="0"/>
              <a:t>sont une </a:t>
            </a:r>
            <a:r>
              <a:rPr lang="fr-FR" sz="2600" dirty="0"/>
              <a:t>notion introduite dans la version 4 de PHP. Ces sessions sont très utiles dans la mesure où elles sont les seules à permettre un suivi fiable du visiteur dans un site</a:t>
            </a:r>
            <a:r>
              <a:rPr lang="fr-FR" sz="2600" dirty="0" smtClean="0"/>
              <a:t>.</a:t>
            </a:r>
          </a:p>
          <a:p>
            <a:pPr marL="274320" indent="-274320">
              <a:lnSpc>
                <a:spcPct val="95000"/>
              </a:lnSpc>
              <a:spcBef>
                <a:spcPct val="20000"/>
              </a:spcBef>
              <a:buClr>
                <a:schemeClr val="accent3"/>
              </a:buClr>
              <a:buSzPct val="95000"/>
              <a:buFont typeface="Wingdings 2"/>
              <a:buChar char=""/>
              <a:defRPr/>
            </a:pPr>
            <a:endParaRPr lang="fr-FR" sz="2600" dirty="0"/>
          </a:p>
          <a:p>
            <a:pPr marL="274320" indent="-274320">
              <a:lnSpc>
                <a:spcPct val="95000"/>
              </a:lnSpc>
              <a:spcBef>
                <a:spcPct val="20000"/>
              </a:spcBef>
              <a:buClr>
                <a:schemeClr val="accent3"/>
              </a:buClr>
              <a:buSzPct val="95000"/>
              <a:buFont typeface="Wingdings 2"/>
              <a:buChar char=""/>
              <a:defRPr/>
            </a:pPr>
            <a:r>
              <a:rPr lang="fr-FR" sz="2600" dirty="0"/>
              <a:t> Les sessions permettent d'enregistrer des variables propres à un utilisateur. </a:t>
            </a:r>
            <a:endParaRPr lang="fr-FR" sz="2600" dirty="0" smtClean="0"/>
          </a:p>
          <a:p>
            <a:pPr marL="274320" indent="-274320">
              <a:lnSpc>
                <a:spcPct val="95000"/>
              </a:lnSpc>
              <a:spcBef>
                <a:spcPct val="20000"/>
              </a:spcBef>
              <a:buClr>
                <a:schemeClr val="accent3"/>
              </a:buClr>
              <a:buSzPct val="95000"/>
              <a:buFont typeface="Wingdings 2"/>
              <a:buChar char=""/>
              <a:defRPr/>
            </a:pPr>
            <a:endParaRPr lang="fr-FR" sz="2600" dirty="0"/>
          </a:p>
          <a:p>
            <a:pPr marL="274320" indent="-274320">
              <a:lnSpc>
                <a:spcPct val="95000"/>
              </a:lnSpc>
              <a:spcBef>
                <a:spcPct val="20000"/>
              </a:spcBef>
              <a:buClr>
                <a:schemeClr val="accent3"/>
              </a:buClr>
              <a:buSzPct val="95000"/>
              <a:buFont typeface="Wingdings 2"/>
              <a:buChar char=""/>
              <a:defRPr/>
            </a:pPr>
            <a:r>
              <a:rPr lang="fr-FR" sz="2600" dirty="0"/>
              <a:t> Une session est caractérisée par : </a:t>
            </a:r>
          </a:p>
          <a:p>
            <a:pPr marL="731520" lvl="3" indent="-274320">
              <a:lnSpc>
                <a:spcPct val="95000"/>
              </a:lnSpc>
              <a:spcBef>
                <a:spcPct val="20000"/>
              </a:spcBef>
              <a:buClr>
                <a:schemeClr val="accent3"/>
              </a:buClr>
              <a:buSzPct val="95000"/>
              <a:buFont typeface="Wingdings 2"/>
              <a:buChar char=""/>
              <a:defRPr/>
            </a:pPr>
            <a:r>
              <a:rPr lang="fr-FR" sz="2600" dirty="0"/>
              <a:t> Un identificateur de session</a:t>
            </a:r>
          </a:p>
          <a:p>
            <a:pPr marL="731520" lvl="3" indent="-274320">
              <a:lnSpc>
                <a:spcPct val="95000"/>
              </a:lnSpc>
              <a:spcBef>
                <a:spcPct val="20000"/>
              </a:spcBef>
              <a:buClr>
                <a:schemeClr val="accent3"/>
              </a:buClr>
              <a:buSzPct val="95000"/>
              <a:buFont typeface="Wingdings 2"/>
              <a:buChar char=""/>
              <a:defRPr/>
            </a:pPr>
            <a:r>
              <a:rPr lang="fr-FR" sz="2600" dirty="0"/>
              <a:t> Des variables  associées à la session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533400"/>
          </a:xfrm>
        </p:spPr>
        <p:txBody>
          <a:bodyPr vert="horz" lIns="0" rIns="0" bIns="0" anchor="b">
            <a:normAutofit fontScale="90000"/>
          </a:bodyPr>
          <a:lstStyle/>
          <a:p>
            <a:pPr>
              <a:defRPr/>
            </a:pPr>
            <a:r>
              <a:rPr lang="fr-FR" dirty="0" smtClean="0"/>
              <a:t>Sessions</a:t>
            </a:r>
            <a:endParaRPr lang="fr-FR" dirty="0"/>
          </a:p>
        </p:txBody>
      </p:sp>
      <p:sp>
        <p:nvSpPr>
          <p:cNvPr id="3115" name="Text Box 43"/>
          <p:cNvSpPr txBox="1">
            <a:spLocks noChangeArrowheads="1"/>
          </p:cNvSpPr>
          <p:nvPr/>
        </p:nvSpPr>
        <p:spPr bwMode="auto">
          <a:xfrm>
            <a:off x="467544" y="1124744"/>
            <a:ext cx="8229600" cy="4967514"/>
          </a:xfrm>
          <a:prstGeom prst="rect">
            <a:avLst/>
          </a:prstGeom>
          <a:noFill/>
          <a:ln w="9525">
            <a:noFill/>
            <a:miter lim="800000"/>
            <a:headEnd/>
            <a:tailEnd/>
          </a:ln>
          <a:effectLst/>
        </p:spPr>
        <p:txBody>
          <a:bodyPr>
            <a:spAutoFit/>
          </a:bodyPr>
          <a:lstStyle/>
          <a:p>
            <a:pPr marL="274320" indent="-274320">
              <a:spcBef>
                <a:spcPct val="20000"/>
              </a:spcBef>
              <a:buClr>
                <a:schemeClr val="accent3"/>
              </a:buClr>
              <a:buSzPct val="95000"/>
              <a:buFont typeface="Wingdings 2"/>
              <a:buChar char=""/>
              <a:defRPr/>
            </a:pPr>
            <a:endParaRPr lang="fr-FR" sz="2400" dirty="0" smtClean="0"/>
          </a:p>
          <a:p>
            <a:pPr marL="274320" indent="-274320">
              <a:spcBef>
                <a:spcPct val="20000"/>
              </a:spcBef>
              <a:buClr>
                <a:schemeClr val="accent3"/>
              </a:buClr>
              <a:buSzPct val="95000"/>
              <a:buFont typeface="Wingdings 2"/>
              <a:buChar char=""/>
              <a:defRPr/>
            </a:pPr>
            <a:endParaRPr lang="fr-FR" sz="2400" dirty="0" smtClean="0"/>
          </a:p>
          <a:p>
            <a:pPr marL="274320" indent="-274320">
              <a:spcBef>
                <a:spcPct val="20000"/>
              </a:spcBef>
              <a:buClr>
                <a:schemeClr val="accent3"/>
              </a:buClr>
              <a:buSzPct val="95000"/>
              <a:buFont typeface="Wingdings 2"/>
              <a:buChar char=""/>
              <a:defRPr/>
            </a:pPr>
            <a:r>
              <a:rPr lang="fr-FR" sz="2400" dirty="0" smtClean="0"/>
              <a:t>Une </a:t>
            </a:r>
            <a:r>
              <a:rPr lang="fr-FR" sz="2400" dirty="0"/>
              <a:t>session est créée avec l'appel : </a:t>
            </a:r>
            <a:r>
              <a:rPr lang="fr-FR" sz="2400" dirty="0" err="1"/>
              <a:t>session_start</a:t>
            </a:r>
            <a:r>
              <a:rPr lang="fr-FR" sz="2400" dirty="0" smtClean="0"/>
              <a:t>().</a:t>
            </a:r>
            <a:endParaRPr lang="fr-FR" sz="2400" dirty="0"/>
          </a:p>
          <a:p>
            <a:pPr marL="274320" indent="-274320">
              <a:spcBef>
                <a:spcPct val="20000"/>
              </a:spcBef>
              <a:buClr>
                <a:schemeClr val="accent3"/>
              </a:buClr>
              <a:buSzPct val="95000"/>
              <a:defRPr/>
            </a:pPr>
            <a:endParaRPr lang="fr-FR" sz="2400" dirty="0" smtClean="0"/>
          </a:p>
          <a:p>
            <a:pPr marL="274320" indent="-274320">
              <a:spcBef>
                <a:spcPct val="20000"/>
              </a:spcBef>
              <a:buClr>
                <a:schemeClr val="accent3"/>
              </a:buClr>
              <a:buSzPct val="95000"/>
              <a:buFont typeface="Wingdings 2"/>
              <a:buChar char=""/>
              <a:defRPr/>
            </a:pPr>
            <a:r>
              <a:rPr lang="fr-FR" sz="2400" dirty="0" smtClean="0"/>
              <a:t>La </a:t>
            </a:r>
            <a:r>
              <a:rPr lang="fr-FR" sz="2400" dirty="0"/>
              <a:t>fonction </a:t>
            </a:r>
            <a:r>
              <a:rPr lang="fr-FR" sz="2400" dirty="0" err="1"/>
              <a:t>session_start</a:t>
            </a:r>
            <a:r>
              <a:rPr lang="fr-FR" sz="2400" dirty="0"/>
              <a:t>() essaye de trouver un identificateur de session existant, sinon une nouvelle session est créée et un identificateur unique est assigné par PHP</a:t>
            </a:r>
            <a:r>
              <a:rPr lang="fr-FR" sz="2400" dirty="0" smtClean="0"/>
              <a:t>.</a:t>
            </a:r>
            <a:endParaRPr lang="fr-FR" sz="2400" dirty="0"/>
          </a:p>
          <a:p>
            <a:pPr marL="274320" indent="-274320">
              <a:spcBef>
                <a:spcPct val="20000"/>
              </a:spcBef>
              <a:buClr>
                <a:schemeClr val="accent3"/>
              </a:buClr>
              <a:buSzPct val="95000"/>
              <a:buFont typeface="Wingdings 2"/>
              <a:buChar char=""/>
              <a:defRPr/>
            </a:pPr>
            <a:endParaRPr lang="fr-FR" sz="2400" dirty="0" smtClean="0"/>
          </a:p>
          <a:p>
            <a:pPr marL="274320" indent="-274320">
              <a:spcBef>
                <a:spcPct val="20000"/>
              </a:spcBef>
              <a:buClr>
                <a:schemeClr val="accent3"/>
              </a:buClr>
              <a:buSzPct val="95000"/>
              <a:buFont typeface="Wingdings 2"/>
              <a:buChar char=""/>
              <a:defRPr/>
            </a:pPr>
            <a:r>
              <a:rPr lang="fr-FR" sz="2400" dirty="0" smtClean="0"/>
              <a:t>Toutes </a:t>
            </a:r>
            <a:r>
              <a:rPr lang="fr-FR" sz="2400" dirty="0"/>
              <a:t>les pages utilisant les sessions doivent donc appeler cette fonction pour indiquer au moteur PHP de récupérer les informations relatives à la session</a:t>
            </a:r>
            <a:r>
              <a:rPr lang="fr-FR" sz="2400" dirty="0" smtClean="0"/>
              <a:t>.</a:t>
            </a:r>
            <a:endParaRPr lang="fr-F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533400"/>
          </a:xfrm>
        </p:spPr>
        <p:txBody>
          <a:bodyPr vert="horz" lIns="0" rIns="0" bIns="0" anchor="b">
            <a:normAutofit fontScale="90000"/>
          </a:bodyPr>
          <a:lstStyle/>
          <a:p>
            <a:pPr>
              <a:defRPr/>
            </a:pPr>
            <a:r>
              <a:rPr lang="fr-FR" dirty="0" smtClean="0"/>
              <a:t>Sessions</a:t>
            </a:r>
            <a:endParaRPr lang="fr-FR" dirty="0"/>
          </a:p>
        </p:txBody>
      </p:sp>
      <p:sp>
        <p:nvSpPr>
          <p:cNvPr id="3115" name="Text Box 43"/>
          <p:cNvSpPr txBox="1">
            <a:spLocks noChangeArrowheads="1"/>
          </p:cNvSpPr>
          <p:nvPr/>
        </p:nvSpPr>
        <p:spPr bwMode="auto">
          <a:xfrm>
            <a:off x="467544" y="1124744"/>
            <a:ext cx="8229600" cy="5004447"/>
          </a:xfrm>
          <a:prstGeom prst="rect">
            <a:avLst/>
          </a:prstGeom>
          <a:noFill/>
          <a:ln w="9525">
            <a:noFill/>
            <a:miter lim="800000"/>
            <a:headEnd/>
            <a:tailEnd/>
          </a:ln>
          <a:effectLst/>
        </p:spPr>
        <p:txBody>
          <a:bodyPr>
            <a:spAutoFit/>
          </a:bodyPr>
          <a:lstStyle/>
          <a:p>
            <a:pPr marL="274320" indent="-274320">
              <a:spcBef>
                <a:spcPct val="20000"/>
              </a:spcBef>
              <a:buClr>
                <a:schemeClr val="accent3"/>
              </a:buClr>
              <a:buSzPct val="95000"/>
              <a:buFont typeface="Wingdings 2"/>
              <a:buChar char=""/>
              <a:defRPr/>
            </a:pPr>
            <a:r>
              <a:rPr lang="fr-FR" sz="2800" dirty="0" smtClean="0"/>
              <a:t>La </a:t>
            </a:r>
            <a:r>
              <a:rPr lang="fr-FR" sz="2800" dirty="0"/>
              <a:t>session, à proprement parlé, est stockée côté serveur : seul l'identificateur de la session se trouve côté </a:t>
            </a:r>
            <a:r>
              <a:rPr lang="fr-FR" sz="2800" dirty="0" smtClean="0"/>
              <a:t>client.</a:t>
            </a:r>
          </a:p>
          <a:p>
            <a:pPr marL="274320" indent="-274320">
              <a:spcBef>
                <a:spcPct val="20000"/>
              </a:spcBef>
              <a:buClr>
                <a:schemeClr val="accent3"/>
              </a:buClr>
              <a:buSzPct val="95000"/>
              <a:buFont typeface="Wingdings 2"/>
              <a:buChar char=""/>
              <a:defRPr/>
            </a:pPr>
            <a:endParaRPr lang="fr-FR" sz="2800" dirty="0" smtClean="0"/>
          </a:p>
          <a:p>
            <a:pPr marL="274320" indent="-274320">
              <a:spcBef>
                <a:spcPct val="20000"/>
              </a:spcBef>
              <a:buClr>
                <a:schemeClr val="accent3"/>
              </a:buClr>
              <a:buSzPct val="95000"/>
              <a:buFont typeface="Wingdings 2"/>
              <a:buChar char=""/>
              <a:defRPr/>
            </a:pPr>
            <a:r>
              <a:rPr lang="fr-FR" sz="2800" dirty="0" smtClean="0"/>
              <a:t>La fonction </a:t>
            </a:r>
            <a:r>
              <a:rPr lang="fr-FR" sz="2800" dirty="0" err="1" smtClean="0"/>
              <a:t>session_start</a:t>
            </a:r>
            <a:r>
              <a:rPr lang="fr-FR" sz="2800" dirty="0" smtClean="0"/>
              <a:t>() essaye donc de trouver un identificateur de session dans les cookies. Sinon, elle regardera si l'identificateur a été passé en paramètre par la méthode GET (directement dans l'URL). Par défaut, l'identificateur de session est passé par la variable PHPSESSID et a la forme suivante : 2c5lf0fbc54e07c9cl4c7fd82aa2598b </a:t>
            </a:r>
            <a:endParaRPr lang="fr-F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uyerre.fr/assets/cookies.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1098" y="536769"/>
            <a:ext cx="6915278" cy="613259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fr-FR" smtClean="0">
                <a:effectLst>
                  <a:outerShdw blurRad="38100" dist="38100" dir="2700000" algn="tl">
                    <a:srgbClr val="000000">
                      <a:alpha val="43137"/>
                    </a:srgbClr>
                  </a:outerShdw>
                </a:effectLst>
              </a:rPr>
              <a:t>Sessions</a:t>
            </a:r>
          </a:p>
        </p:txBody>
      </p:sp>
      <p:sp>
        <p:nvSpPr>
          <p:cNvPr id="279556" name="AutoShape 4"/>
          <p:cNvSpPr>
            <a:spLocks noChangeArrowheads="1"/>
          </p:cNvSpPr>
          <p:nvPr/>
        </p:nvSpPr>
        <p:spPr bwMode="auto">
          <a:xfrm>
            <a:off x="1763713" y="1341438"/>
            <a:ext cx="6624637" cy="5040312"/>
          </a:xfrm>
          <a:prstGeom prst="cloudCallout">
            <a:avLst>
              <a:gd name="adj1" fmla="val -42884"/>
              <a:gd name="adj2" fmla="val -4014"/>
            </a:avLst>
          </a:prstGeom>
          <a:solidFill>
            <a:schemeClr val="accent2"/>
          </a:solidFill>
          <a:ln w="25400">
            <a:solidFill>
              <a:schemeClr val="tx1"/>
            </a:solidFill>
            <a:prstDash val="dash"/>
            <a:round/>
            <a:headEnd/>
            <a:tailEnd/>
          </a:ln>
          <a:effectLst/>
        </p:spPr>
        <p:txBody>
          <a:bodyPr wrap="none"/>
          <a:lstStyle/>
          <a:p>
            <a:pPr algn="ctr" eaLnBrk="1" hangingPunct="1">
              <a:defRPr/>
            </a:pPr>
            <a:r>
              <a:rPr lang="fr-FR" sz="3600" b="1">
                <a:solidFill>
                  <a:schemeClr val="accent1"/>
                </a:solidFill>
                <a:effectLst>
                  <a:outerShdw blurRad="38100" dist="38100" dir="2700000" algn="tl">
                    <a:srgbClr val="000000">
                      <a:alpha val="43137"/>
                    </a:srgbClr>
                  </a:outerShdw>
                </a:effectLst>
                <a:latin typeface="Arial" charset="0"/>
              </a:rPr>
              <a:t>Réseau</a:t>
            </a:r>
          </a:p>
        </p:txBody>
      </p:sp>
      <p:sp>
        <p:nvSpPr>
          <p:cNvPr id="279557" name="AutoShape 5"/>
          <p:cNvSpPr>
            <a:spLocks noChangeArrowheads="1"/>
          </p:cNvSpPr>
          <p:nvPr/>
        </p:nvSpPr>
        <p:spPr bwMode="auto">
          <a:xfrm>
            <a:off x="6227763" y="1268413"/>
            <a:ext cx="2447925" cy="1655762"/>
          </a:xfrm>
          <a:prstGeom prst="roundRect">
            <a:avLst>
              <a:gd name="adj" fmla="val 16667"/>
            </a:avLst>
          </a:prstGeom>
          <a:solidFill>
            <a:schemeClr val="accent1"/>
          </a:solidFill>
          <a:ln w="9525">
            <a:solidFill>
              <a:schemeClr val="tx1"/>
            </a:solidFill>
            <a:round/>
            <a:headEnd/>
            <a:tailEnd/>
          </a:ln>
          <a:effectLst/>
        </p:spPr>
        <p:txBody>
          <a:bodyPr wrap="none"/>
          <a:lstStyle/>
          <a:p>
            <a:pPr algn="ctr" eaLnBrk="1" hangingPunct="1">
              <a:defRPr/>
            </a:pPr>
            <a:r>
              <a:rPr lang="fr-FR">
                <a:effectLst>
                  <a:outerShdw blurRad="38100" dist="38100" dir="2700000" algn="tl">
                    <a:srgbClr val="000000">
                      <a:alpha val="43137"/>
                    </a:srgbClr>
                  </a:outerShdw>
                </a:effectLst>
                <a:latin typeface="Arial" charset="0"/>
              </a:rPr>
              <a:t>Client 1</a:t>
            </a:r>
          </a:p>
        </p:txBody>
      </p:sp>
      <p:sp>
        <p:nvSpPr>
          <p:cNvPr id="279559" name="AutoShape 7"/>
          <p:cNvSpPr>
            <a:spLocks noChangeArrowheads="1"/>
          </p:cNvSpPr>
          <p:nvPr/>
        </p:nvSpPr>
        <p:spPr bwMode="auto">
          <a:xfrm>
            <a:off x="468313" y="2636838"/>
            <a:ext cx="2447925" cy="2447925"/>
          </a:xfrm>
          <a:prstGeom prst="roundRect">
            <a:avLst>
              <a:gd name="adj" fmla="val 16667"/>
            </a:avLst>
          </a:prstGeom>
          <a:solidFill>
            <a:schemeClr val="accent1"/>
          </a:solidFill>
          <a:ln w="9525">
            <a:solidFill>
              <a:schemeClr val="tx1"/>
            </a:solidFill>
            <a:round/>
            <a:headEnd/>
            <a:tailEnd/>
          </a:ln>
          <a:effectLst/>
        </p:spPr>
        <p:txBody>
          <a:bodyPr wrap="none"/>
          <a:lstStyle/>
          <a:p>
            <a:pPr algn="ctr" eaLnBrk="1" hangingPunct="1">
              <a:defRPr/>
            </a:pPr>
            <a:r>
              <a:rPr lang="fr-FR">
                <a:effectLst>
                  <a:outerShdw blurRad="38100" dist="38100" dir="2700000" algn="tl">
                    <a:srgbClr val="000000">
                      <a:alpha val="43137"/>
                    </a:srgbClr>
                  </a:outerShdw>
                </a:effectLst>
                <a:latin typeface="Arial" charset="0"/>
              </a:rPr>
              <a:t>Serveur</a:t>
            </a:r>
          </a:p>
        </p:txBody>
      </p:sp>
      <p:sp>
        <p:nvSpPr>
          <p:cNvPr id="279560" name="AutoShape 8"/>
          <p:cNvSpPr>
            <a:spLocks noChangeArrowheads="1"/>
          </p:cNvSpPr>
          <p:nvPr/>
        </p:nvSpPr>
        <p:spPr bwMode="auto">
          <a:xfrm>
            <a:off x="684213" y="3933825"/>
            <a:ext cx="758825" cy="1008063"/>
          </a:xfrm>
          <a:prstGeom prst="can">
            <a:avLst>
              <a:gd name="adj" fmla="val 33211"/>
            </a:avLst>
          </a:prstGeom>
          <a:solidFill>
            <a:schemeClr val="bg2"/>
          </a:solidFill>
          <a:ln w="9525">
            <a:solidFill>
              <a:schemeClr val="tx1"/>
            </a:solidFill>
            <a:round/>
            <a:headEnd/>
            <a:tailEnd/>
          </a:ln>
          <a:effectLst/>
        </p:spPr>
        <p:txBody>
          <a:bodyPr wrap="none" anchor="ctr"/>
          <a:lstStyle/>
          <a:p>
            <a:pPr algn="ctr" eaLnBrk="1" hangingPunct="1">
              <a:defRPr/>
            </a:pPr>
            <a:r>
              <a:rPr lang="fr-FR" b="1">
                <a:effectLst>
                  <a:outerShdw blurRad="38100" dist="38100" dir="2700000" algn="tl">
                    <a:srgbClr val="000000">
                      <a:alpha val="43137"/>
                    </a:srgbClr>
                  </a:outerShdw>
                </a:effectLst>
              </a:rPr>
              <a:t>A</a:t>
            </a:r>
          </a:p>
        </p:txBody>
      </p:sp>
      <p:cxnSp>
        <p:nvCxnSpPr>
          <p:cNvPr id="279562" name="AutoShape 10"/>
          <p:cNvCxnSpPr>
            <a:cxnSpLocks noChangeShapeType="1"/>
            <a:stCxn id="279557" idx="2"/>
            <a:endCxn id="279559" idx="3"/>
          </p:cNvCxnSpPr>
          <p:nvPr/>
        </p:nvCxnSpPr>
        <p:spPr bwMode="auto">
          <a:xfrm rot="5400000">
            <a:off x="4715669" y="1124744"/>
            <a:ext cx="936625" cy="4535487"/>
          </a:xfrm>
          <a:prstGeom prst="curvedConnector2">
            <a:avLst/>
          </a:prstGeom>
          <a:noFill/>
          <a:ln w="101600">
            <a:solidFill>
              <a:schemeClr val="bg2"/>
            </a:solidFill>
            <a:round/>
            <a:headEnd type="oval" w="lg" len="lg"/>
            <a:tailEnd type="triangle" w="lg" len="lg"/>
          </a:ln>
        </p:spPr>
      </p:cxnSp>
      <p:sp>
        <p:nvSpPr>
          <p:cNvPr id="279570" name="AutoShape 18"/>
          <p:cNvSpPr>
            <a:spLocks noChangeArrowheads="1"/>
          </p:cNvSpPr>
          <p:nvPr/>
        </p:nvSpPr>
        <p:spPr bwMode="auto">
          <a:xfrm>
            <a:off x="468313" y="1268413"/>
            <a:ext cx="2692400" cy="919162"/>
          </a:xfrm>
          <a:prstGeom prst="wedgeRoundRectCallout">
            <a:avLst>
              <a:gd name="adj1" fmla="val -21176"/>
              <a:gd name="adj2" fmla="val 124731"/>
              <a:gd name="adj3" fmla="val 16667"/>
            </a:avLst>
          </a:prstGeom>
          <a:solidFill>
            <a:schemeClr val="bg2"/>
          </a:solidFill>
          <a:ln w="9525">
            <a:solidFill>
              <a:schemeClr val="tx1"/>
            </a:solidFill>
            <a:miter lim="800000"/>
            <a:headEnd/>
            <a:tailEnd/>
          </a:ln>
          <a:effectLst/>
        </p:spPr>
        <p:txBody>
          <a:bodyPr wrap="none">
            <a:spAutoFit/>
          </a:bodyPr>
          <a:lstStyle/>
          <a:p>
            <a:pPr algn="ctr" eaLnBrk="1" hangingPunct="1">
              <a:defRPr/>
            </a:pPr>
            <a:r>
              <a:rPr lang="fr-FR">
                <a:effectLst>
                  <a:outerShdw blurRad="38100" dist="38100" dir="2700000" algn="tl">
                    <a:srgbClr val="000000">
                      <a:alpha val="43137"/>
                    </a:srgbClr>
                  </a:outerShdw>
                </a:effectLst>
                <a:latin typeface="Arial" charset="0"/>
              </a:rPr>
              <a:t>Démarrer session</a:t>
            </a:r>
          </a:p>
          <a:p>
            <a:pPr algn="ctr" eaLnBrk="1" hangingPunct="1">
              <a:defRPr/>
            </a:pPr>
            <a:r>
              <a:rPr lang="fr-FR" b="1">
                <a:solidFill>
                  <a:schemeClr val="hlink"/>
                </a:solidFill>
                <a:effectLst>
                  <a:outerShdw blurRad="38100" dist="38100" dir="2700000" algn="tl">
                    <a:srgbClr val="000000">
                      <a:alpha val="43137"/>
                    </a:srgbClr>
                  </a:outerShdw>
                </a:effectLst>
                <a:latin typeface="Arial" charset="0"/>
              </a:rPr>
              <a:t>id : A</a:t>
            </a:r>
          </a:p>
        </p:txBody>
      </p:sp>
      <p:cxnSp>
        <p:nvCxnSpPr>
          <p:cNvPr id="279572" name="AutoShape 20"/>
          <p:cNvCxnSpPr>
            <a:cxnSpLocks noChangeShapeType="1"/>
            <a:stCxn id="279559" idx="3"/>
            <a:endCxn id="279557" idx="2"/>
          </p:cNvCxnSpPr>
          <p:nvPr/>
        </p:nvCxnSpPr>
        <p:spPr bwMode="auto">
          <a:xfrm flipV="1">
            <a:off x="2916238" y="2924175"/>
            <a:ext cx="4535487" cy="936625"/>
          </a:xfrm>
          <a:prstGeom prst="curvedConnector2">
            <a:avLst/>
          </a:prstGeom>
          <a:noFill/>
          <a:ln w="101600">
            <a:solidFill>
              <a:schemeClr val="bg2"/>
            </a:solidFill>
            <a:round/>
            <a:headEnd type="oval" w="lg" len="lg"/>
            <a:tailEnd type="triangle" w="lg" len="lg"/>
          </a:ln>
        </p:spPr>
      </p:cxnSp>
      <p:sp>
        <p:nvSpPr>
          <p:cNvPr id="279573" name="AutoShape 21"/>
          <p:cNvSpPr>
            <a:spLocks noChangeArrowheads="1"/>
          </p:cNvSpPr>
          <p:nvPr/>
        </p:nvSpPr>
        <p:spPr bwMode="auto">
          <a:xfrm>
            <a:off x="506413" y="5300663"/>
            <a:ext cx="2290762" cy="919162"/>
          </a:xfrm>
          <a:prstGeom prst="wedgeRoundRectCallout">
            <a:avLst>
              <a:gd name="adj1" fmla="val -26009"/>
              <a:gd name="adj2" fmla="val -111921"/>
              <a:gd name="adj3" fmla="val 16667"/>
            </a:avLst>
          </a:prstGeom>
          <a:solidFill>
            <a:schemeClr val="bg2"/>
          </a:solidFill>
          <a:ln w="9525">
            <a:solidFill>
              <a:schemeClr val="tx1"/>
            </a:solidFill>
            <a:miter lim="800000"/>
            <a:headEnd/>
            <a:tailEnd/>
          </a:ln>
          <a:effectLst/>
        </p:spPr>
        <p:txBody>
          <a:bodyPr wrap="none">
            <a:spAutoFit/>
          </a:bodyPr>
          <a:lstStyle/>
          <a:p>
            <a:pPr algn="ctr" eaLnBrk="1" hangingPunct="1">
              <a:defRPr/>
            </a:pPr>
            <a:r>
              <a:rPr lang="fr-FR">
                <a:effectLst>
                  <a:outerShdw blurRad="38100" dist="38100" dir="2700000" algn="tl">
                    <a:srgbClr val="000000">
                      <a:alpha val="43137"/>
                    </a:srgbClr>
                  </a:outerShdw>
                </a:effectLst>
                <a:latin typeface="Arial" charset="0"/>
              </a:rPr>
              <a:t>Données de</a:t>
            </a:r>
          </a:p>
          <a:p>
            <a:pPr algn="ctr" eaLnBrk="1" hangingPunct="1">
              <a:defRPr/>
            </a:pPr>
            <a:r>
              <a:rPr lang="fr-FR">
                <a:effectLst>
                  <a:outerShdw blurRad="38100" dist="38100" dir="2700000" algn="tl">
                    <a:srgbClr val="000000">
                      <a:alpha val="43137"/>
                    </a:srgbClr>
                  </a:outerShdw>
                </a:effectLst>
                <a:latin typeface="Arial" charset="0"/>
              </a:rPr>
              <a:t>session pour A</a:t>
            </a:r>
          </a:p>
        </p:txBody>
      </p:sp>
      <p:sp>
        <p:nvSpPr>
          <p:cNvPr id="279569" name="AutoShape 17"/>
          <p:cNvSpPr>
            <a:spLocks noChangeArrowheads="1"/>
          </p:cNvSpPr>
          <p:nvPr/>
        </p:nvSpPr>
        <p:spPr bwMode="auto">
          <a:xfrm>
            <a:off x="4706938" y="3587750"/>
            <a:ext cx="114776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GET /</a:t>
            </a:r>
          </a:p>
        </p:txBody>
      </p:sp>
      <p:sp>
        <p:nvSpPr>
          <p:cNvPr id="279571" name="AutoShape 19"/>
          <p:cNvSpPr>
            <a:spLocks noChangeArrowheads="1"/>
          </p:cNvSpPr>
          <p:nvPr/>
        </p:nvSpPr>
        <p:spPr bwMode="auto">
          <a:xfrm>
            <a:off x="3973513" y="3587750"/>
            <a:ext cx="261461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Set-Cookie: …</a:t>
            </a:r>
          </a:p>
        </p:txBody>
      </p:sp>
      <p:sp>
        <p:nvSpPr>
          <p:cNvPr id="279575" name="AutoShape 23"/>
          <p:cNvSpPr>
            <a:spLocks noChangeArrowheads="1"/>
          </p:cNvSpPr>
          <p:nvPr/>
        </p:nvSpPr>
        <p:spPr bwMode="auto">
          <a:xfrm>
            <a:off x="4338638" y="3587750"/>
            <a:ext cx="188436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Cookie: …</a:t>
            </a:r>
          </a:p>
        </p:txBody>
      </p:sp>
      <p:sp>
        <p:nvSpPr>
          <p:cNvPr id="279576" name="AutoShape 24"/>
          <p:cNvSpPr>
            <a:spLocks noChangeArrowheads="1"/>
          </p:cNvSpPr>
          <p:nvPr/>
        </p:nvSpPr>
        <p:spPr bwMode="auto">
          <a:xfrm>
            <a:off x="4706938" y="3587750"/>
            <a:ext cx="114776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OK: …</a:t>
            </a:r>
          </a:p>
        </p:txBody>
      </p:sp>
      <p:sp>
        <p:nvSpPr>
          <p:cNvPr id="279578" name="AutoShape 26"/>
          <p:cNvSpPr>
            <a:spLocks noChangeArrowheads="1"/>
          </p:cNvSpPr>
          <p:nvPr/>
        </p:nvSpPr>
        <p:spPr bwMode="auto">
          <a:xfrm>
            <a:off x="6227763" y="4652963"/>
            <a:ext cx="2447925" cy="1655762"/>
          </a:xfrm>
          <a:prstGeom prst="roundRect">
            <a:avLst>
              <a:gd name="adj" fmla="val 16667"/>
            </a:avLst>
          </a:prstGeom>
          <a:solidFill>
            <a:schemeClr val="accent1"/>
          </a:solidFill>
          <a:ln w="9525">
            <a:solidFill>
              <a:schemeClr val="tx1"/>
            </a:solidFill>
            <a:round/>
            <a:headEnd/>
            <a:tailEnd/>
          </a:ln>
          <a:effectLst/>
        </p:spPr>
        <p:txBody>
          <a:bodyPr wrap="none"/>
          <a:lstStyle/>
          <a:p>
            <a:pPr algn="ctr" eaLnBrk="1" hangingPunct="1">
              <a:defRPr/>
            </a:pPr>
            <a:r>
              <a:rPr lang="fr-FR">
                <a:effectLst>
                  <a:outerShdw blurRad="38100" dist="38100" dir="2700000" algn="tl">
                    <a:srgbClr val="000000">
                      <a:alpha val="43137"/>
                    </a:srgbClr>
                  </a:outerShdw>
                </a:effectLst>
                <a:latin typeface="Arial" charset="0"/>
              </a:rPr>
              <a:t>Client 2</a:t>
            </a:r>
          </a:p>
        </p:txBody>
      </p:sp>
      <p:sp>
        <p:nvSpPr>
          <p:cNvPr id="279579" name="AutoShape 27"/>
          <p:cNvSpPr>
            <a:spLocks noChangeArrowheads="1"/>
          </p:cNvSpPr>
          <p:nvPr/>
        </p:nvSpPr>
        <p:spPr bwMode="auto">
          <a:xfrm>
            <a:off x="1797050" y="3933825"/>
            <a:ext cx="758825" cy="1008063"/>
          </a:xfrm>
          <a:prstGeom prst="can">
            <a:avLst>
              <a:gd name="adj" fmla="val 33211"/>
            </a:avLst>
          </a:prstGeom>
          <a:solidFill>
            <a:schemeClr val="bg2"/>
          </a:solidFill>
          <a:ln w="9525">
            <a:solidFill>
              <a:schemeClr val="tx1"/>
            </a:solidFill>
            <a:round/>
            <a:headEnd/>
            <a:tailEnd/>
          </a:ln>
          <a:effectLst/>
        </p:spPr>
        <p:txBody>
          <a:bodyPr wrap="none" anchor="ctr"/>
          <a:lstStyle/>
          <a:p>
            <a:pPr algn="ctr" eaLnBrk="1" hangingPunct="1">
              <a:defRPr/>
            </a:pPr>
            <a:r>
              <a:rPr lang="fr-FR" b="1">
                <a:effectLst>
                  <a:outerShdw blurRad="38100" dist="38100" dir="2700000" algn="tl">
                    <a:srgbClr val="000000">
                      <a:alpha val="43137"/>
                    </a:srgbClr>
                  </a:outerShdw>
                </a:effectLst>
              </a:rPr>
              <a:t>B</a:t>
            </a:r>
          </a:p>
        </p:txBody>
      </p:sp>
      <p:cxnSp>
        <p:nvCxnSpPr>
          <p:cNvPr id="279580" name="AutoShape 28"/>
          <p:cNvCxnSpPr>
            <a:cxnSpLocks noChangeShapeType="1"/>
            <a:stCxn id="279578" idx="0"/>
            <a:endCxn id="279559" idx="3"/>
          </p:cNvCxnSpPr>
          <p:nvPr/>
        </p:nvCxnSpPr>
        <p:spPr bwMode="auto">
          <a:xfrm rot="5400000" flipH="1">
            <a:off x="4787900" y="1989138"/>
            <a:ext cx="792163" cy="4535487"/>
          </a:xfrm>
          <a:prstGeom prst="curvedConnector2">
            <a:avLst/>
          </a:prstGeom>
          <a:noFill/>
          <a:ln w="101600">
            <a:solidFill>
              <a:schemeClr val="bg2"/>
            </a:solidFill>
            <a:round/>
            <a:headEnd type="oval" w="lg" len="lg"/>
            <a:tailEnd type="triangle" w="lg" len="lg"/>
          </a:ln>
        </p:spPr>
      </p:cxnSp>
      <p:sp>
        <p:nvSpPr>
          <p:cNvPr id="279581" name="AutoShape 29"/>
          <p:cNvSpPr>
            <a:spLocks noChangeArrowheads="1"/>
          </p:cNvSpPr>
          <p:nvPr/>
        </p:nvSpPr>
        <p:spPr bwMode="auto">
          <a:xfrm>
            <a:off x="468313" y="1268413"/>
            <a:ext cx="2692400" cy="919162"/>
          </a:xfrm>
          <a:prstGeom prst="wedgeRoundRectCallout">
            <a:avLst>
              <a:gd name="adj1" fmla="val -21176"/>
              <a:gd name="adj2" fmla="val 124731"/>
              <a:gd name="adj3" fmla="val 16667"/>
            </a:avLst>
          </a:prstGeom>
          <a:solidFill>
            <a:schemeClr val="bg2"/>
          </a:solidFill>
          <a:ln w="9525">
            <a:solidFill>
              <a:schemeClr val="tx1"/>
            </a:solidFill>
            <a:miter lim="800000"/>
            <a:headEnd/>
            <a:tailEnd/>
          </a:ln>
          <a:effectLst/>
        </p:spPr>
        <p:txBody>
          <a:bodyPr wrap="none">
            <a:spAutoFit/>
          </a:bodyPr>
          <a:lstStyle/>
          <a:p>
            <a:pPr algn="ctr" eaLnBrk="1" hangingPunct="1">
              <a:defRPr/>
            </a:pPr>
            <a:r>
              <a:rPr lang="fr-FR">
                <a:effectLst>
                  <a:outerShdw blurRad="38100" dist="38100" dir="2700000" algn="tl">
                    <a:srgbClr val="000000">
                      <a:alpha val="43137"/>
                    </a:srgbClr>
                  </a:outerShdw>
                </a:effectLst>
                <a:latin typeface="Arial" charset="0"/>
              </a:rPr>
              <a:t>Démarrer session</a:t>
            </a:r>
          </a:p>
          <a:p>
            <a:pPr algn="ctr" eaLnBrk="1" hangingPunct="1">
              <a:defRPr/>
            </a:pPr>
            <a:r>
              <a:rPr lang="fr-FR" b="1">
                <a:solidFill>
                  <a:schemeClr val="hlink"/>
                </a:solidFill>
                <a:effectLst>
                  <a:outerShdw blurRad="38100" dist="38100" dir="2700000" algn="tl">
                    <a:srgbClr val="000000">
                      <a:alpha val="43137"/>
                    </a:srgbClr>
                  </a:outerShdw>
                </a:effectLst>
                <a:latin typeface="Arial" charset="0"/>
              </a:rPr>
              <a:t>id : B</a:t>
            </a:r>
          </a:p>
        </p:txBody>
      </p:sp>
      <p:cxnSp>
        <p:nvCxnSpPr>
          <p:cNvPr id="279582" name="AutoShape 30"/>
          <p:cNvCxnSpPr>
            <a:cxnSpLocks noChangeShapeType="1"/>
            <a:stCxn id="279559" idx="3"/>
            <a:endCxn id="279578" idx="0"/>
          </p:cNvCxnSpPr>
          <p:nvPr/>
        </p:nvCxnSpPr>
        <p:spPr bwMode="auto">
          <a:xfrm>
            <a:off x="2916238" y="3860800"/>
            <a:ext cx="4535487" cy="792163"/>
          </a:xfrm>
          <a:prstGeom prst="curvedConnector2">
            <a:avLst/>
          </a:prstGeom>
          <a:noFill/>
          <a:ln w="101600">
            <a:solidFill>
              <a:schemeClr val="bg2"/>
            </a:solidFill>
            <a:round/>
            <a:headEnd type="oval" w="lg" len="lg"/>
            <a:tailEnd type="triangle" w="lg" len="lg"/>
          </a:ln>
        </p:spPr>
      </p:cxnSp>
      <p:sp>
        <p:nvSpPr>
          <p:cNvPr id="279583" name="AutoShape 31"/>
          <p:cNvSpPr>
            <a:spLocks noChangeArrowheads="1"/>
          </p:cNvSpPr>
          <p:nvPr/>
        </p:nvSpPr>
        <p:spPr bwMode="auto">
          <a:xfrm>
            <a:off x="506413" y="5300663"/>
            <a:ext cx="2308225" cy="919162"/>
          </a:xfrm>
          <a:prstGeom prst="wedgeRoundRectCallout">
            <a:avLst>
              <a:gd name="adj1" fmla="val 20968"/>
              <a:gd name="adj2" fmla="val -109787"/>
              <a:gd name="adj3" fmla="val 16667"/>
            </a:avLst>
          </a:prstGeom>
          <a:solidFill>
            <a:schemeClr val="bg2"/>
          </a:solidFill>
          <a:ln w="9525">
            <a:solidFill>
              <a:schemeClr val="tx1"/>
            </a:solidFill>
            <a:miter lim="800000"/>
            <a:headEnd/>
            <a:tailEnd/>
          </a:ln>
          <a:effectLst/>
        </p:spPr>
        <p:txBody>
          <a:bodyPr wrap="none">
            <a:spAutoFit/>
          </a:bodyPr>
          <a:lstStyle/>
          <a:p>
            <a:pPr algn="ctr" eaLnBrk="1" hangingPunct="1">
              <a:defRPr/>
            </a:pPr>
            <a:r>
              <a:rPr lang="fr-FR">
                <a:effectLst>
                  <a:outerShdw blurRad="38100" dist="38100" dir="2700000" algn="tl">
                    <a:srgbClr val="000000">
                      <a:alpha val="43137"/>
                    </a:srgbClr>
                  </a:outerShdw>
                </a:effectLst>
                <a:latin typeface="Arial" charset="0"/>
              </a:rPr>
              <a:t>Données de</a:t>
            </a:r>
          </a:p>
          <a:p>
            <a:pPr algn="ctr" eaLnBrk="1" hangingPunct="1">
              <a:defRPr/>
            </a:pPr>
            <a:r>
              <a:rPr lang="fr-FR">
                <a:effectLst>
                  <a:outerShdw blurRad="38100" dist="38100" dir="2700000" algn="tl">
                    <a:srgbClr val="000000">
                      <a:alpha val="43137"/>
                    </a:srgbClr>
                  </a:outerShdw>
                </a:effectLst>
                <a:latin typeface="Arial" charset="0"/>
              </a:rPr>
              <a:t>session pour B</a:t>
            </a:r>
          </a:p>
        </p:txBody>
      </p:sp>
      <p:sp>
        <p:nvSpPr>
          <p:cNvPr id="279584" name="AutoShape 32"/>
          <p:cNvSpPr>
            <a:spLocks noChangeArrowheads="1"/>
          </p:cNvSpPr>
          <p:nvPr/>
        </p:nvSpPr>
        <p:spPr bwMode="auto">
          <a:xfrm>
            <a:off x="4706938" y="3587750"/>
            <a:ext cx="114776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GET /</a:t>
            </a:r>
          </a:p>
        </p:txBody>
      </p:sp>
      <p:sp>
        <p:nvSpPr>
          <p:cNvPr id="279585" name="AutoShape 33"/>
          <p:cNvSpPr>
            <a:spLocks noChangeArrowheads="1"/>
          </p:cNvSpPr>
          <p:nvPr/>
        </p:nvSpPr>
        <p:spPr bwMode="auto">
          <a:xfrm>
            <a:off x="3973513" y="3587750"/>
            <a:ext cx="261461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Set-Cookie: …</a:t>
            </a:r>
          </a:p>
        </p:txBody>
      </p:sp>
      <p:sp>
        <p:nvSpPr>
          <p:cNvPr id="279586" name="AutoShape 34"/>
          <p:cNvSpPr>
            <a:spLocks noChangeArrowheads="1"/>
          </p:cNvSpPr>
          <p:nvPr/>
        </p:nvSpPr>
        <p:spPr bwMode="auto">
          <a:xfrm>
            <a:off x="4338638" y="3587750"/>
            <a:ext cx="188436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Cookie: …</a:t>
            </a:r>
          </a:p>
        </p:txBody>
      </p:sp>
      <p:sp>
        <p:nvSpPr>
          <p:cNvPr id="279587" name="AutoShape 35"/>
          <p:cNvSpPr>
            <a:spLocks noChangeArrowheads="1"/>
          </p:cNvSpPr>
          <p:nvPr/>
        </p:nvSpPr>
        <p:spPr bwMode="auto">
          <a:xfrm>
            <a:off x="4706938" y="3587750"/>
            <a:ext cx="1147762" cy="508000"/>
          </a:xfrm>
          <a:prstGeom prst="roundRect">
            <a:avLst>
              <a:gd name="adj" fmla="val 16667"/>
            </a:avLst>
          </a:prstGeom>
          <a:solidFill>
            <a:schemeClr val="accent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OK: …</a:t>
            </a:r>
          </a:p>
        </p:txBody>
      </p:sp>
      <p:sp>
        <p:nvSpPr>
          <p:cNvPr id="279588" name="AutoShape 36"/>
          <p:cNvSpPr>
            <a:spLocks noChangeArrowheads="1"/>
          </p:cNvSpPr>
          <p:nvPr/>
        </p:nvSpPr>
        <p:spPr bwMode="auto">
          <a:xfrm>
            <a:off x="6732588" y="1916113"/>
            <a:ext cx="1377950" cy="919162"/>
          </a:xfrm>
          <a:prstGeom prst="roundRect">
            <a:avLst>
              <a:gd name="adj" fmla="val 16667"/>
            </a:avLst>
          </a:prstGeom>
          <a:solidFill>
            <a:schemeClr val="bg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Cookie</a:t>
            </a:r>
          </a:p>
          <a:p>
            <a:pPr algn="ctr" eaLnBrk="1" hangingPunct="1">
              <a:defRPr/>
            </a:pPr>
            <a:r>
              <a:rPr lang="fr-FR" b="1">
                <a:solidFill>
                  <a:schemeClr val="hlink"/>
                </a:solidFill>
                <a:effectLst>
                  <a:outerShdw blurRad="38100" dist="38100" dir="2700000" algn="tl">
                    <a:srgbClr val="000000">
                      <a:alpha val="43137"/>
                    </a:srgbClr>
                  </a:outerShdw>
                </a:effectLst>
              </a:rPr>
              <a:t>id : A</a:t>
            </a:r>
          </a:p>
        </p:txBody>
      </p:sp>
      <p:sp>
        <p:nvSpPr>
          <p:cNvPr id="279589" name="AutoShape 37"/>
          <p:cNvSpPr>
            <a:spLocks noChangeArrowheads="1"/>
          </p:cNvSpPr>
          <p:nvPr/>
        </p:nvSpPr>
        <p:spPr bwMode="auto">
          <a:xfrm>
            <a:off x="6732588" y="5326063"/>
            <a:ext cx="1377950" cy="919162"/>
          </a:xfrm>
          <a:prstGeom prst="roundRect">
            <a:avLst>
              <a:gd name="adj" fmla="val 16667"/>
            </a:avLst>
          </a:prstGeom>
          <a:solidFill>
            <a:schemeClr val="bg1"/>
          </a:solidFill>
          <a:ln w="9525">
            <a:solidFill>
              <a:schemeClr val="tx1"/>
            </a:solidFill>
            <a:round/>
            <a:headEnd/>
            <a:tailEnd/>
          </a:ln>
          <a:effectLst/>
        </p:spPr>
        <p:txBody>
          <a:bodyPr wrap="none" anchor="ctr">
            <a:spAutoFit/>
          </a:bodyPr>
          <a:lstStyle/>
          <a:p>
            <a:pPr algn="ctr" eaLnBrk="1" hangingPunct="1">
              <a:defRPr/>
            </a:pPr>
            <a:r>
              <a:rPr lang="fr-FR" b="1">
                <a:solidFill>
                  <a:schemeClr val="hlink"/>
                </a:solidFill>
                <a:effectLst>
                  <a:outerShdw blurRad="38100" dist="38100" dir="2700000" algn="tl">
                    <a:srgbClr val="000000">
                      <a:alpha val="43137"/>
                    </a:srgbClr>
                  </a:outerShdw>
                </a:effectLst>
              </a:rPr>
              <a:t>Cookie</a:t>
            </a:r>
          </a:p>
          <a:p>
            <a:pPr algn="ctr" eaLnBrk="1" hangingPunct="1">
              <a:defRPr/>
            </a:pPr>
            <a:r>
              <a:rPr lang="fr-FR" b="1">
                <a:solidFill>
                  <a:schemeClr val="hlink"/>
                </a:solidFill>
                <a:effectLst>
                  <a:outerShdw blurRad="38100" dist="38100" dir="2700000" algn="tl">
                    <a:srgbClr val="000000">
                      <a:alpha val="43137"/>
                    </a:srgbClr>
                  </a:outerShdw>
                </a:effectLst>
              </a:rPr>
              <a:t>id :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9557"/>
                                        </p:tgtEl>
                                        <p:attrNameLst>
                                          <p:attrName>style.visibility</p:attrName>
                                        </p:attrNameLst>
                                      </p:cBhvr>
                                      <p:to>
                                        <p:strVal val="visible"/>
                                      </p:to>
                                    </p:set>
                                    <p:anim calcmode="lin" valueType="num">
                                      <p:cBhvr>
                                        <p:cTn id="7" dur="500" fill="hold"/>
                                        <p:tgtEl>
                                          <p:spTgt spid="279557"/>
                                        </p:tgtEl>
                                        <p:attrNameLst>
                                          <p:attrName>ppt_w</p:attrName>
                                        </p:attrNameLst>
                                      </p:cBhvr>
                                      <p:tavLst>
                                        <p:tav tm="0">
                                          <p:val>
                                            <p:fltVal val="0"/>
                                          </p:val>
                                        </p:tav>
                                        <p:tav tm="100000">
                                          <p:val>
                                            <p:strVal val="#ppt_w"/>
                                          </p:val>
                                        </p:tav>
                                      </p:tavLst>
                                    </p:anim>
                                    <p:anim calcmode="lin" valueType="num">
                                      <p:cBhvr>
                                        <p:cTn id="8" dur="500" fill="hold"/>
                                        <p:tgtEl>
                                          <p:spTgt spid="279557"/>
                                        </p:tgtEl>
                                        <p:attrNameLst>
                                          <p:attrName>ppt_h</p:attrName>
                                        </p:attrNameLst>
                                      </p:cBhvr>
                                      <p:tavLst>
                                        <p:tav tm="0">
                                          <p:val>
                                            <p:fltVal val="0"/>
                                          </p:val>
                                        </p:tav>
                                        <p:tav tm="100000">
                                          <p:val>
                                            <p:strVal val="#ppt_h"/>
                                          </p:val>
                                        </p:tav>
                                      </p:tavLst>
                                    </p:anim>
                                    <p:animEffect transition="in" filter="fade">
                                      <p:cBhvr>
                                        <p:cTn id="9" dur="500"/>
                                        <p:tgtEl>
                                          <p:spTgt spid="2795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79569"/>
                                        </p:tgtEl>
                                        <p:attrNameLst>
                                          <p:attrName>style.visibility</p:attrName>
                                        </p:attrNameLst>
                                      </p:cBhvr>
                                      <p:to>
                                        <p:strVal val="visible"/>
                                      </p:to>
                                    </p:set>
                                    <p:anim calcmode="lin" valueType="num">
                                      <p:cBhvr>
                                        <p:cTn id="14" dur="500" fill="hold"/>
                                        <p:tgtEl>
                                          <p:spTgt spid="279569"/>
                                        </p:tgtEl>
                                        <p:attrNameLst>
                                          <p:attrName>ppt_w</p:attrName>
                                        </p:attrNameLst>
                                      </p:cBhvr>
                                      <p:tavLst>
                                        <p:tav tm="0">
                                          <p:val>
                                            <p:fltVal val="0"/>
                                          </p:val>
                                        </p:tav>
                                        <p:tav tm="100000">
                                          <p:val>
                                            <p:strVal val="#ppt_w"/>
                                          </p:val>
                                        </p:tav>
                                      </p:tavLst>
                                    </p:anim>
                                    <p:anim calcmode="lin" valueType="num">
                                      <p:cBhvr>
                                        <p:cTn id="15" dur="500" fill="hold"/>
                                        <p:tgtEl>
                                          <p:spTgt spid="279569"/>
                                        </p:tgtEl>
                                        <p:attrNameLst>
                                          <p:attrName>ppt_h</p:attrName>
                                        </p:attrNameLst>
                                      </p:cBhvr>
                                      <p:tavLst>
                                        <p:tav tm="0">
                                          <p:val>
                                            <p:fltVal val="0"/>
                                          </p:val>
                                        </p:tav>
                                        <p:tav tm="100000">
                                          <p:val>
                                            <p:strVal val="#ppt_h"/>
                                          </p:val>
                                        </p:tav>
                                      </p:tavLst>
                                    </p:anim>
                                    <p:animEffect transition="in" filter="fade">
                                      <p:cBhvr>
                                        <p:cTn id="16" dur="500"/>
                                        <p:tgtEl>
                                          <p:spTgt spid="279569"/>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279562"/>
                                        </p:tgtEl>
                                        <p:attrNameLst>
                                          <p:attrName>style.visibility</p:attrName>
                                        </p:attrNameLst>
                                      </p:cBhvr>
                                      <p:to>
                                        <p:strVal val="visible"/>
                                      </p:to>
                                    </p:set>
                                    <p:animEffect transition="in" filter="wipe(right)">
                                      <p:cBhvr>
                                        <p:cTn id="20" dur="500"/>
                                        <p:tgtEl>
                                          <p:spTgt spid="27956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xit" presetSubtype="0" fill="hold" grpId="1" nodeType="clickEffect">
                                  <p:stCondLst>
                                    <p:cond delay="0"/>
                                  </p:stCondLst>
                                  <p:childTnLst>
                                    <p:anim calcmode="lin" valueType="num">
                                      <p:cBhvr>
                                        <p:cTn id="24" dur="500"/>
                                        <p:tgtEl>
                                          <p:spTgt spid="279569"/>
                                        </p:tgtEl>
                                        <p:attrNameLst>
                                          <p:attrName>ppt_w</p:attrName>
                                        </p:attrNameLst>
                                      </p:cBhvr>
                                      <p:tavLst>
                                        <p:tav tm="0">
                                          <p:val>
                                            <p:strVal val="ppt_w"/>
                                          </p:val>
                                        </p:tav>
                                        <p:tav tm="100000">
                                          <p:val>
                                            <p:fltVal val="0"/>
                                          </p:val>
                                        </p:tav>
                                      </p:tavLst>
                                    </p:anim>
                                    <p:anim calcmode="lin" valueType="num">
                                      <p:cBhvr>
                                        <p:cTn id="25" dur="500"/>
                                        <p:tgtEl>
                                          <p:spTgt spid="279569"/>
                                        </p:tgtEl>
                                        <p:attrNameLst>
                                          <p:attrName>ppt_h</p:attrName>
                                        </p:attrNameLst>
                                      </p:cBhvr>
                                      <p:tavLst>
                                        <p:tav tm="0">
                                          <p:val>
                                            <p:strVal val="ppt_h"/>
                                          </p:val>
                                        </p:tav>
                                        <p:tav tm="100000">
                                          <p:val>
                                            <p:fltVal val="0"/>
                                          </p:val>
                                        </p:tav>
                                      </p:tavLst>
                                    </p:anim>
                                    <p:animEffect transition="out" filter="fade">
                                      <p:cBhvr>
                                        <p:cTn id="26" dur="500"/>
                                        <p:tgtEl>
                                          <p:spTgt spid="279569"/>
                                        </p:tgtEl>
                                      </p:cBhvr>
                                    </p:animEffect>
                                    <p:set>
                                      <p:cBhvr>
                                        <p:cTn id="27" dur="1" fill="hold">
                                          <p:stCondLst>
                                            <p:cond delay="499"/>
                                          </p:stCondLst>
                                        </p:cTn>
                                        <p:tgtEl>
                                          <p:spTgt spid="2795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79570"/>
                                        </p:tgtEl>
                                        <p:attrNameLst>
                                          <p:attrName>style.visibility</p:attrName>
                                        </p:attrNameLst>
                                      </p:cBhvr>
                                      <p:to>
                                        <p:strVal val="visible"/>
                                      </p:to>
                                    </p:set>
                                    <p:anim calcmode="lin" valueType="num">
                                      <p:cBhvr>
                                        <p:cTn id="32" dur="500" fill="hold"/>
                                        <p:tgtEl>
                                          <p:spTgt spid="279570"/>
                                        </p:tgtEl>
                                        <p:attrNameLst>
                                          <p:attrName>ppt_w</p:attrName>
                                        </p:attrNameLst>
                                      </p:cBhvr>
                                      <p:tavLst>
                                        <p:tav tm="0">
                                          <p:val>
                                            <p:fltVal val="0"/>
                                          </p:val>
                                        </p:tav>
                                        <p:tav tm="100000">
                                          <p:val>
                                            <p:strVal val="#ppt_w"/>
                                          </p:val>
                                        </p:tav>
                                      </p:tavLst>
                                    </p:anim>
                                    <p:anim calcmode="lin" valueType="num">
                                      <p:cBhvr>
                                        <p:cTn id="33" dur="500" fill="hold"/>
                                        <p:tgtEl>
                                          <p:spTgt spid="279570"/>
                                        </p:tgtEl>
                                        <p:attrNameLst>
                                          <p:attrName>ppt_h</p:attrName>
                                        </p:attrNameLst>
                                      </p:cBhvr>
                                      <p:tavLst>
                                        <p:tav tm="0">
                                          <p:val>
                                            <p:fltVal val="0"/>
                                          </p:val>
                                        </p:tav>
                                        <p:tav tm="100000">
                                          <p:val>
                                            <p:strVal val="#ppt_h"/>
                                          </p:val>
                                        </p:tav>
                                      </p:tavLst>
                                    </p:anim>
                                    <p:animEffect transition="in" filter="fade">
                                      <p:cBhvr>
                                        <p:cTn id="34" dur="500"/>
                                        <p:tgtEl>
                                          <p:spTgt spid="2795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79560"/>
                                        </p:tgtEl>
                                        <p:attrNameLst>
                                          <p:attrName>style.visibility</p:attrName>
                                        </p:attrNameLst>
                                      </p:cBhvr>
                                      <p:to>
                                        <p:strVal val="visible"/>
                                      </p:to>
                                    </p:set>
                                    <p:anim calcmode="lin" valueType="num">
                                      <p:cBhvr>
                                        <p:cTn id="39" dur="500" fill="hold"/>
                                        <p:tgtEl>
                                          <p:spTgt spid="279560"/>
                                        </p:tgtEl>
                                        <p:attrNameLst>
                                          <p:attrName>ppt_w</p:attrName>
                                        </p:attrNameLst>
                                      </p:cBhvr>
                                      <p:tavLst>
                                        <p:tav tm="0">
                                          <p:val>
                                            <p:fltVal val="0"/>
                                          </p:val>
                                        </p:tav>
                                        <p:tav tm="100000">
                                          <p:val>
                                            <p:strVal val="#ppt_w"/>
                                          </p:val>
                                        </p:tav>
                                      </p:tavLst>
                                    </p:anim>
                                    <p:anim calcmode="lin" valueType="num">
                                      <p:cBhvr>
                                        <p:cTn id="40" dur="500" fill="hold"/>
                                        <p:tgtEl>
                                          <p:spTgt spid="279560"/>
                                        </p:tgtEl>
                                        <p:attrNameLst>
                                          <p:attrName>ppt_h</p:attrName>
                                        </p:attrNameLst>
                                      </p:cBhvr>
                                      <p:tavLst>
                                        <p:tav tm="0">
                                          <p:val>
                                            <p:fltVal val="0"/>
                                          </p:val>
                                        </p:tav>
                                        <p:tav tm="100000">
                                          <p:val>
                                            <p:strVal val="#ppt_h"/>
                                          </p:val>
                                        </p:tav>
                                      </p:tavLst>
                                    </p:anim>
                                    <p:animEffect transition="in" filter="fade">
                                      <p:cBhvr>
                                        <p:cTn id="41" dur="500"/>
                                        <p:tgtEl>
                                          <p:spTgt spid="27956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79573"/>
                                        </p:tgtEl>
                                        <p:attrNameLst>
                                          <p:attrName>style.visibility</p:attrName>
                                        </p:attrNameLst>
                                      </p:cBhvr>
                                      <p:to>
                                        <p:strVal val="visible"/>
                                      </p:to>
                                    </p:set>
                                    <p:anim calcmode="lin" valueType="num">
                                      <p:cBhvr>
                                        <p:cTn id="46" dur="500" fill="hold"/>
                                        <p:tgtEl>
                                          <p:spTgt spid="279573"/>
                                        </p:tgtEl>
                                        <p:attrNameLst>
                                          <p:attrName>ppt_w</p:attrName>
                                        </p:attrNameLst>
                                      </p:cBhvr>
                                      <p:tavLst>
                                        <p:tav tm="0">
                                          <p:val>
                                            <p:fltVal val="0"/>
                                          </p:val>
                                        </p:tav>
                                        <p:tav tm="100000">
                                          <p:val>
                                            <p:strVal val="#ppt_w"/>
                                          </p:val>
                                        </p:tav>
                                      </p:tavLst>
                                    </p:anim>
                                    <p:anim calcmode="lin" valueType="num">
                                      <p:cBhvr>
                                        <p:cTn id="47" dur="500" fill="hold"/>
                                        <p:tgtEl>
                                          <p:spTgt spid="279573"/>
                                        </p:tgtEl>
                                        <p:attrNameLst>
                                          <p:attrName>ppt_h</p:attrName>
                                        </p:attrNameLst>
                                      </p:cBhvr>
                                      <p:tavLst>
                                        <p:tav tm="0">
                                          <p:val>
                                            <p:fltVal val="0"/>
                                          </p:val>
                                        </p:tav>
                                        <p:tav tm="100000">
                                          <p:val>
                                            <p:strVal val="#ppt_h"/>
                                          </p:val>
                                        </p:tav>
                                      </p:tavLst>
                                    </p:anim>
                                    <p:animEffect transition="in" filter="fade">
                                      <p:cBhvr>
                                        <p:cTn id="48" dur="500"/>
                                        <p:tgtEl>
                                          <p:spTgt spid="27957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xit" presetSubtype="0" fill="hold" grpId="1" nodeType="clickEffect">
                                  <p:stCondLst>
                                    <p:cond delay="0"/>
                                  </p:stCondLst>
                                  <p:childTnLst>
                                    <p:anim calcmode="lin" valueType="num">
                                      <p:cBhvr>
                                        <p:cTn id="52" dur="500"/>
                                        <p:tgtEl>
                                          <p:spTgt spid="279573"/>
                                        </p:tgtEl>
                                        <p:attrNameLst>
                                          <p:attrName>ppt_w</p:attrName>
                                        </p:attrNameLst>
                                      </p:cBhvr>
                                      <p:tavLst>
                                        <p:tav tm="0">
                                          <p:val>
                                            <p:strVal val="ppt_w"/>
                                          </p:val>
                                        </p:tav>
                                        <p:tav tm="100000">
                                          <p:val>
                                            <p:fltVal val="0"/>
                                          </p:val>
                                        </p:tav>
                                      </p:tavLst>
                                    </p:anim>
                                    <p:anim calcmode="lin" valueType="num">
                                      <p:cBhvr>
                                        <p:cTn id="53" dur="500"/>
                                        <p:tgtEl>
                                          <p:spTgt spid="279573"/>
                                        </p:tgtEl>
                                        <p:attrNameLst>
                                          <p:attrName>ppt_h</p:attrName>
                                        </p:attrNameLst>
                                      </p:cBhvr>
                                      <p:tavLst>
                                        <p:tav tm="0">
                                          <p:val>
                                            <p:strVal val="ppt_h"/>
                                          </p:val>
                                        </p:tav>
                                        <p:tav tm="100000">
                                          <p:val>
                                            <p:fltVal val="0"/>
                                          </p:val>
                                        </p:tav>
                                      </p:tavLst>
                                    </p:anim>
                                    <p:animEffect transition="out" filter="fade">
                                      <p:cBhvr>
                                        <p:cTn id="54" dur="500"/>
                                        <p:tgtEl>
                                          <p:spTgt spid="279573"/>
                                        </p:tgtEl>
                                      </p:cBhvr>
                                    </p:animEffect>
                                    <p:set>
                                      <p:cBhvr>
                                        <p:cTn id="55" dur="1" fill="hold">
                                          <p:stCondLst>
                                            <p:cond delay="499"/>
                                          </p:stCondLst>
                                        </p:cTn>
                                        <p:tgtEl>
                                          <p:spTgt spid="27957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xit" presetSubtype="0" fill="hold" grpId="1" nodeType="clickEffect">
                                  <p:stCondLst>
                                    <p:cond delay="0"/>
                                  </p:stCondLst>
                                  <p:childTnLst>
                                    <p:anim calcmode="lin" valueType="num">
                                      <p:cBhvr>
                                        <p:cTn id="59" dur="500"/>
                                        <p:tgtEl>
                                          <p:spTgt spid="279570"/>
                                        </p:tgtEl>
                                        <p:attrNameLst>
                                          <p:attrName>ppt_w</p:attrName>
                                        </p:attrNameLst>
                                      </p:cBhvr>
                                      <p:tavLst>
                                        <p:tav tm="0">
                                          <p:val>
                                            <p:strVal val="ppt_w"/>
                                          </p:val>
                                        </p:tav>
                                        <p:tav tm="100000">
                                          <p:val>
                                            <p:fltVal val="0"/>
                                          </p:val>
                                        </p:tav>
                                      </p:tavLst>
                                    </p:anim>
                                    <p:anim calcmode="lin" valueType="num">
                                      <p:cBhvr>
                                        <p:cTn id="60" dur="500"/>
                                        <p:tgtEl>
                                          <p:spTgt spid="279570"/>
                                        </p:tgtEl>
                                        <p:attrNameLst>
                                          <p:attrName>ppt_h</p:attrName>
                                        </p:attrNameLst>
                                      </p:cBhvr>
                                      <p:tavLst>
                                        <p:tav tm="0">
                                          <p:val>
                                            <p:strVal val="ppt_h"/>
                                          </p:val>
                                        </p:tav>
                                        <p:tav tm="100000">
                                          <p:val>
                                            <p:fltVal val="0"/>
                                          </p:val>
                                        </p:tav>
                                      </p:tavLst>
                                    </p:anim>
                                    <p:animEffect transition="out" filter="fade">
                                      <p:cBhvr>
                                        <p:cTn id="61" dur="500"/>
                                        <p:tgtEl>
                                          <p:spTgt spid="279570"/>
                                        </p:tgtEl>
                                      </p:cBhvr>
                                    </p:animEffect>
                                    <p:set>
                                      <p:cBhvr>
                                        <p:cTn id="62" dur="1" fill="hold">
                                          <p:stCondLst>
                                            <p:cond delay="499"/>
                                          </p:stCondLst>
                                        </p:cTn>
                                        <p:tgtEl>
                                          <p:spTgt spid="27957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79571"/>
                                        </p:tgtEl>
                                        <p:attrNameLst>
                                          <p:attrName>style.visibility</p:attrName>
                                        </p:attrNameLst>
                                      </p:cBhvr>
                                      <p:to>
                                        <p:strVal val="visible"/>
                                      </p:to>
                                    </p:set>
                                    <p:anim calcmode="lin" valueType="num">
                                      <p:cBhvr>
                                        <p:cTn id="67" dur="500" fill="hold"/>
                                        <p:tgtEl>
                                          <p:spTgt spid="279571"/>
                                        </p:tgtEl>
                                        <p:attrNameLst>
                                          <p:attrName>ppt_w</p:attrName>
                                        </p:attrNameLst>
                                      </p:cBhvr>
                                      <p:tavLst>
                                        <p:tav tm="0">
                                          <p:val>
                                            <p:fltVal val="0"/>
                                          </p:val>
                                        </p:tav>
                                        <p:tav tm="100000">
                                          <p:val>
                                            <p:strVal val="#ppt_w"/>
                                          </p:val>
                                        </p:tav>
                                      </p:tavLst>
                                    </p:anim>
                                    <p:anim calcmode="lin" valueType="num">
                                      <p:cBhvr>
                                        <p:cTn id="68" dur="500" fill="hold"/>
                                        <p:tgtEl>
                                          <p:spTgt spid="279571"/>
                                        </p:tgtEl>
                                        <p:attrNameLst>
                                          <p:attrName>ppt_h</p:attrName>
                                        </p:attrNameLst>
                                      </p:cBhvr>
                                      <p:tavLst>
                                        <p:tav tm="0">
                                          <p:val>
                                            <p:fltVal val="0"/>
                                          </p:val>
                                        </p:tav>
                                        <p:tav tm="100000">
                                          <p:val>
                                            <p:strVal val="#ppt_h"/>
                                          </p:val>
                                        </p:tav>
                                      </p:tavLst>
                                    </p:anim>
                                    <p:animEffect transition="in" filter="fade">
                                      <p:cBhvr>
                                        <p:cTn id="69" dur="500"/>
                                        <p:tgtEl>
                                          <p:spTgt spid="279571"/>
                                        </p:tgtEl>
                                      </p:cBhvr>
                                    </p:animEffect>
                                  </p:childTnLst>
                                </p:cTn>
                              </p:par>
                            </p:childTnLst>
                          </p:cTn>
                        </p:par>
                        <p:par>
                          <p:cTn id="70" fill="hold" nodeType="afterGroup">
                            <p:stCondLst>
                              <p:cond delay="500"/>
                            </p:stCondLst>
                            <p:childTnLst>
                              <p:par>
                                <p:cTn id="71" presetID="22" presetClass="exit" presetSubtype="8" fill="hold" nodeType="afterEffect">
                                  <p:stCondLst>
                                    <p:cond delay="0"/>
                                  </p:stCondLst>
                                  <p:childTnLst>
                                    <p:animEffect transition="out" filter="wipe(left)">
                                      <p:cBhvr>
                                        <p:cTn id="72" dur="500"/>
                                        <p:tgtEl>
                                          <p:spTgt spid="279562"/>
                                        </p:tgtEl>
                                      </p:cBhvr>
                                    </p:animEffect>
                                    <p:set>
                                      <p:cBhvr>
                                        <p:cTn id="73" dur="1" fill="hold">
                                          <p:stCondLst>
                                            <p:cond delay="499"/>
                                          </p:stCondLst>
                                        </p:cTn>
                                        <p:tgtEl>
                                          <p:spTgt spid="279562"/>
                                        </p:tgtEl>
                                        <p:attrNameLst>
                                          <p:attrName>style.visibility</p:attrName>
                                        </p:attrNameLst>
                                      </p:cBhvr>
                                      <p:to>
                                        <p:strVal val="hidden"/>
                                      </p:to>
                                    </p:set>
                                  </p:childTnLst>
                                </p:cTn>
                              </p:par>
                            </p:childTnLst>
                          </p:cTn>
                        </p:par>
                        <p:par>
                          <p:cTn id="74" fill="hold" nodeType="afterGroup">
                            <p:stCondLst>
                              <p:cond delay="1000"/>
                            </p:stCondLst>
                            <p:childTnLst>
                              <p:par>
                                <p:cTn id="75" presetID="22" presetClass="entr" presetSubtype="8" fill="hold" nodeType="afterEffect">
                                  <p:stCondLst>
                                    <p:cond delay="0"/>
                                  </p:stCondLst>
                                  <p:childTnLst>
                                    <p:set>
                                      <p:cBhvr>
                                        <p:cTn id="76" dur="1" fill="hold">
                                          <p:stCondLst>
                                            <p:cond delay="0"/>
                                          </p:stCondLst>
                                        </p:cTn>
                                        <p:tgtEl>
                                          <p:spTgt spid="279572"/>
                                        </p:tgtEl>
                                        <p:attrNameLst>
                                          <p:attrName>style.visibility</p:attrName>
                                        </p:attrNameLst>
                                      </p:cBhvr>
                                      <p:to>
                                        <p:strVal val="visible"/>
                                      </p:to>
                                    </p:set>
                                    <p:animEffect transition="in" filter="wipe(left)">
                                      <p:cBhvr>
                                        <p:cTn id="77" dur="500"/>
                                        <p:tgtEl>
                                          <p:spTgt spid="27957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xit" presetSubtype="0" fill="hold" grpId="1" nodeType="clickEffect">
                                  <p:stCondLst>
                                    <p:cond delay="0"/>
                                  </p:stCondLst>
                                  <p:childTnLst>
                                    <p:anim calcmode="lin" valueType="num">
                                      <p:cBhvr>
                                        <p:cTn id="81" dur="500"/>
                                        <p:tgtEl>
                                          <p:spTgt spid="279571"/>
                                        </p:tgtEl>
                                        <p:attrNameLst>
                                          <p:attrName>ppt_w</p:attrName>
                                        </p:attrNameLst>
                                      </p:cBhvr>
                                      <p:tavLst>
                                        <p:tav tm="0">
                                          <p:val>
                                            <p:strVal val="ppt_w"/>
                                          </p:val>
                                        </p:tav>
                                        <p:tav tm="100000">
                                          <p:val>
                                            <p:fltVal val="0"/>
                                          </p:val>
                                        </p:tav>
                                      </p:tavLst>
                                    </p:anim>
                                    <p:anim calcmode="lin" valueType="num">
                                      <p:cBhvr>
                                        <p:cTn id="82" dur="500"/>
                                        <p:tgtEl>
                                          <p:spTgt spid="279571"/>
                                        </p:tgtEl>
                                        <p:attrNameLst>
                                          <p:attrName>ppt_h</p:attrName>
                                        </p:attrNameLst>
                                      </p:cBhvr>
                                      <p:tavLst>
                                        <p:tav tm="0">
                                          <p:val>
                                            <p:strVal val="ppt_h"/>
                                          </p:val>
                                        </p:tav>
                                        <p:tav tm="100000">
                                          <p:val>
                                            <p:fltVal val="0"/>
                                          </p:val>
                                        </p:tav>
                                      </p:tavLst>
                                    </p:anim>
                                    <p:animEffect transition="out" filter="fade">
                                      <p:cBhvr>
                                        <p:cTn id="83" dur="500"/>
                                        <p:tgtEl>
                                          <p:spTgt spid="279571"/>
                                        </p:tgtEl>
                                      </p:cBhvr>
                                    </p:animEffect>
                                    <p:set>
                                      <p:cBhvr>
                                        <p:cTn id="84" dur="1" fill="hold">
                                          <p:stCondLst>
                                            <p:cond delay="499"/>
                                          </p:stCondLst>
                                        </p:cTn>
                                        <p:tgtEl>
                                          <p:spTgt spid="279571"/>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xit" presetSubtype="8" fill="hold" nodeType="clickEffect">
                                  <p:stCondLst>
                                    <p:cond delay="0"/>
                                  </p:stCondLst>
                                  <p:childTnLst>
                                    <p:animEffect transition="out" filter="wipe(left)">
                                      <p:cBhvr>
                                        <p:cTn id="88" dur="500"/>
                                        <p:tgtEl>
                                          <p:spTgt spid="279572"/>
                                        </p:tgtEl>
                                      </p:cBhvr>
                                    </p:animEffect>
                                    <p:set>
                                      <p:cBhvr>
                                        <p:cTn id="89" dur="1" fill="hold">
                                          <p:stCondLst>
                                            <p:cond delay="499"/>
                                          </p:stCondLst>
                                        </p:cTn>
                                        <p:tgtEl>
                                          <p:spTgt spid="27957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279588"/>
                                        </p:tgtEl>
                                        <p:attrNameLst>
                                          <p:attrName>style.visibility</p:attrName>
                                        </p:attrNameLst>
                                      </p:cBhvr>
                                      <p:to>
                                        <p:strVal val="visible"/>
                                      </p:to>
                                    </p:set>
                                    <p:anim calcmode="lin" valueType="num">
                                      <p:cBhvr>
                                        <p:cTn id="94" dur="500" fill="hold"/>
                                        <p:tgtEl>
                                          <p:spTgt spid="279588"/>
                                        </p:tgtEl>
                                        <p:attrNameLst>
                                          <p:attrName>ppt_w</p:attrName>
                                        </p:attrNameLst>
                                      </p:cBhvr>
                                      <p:tavLst>
                                        <p:tav tm="0">
                                          <p:val>
                                            <p:fltVal val="0"/>
                                          </p:val>
                                        </p:tav>
                                        <p:tav tm="100000">
                                          <p:val>
                                            <p:strVal val="#ppt_w"/>
                                          </p:val>
                                        </p:tav>
                                      </p:tavLst>
                                    </p:anim>
                                    <p:anim calcmode="lin" valueType="num">
                                      <p:cBhvr>
                                        <p:cTn id="95" dur="500" fill="hold"/>
                                        <p:tgtEl>
                                          <p:spTgt spid="279588"/>
                                        </p:tgtEl>
                                        <p:attrNameLst>
                                          <p:attrName>ppt_h</p:attrName>
                                        </p:attrNameLst>
                                      </p:cBhvr>
                                      <p:tavLst>
                                        <p:tav tm="0">
                                          <p:val>
                                            <p:fltVal val="0"/>
                                          </p:val>
                                        </p:tav>
                                        <p:tav tm="100000">
                                          <p:val>
                                            <p:strVal val="#ppt_h"/>
                                          </p:val>
                                        </p:tav>
                                      </p:tavLst>
                                    </p:anim>
                                    <p:animEffect transition="in" filter="fade">
                                      <p:cBhvr>
                                        <p:cTn id="96" dur="500"/>
                                        <p:tgtEl>
                                          <p:spTgt spid="27958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0" fill="hold" nodeType="clickEffect">
                                  <p:stCondLst>
                                    <p:cond delay="0"/>
                                  </p:stCondLst>
                                  <p:childTnLst>
                                    <p:set>
                                      <p:cBhvr>
                                        <p:cTn id="100" dur="1" fill="hold">
                                          <p:stCondLst>
                                            <p:cond delay="0"/>
                                          </p:stCondLst>
                                        </p:cTn>
                                        <p:tgtEl>
                                          <p:spTgt spid="279578"/>
                                        </p:tgtEl>
                                        <p:attrNameLst>
                                          <p:attrName>style.visibility</p:attrName>
                                        </p:attrNameLst>
                                      </p:cBhvr>
                                      <p:to>
                                        <p:strVal val="visible"/>
                                      </p:to>
                                    </p:set>
                                    <p:anim calcmode="lin" valueType="num">
                                      <p:cBhvr>
                                        <p:cTn id="101" dur="500" fill="hold"/>
                                        <p:tgtEl>
                                          <p:spTgt spid="279578"/>
                                        </p:tgtEl>
                                        <p:attrNameLst>
                                          <p:attrName>ppt_w</p:attrName>
                                        </p:attrNameLst>
                                      </p:cBhvr>
                                      <p:tavLst>
                                        <p:tav tm="0">
                                          <p:val>
                                            <p:fltVal val="0"/>
                                          </p:val>
                                        </p:tav>
                                        <p:tav tm="100000">
                                          <p:val>
                                            <p:strVal val="#ppt_w"/>
                                          </p:val>
                                        </p:tav>
                                      </p:tavLst>
                                    </p:anim>
                                    <p:anim calcmode="lin" valueType="num">
                                      <p:cBhvr>
                                        <p:cTn id="102" dur="500" fill="hold"/>
                                        <p:tgtEl>
                                          <p:spTgt spid="279578"/>
                                        </p:tgtEl>
                                        <p:attrNameLst>
                                          <p:attrName>ppt_h</p:attrName>
                                        </p:attrNameLst>
                                      </p:cBhvr>
                                      <p:tavLst>
                                        <p:tav tm="0">
                                          <p:val>
                                            <p:fltVal val="0"/>
                                          </p:val>
                                        </p:tav>
                                        <p:tav tm="100000">
                                          <p:val>
                                            <p:strVal val="#ppt_h"/>
                                          </p:val>
                                        </p:tav>
                                      </p:tavLst>
                                    </p:anim>
                                    <p:animEffect transition="in" filter="fade">
                                      <p:cBhvr>
                                        <p:cTn id="103" dur="500"/>
                                        <p:tgtEl>
                                          <p:spTgt spid="27957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279584"/>
                                        </p:tgtEl>
                                        <p:attrNameLst>
                                          <p:attrName>style.visibility</p:attrName>
                                        </p:attrNameLst>
                                      </p:cBhvr>
                                      <p:to>
                                        <p:strVal val="visible"/>
                                      </p:to>
                                    </p:set>
                                    <p:anim calcmode="lin" valueType="num">
                                      <p:cBhvr>
                                        <p:cTn id="108" dur="500" fill="hold"/>
                                        <p:tgtEl>
                                          <p:spTgt spid="279584"/>
                                        </p:tgtEl>
                                        <p:attrNameLst>
                                          <p:attrName>ppt_w</p:attrName>
                                        </p:attrNameLst>
                                      </p:cBhvr>
                                      <p:tavLst>
                                        <p:tav tm="0">
                                          <p:val>
                                            <p:fltVal val="0"/>
                                          </p:val>
                                        </p:tav>
                                        <p:tav tm="100000">
                                          <p:val>
                                            <p:strVal val="#ppt_w"/>
                                          </p:val>
                                        </p:tav>
                                      </p:tavLst>
                                    </p:anim>
                                    <p:anim calcmode="lin" valueType="num">
                                      <p:cBhvr>
                                        <p:cTn id="109" dur="500" fill="hold"/>
                                        <p:tgtEl>
                                          <p:spTgt spid="279584"/>
                                        </p:tgtEl>
                                        <p:attrNameLst>
                                          <p:attrName>ppt_h</p:attrName>
                                        </p:attrNameLst>
                                      </p:cBhvr>
                                      <p:tavLst>
                                        <p:tav tm="0">
                                          <p:val>
                                            <p:fltVal val="0"/>
                                          </p:val>
                                        </p:tav>
                                        <p:tav tm="100000">
                                          <p:val>
                                            <p:strVal val="#ppt_h"/>
                                          </p:val>
                                        </p:tav>
                                      </p:tavLst>
                                    </p:anim>
                                    <p:animEffect transition="in" filter="fade">
                                      <p:cBhvr>
                                        <p:cTn id="110" dur="500"/>
                                        <p:tgtEl>
                                          <p:spTgt spid="279584"/>
                                        </p:tgtEl>
                                      </p:cBhvr>
                                    </p:animEffect>
                                  </p:childTnLst>
                                </p:cTn>
                              </p:par>
                            </p:childTnLst>
                          </p:cTn>
                        </p:par>
                        <p:par>
                          <p:cTn id="111" fill="hold" nodeType="afterGroup">
                            <p:stCondLst>
                              <p:cond delay="500"/>
                            </p:stCondLst>
                            <p:childTnLst>
                              <p:par>
                                <p:cTn id="112" presetID="22" presetClass="entr" presetSubtype="2" fill="hold" nodeType="afterEffect">
                                  <p:stCondLst>
                                    <p:cond delay="0"/>
                                  </p:stCondLst>
                                  <p:childTnLst>
                                    <p:set>
                                      <p:cBhvr>
                                        <p:cTn id="113" dur="1" fill="hold">
                                          <p:stCondLst>
                                            <p:cond delay="0"/>
                                          </p:stCondLst>
                                        </p:cTn>
                                        <p:tgtEl>
                                          <p:spTgt spid="279580"/>
                                        </p:tgtEl>
                                        <p:attrNameLst>
                                          <p:attrName>style.visibility</p:attrName>
                                        </p:attrNameLst>
                                      </p:cBhvr>
                                      <p:to>
                                        <p:strVal val="visible"/>
                                      </p:to>
                                    </p:set>
                                    <p:animEffect transition="in" filter="wipe(right)">
                                      <p:cBhvr>
                                        <p:cTn id="114" dur="500"/>
                                        <p:tgtEl>
                                          <p:spTgt spid="27958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3" presetClass="exit" presetSubtype="0" fill="hold" grpId="1" nodeType="clickEffect">
                                  <p:stCondLst>
                                    <p:cond delay="0"/>
                                  </p:stCondLst>
                                  <p:childTnLst>
                                    <p:anim calcmode="lin" valueType="num">
                                      <p:cBhvr>
                                        <p:cTn id="118" dur="500"/>
                                        <p:tgtEl>
                                          <p:spTgt spid="279584"/>
                                        </p:tgtEl>
                                        <p:attrNameLst>
                                          <p:attrName>ppt_w</p:attrName>
                                        </p:attrNameLst>
                                      </p:cBhvr>
                                      <p:tavLst>
                                        <p:tav tm="0">
                                          <p:val>
                                            <p:strVal val="ppt_w"/>
                                          </p:val>
                                        </p:tav>
                                        <p:tav tm="100000">
                                          <p:val>
                                            <p:fltVal val="0"/>
                                          </p:val>
                                        </p:tav>
                                      </p:tavLst>
                                    </p:anim>
                                    <p:anim calcmode="lin" valueType="num">
                                      <p:cBhvr>
                                        <p:cTn id="119" dur="500"/>
                                        <p:tgtEl>
                                          <p:spTgt spid="279584"/>
                                        </p:tgtEl>
                                        <p:attrNameLst>
                                          <p:attrName>ppt_h</p:attrName>
                                        </p:attrNameLst>
                                      </p:cBhvr>
                                      <p:tavLst>
                                        <p:tav tm="0">
                                          <p:val>
                                            <p:strVal val="ppt_h"/>
                                          </p:val>
                                        </p:tav>
                                        <p:tav tm="100000">
                                          <p:val>
                                            <p:fltVal val="0"/>
                                          </p:val>
                                        </p:tav>
                                      </p:tavLst>
                                    </p:anim>
                                    <p:animEffect transition="out" filter="fade">
                                      <p:cBhvr>
                                        <p:cTn id="120" dur="500"/>
                                        <p:tgtEl>
                                          <p:spTgt spid="279584"/>
                                        </p:tgtEl>
                                      </p:cBhvr>
                                    </p:animEffect>
                                    <p:set>
                                      <p:cBhvr>
                                        <p:cTn id="121" dur="1" fill="hold">
                                          <p:stCondLst>
                                            <p:cond delay="499"/>
                                          </p:stCondLst>
                                        </p:cTn>
                                        <p:tgtEl>
                                          <p:spTgt spid="279584"/>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grpId="0" nodeType="clickEffect">
                                  <p:stCondLst>
                                    <p:cond delay="0"/>
                                  </p:stCondLst>
                                  <p:childTnLst>
                                    <p:set>
                                      <p:cBhvr>
                                        <p:cTn id="125" dur="1" fill="hold">
                                          <p:stCondLst>
                                            <p:cond delay="0"/>
                                          </p:stCondLst>
                                        </p:cTn>
                                        <p:tgtEl>
                                          <p:spTgt spid="279581"/>
                                        </p:tgtEl>
                                        <p:attrNameLst>
                                          <p:attrName>style.visibility</p:attrName>
                                        </p:attrNameLst>
                                      </p:cBhvr>
                                      <p:to>
                                        <p:strVal val="visible"/>
                                      </p:to>
                                    </p:set>
                                    <p:anim calcmode="lin" valueType="num">
                                      <p:cBhvr>
                                        <p:cTn id="126" dur="500" fill="hold"/>
                                        <p:tgtEl>
                                          <p:spTgt spid="279581"/>
                                        </p:tgtEl>
                                        <p:attrNameLst>
                                          <p:attrName>ppt_w</p:attrName>
                                        </p:attrNameLst>
                                      </p:cBhvr>
                                      <p:tavLst>
                                        <p:tav tm="0">
                                          <p:val>
                                            <p:fltVal val="0"/>
                                          </p:val>
                                        </p:tav>
                                        <p:tav tm="100000">
                                          <p:val>
                                            <p:strVal val="#ppt_w"/>
                                          </p:val>
                                        </p:tav>
                                      </p:tavLst>
                                    </p:anim>
                                    <p:anim calcmode="lin" valueType="num">
                                      <p:cBhvr>
                                        <p:cTn id="127" dur="500" fill="hold"/>
                                        <p:tgtEl>
                                          <p:spTgt spid="279581"/>
                                        </p:tgtEl>
                                        <p:attrNameLst>
                                          <p:attrName>ppt_h</p:attrName>
                                        </p:attrNameLst>
                                      </p:cBhvr>
                                      <p:tavLst>
                                        <p:tav tm="0">
                                          <p:val>
                                            <p:fltVal val="0"/>
                                          </p:val>
                                        </p:tav>
                                        <p:tav tm="100000">
                                          <p:val>
                                            <p:strVal val="#ppt_h"/>
                                          </p:val>
                                        </p:tav>
                                      </p:tavLst>
                                    </p:anim>
                                    <p:animEffect transition="in" filter="fade">
                                      <p:cBhvr>
                                        <p:cTn id="128" dur="500"/>
                                        <p:tgtEl>
                                          <p:spTgt spid="27958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279579"/>
                                        </p:tgtEl>
                                        <p:attrNameLst>
                                          <p:attrName>style.visibility</p:attrName>
                                        </p:attrNameLst>
                                      </p:cBhvr>
                                      <p:to>
                                        <p:strVal val="visible"/>
                                      </p:to>
                                    </p:set>
                                    <p:anim calcmode="lin" valueType="num">
                                      <p:cBhvr>
                                        <p:cTn id="133" dur="500" fill="hold"/>
                                        <p:tgtEl>
                                          <p:spTgt spid="279579"/>
                                        </p:tgtEl>
                                        <p:attrNameLst>
                                          <p:attrName>ppt_w</p:attrName>
                                        </p:attrNameLst>
                                      </p:cBhvr>
                                      <p:tavLst>
                                        <p:tav tm="0">
                                          <p:val>
                                            <p:fltVal val="0"/>
                                          </p:val>
                                        </p:tav>
                                        <p:tav tm="100000">
                                          <p:val>
                                            <p:strVal val="#ppt_w"/>
                                          </p:val>
                                        </p:tav>
                                      </p:tavLst>
                                    </p:anim>
                                    <p:anim calcmode="lin" valueType="num">
                                      <p:cBhvr>
                                        <p:cTn id="134" dur="500" fill="hold"/>
                                        <p:tgtEl>
                                          <p:spTgt spid="279579"/>
                                        </p:tgtEl>
                                        <p:attrNameLst>
                                          <p:attrName>ppt_h</p:attrName>
                                        </p:attrNameLst>
                                      </p:cBhvr>
                                      <p:tavLst>
                                        <p:tav tm="0">
                                          <p:val>
                                            <p:fltVal val="0"/>
                                          </p:val>
                                        </p:tav>
                                        <p:tav tm="100000">
                                          <p:val>
                                            <p:strVal val="#ppt_h"/>
                                          </p:val>
                                        </p:tav>
                                      </p:tavLst>
                                    </p:anim>
                                    <p:animEffect transition="in" filter="fade">
                                      <p:cBhvr>
                                        <p:cTn id="135" dur="500"/>
                                        <p:tgtEl>
                                          <p:spTgt spid="27957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279583"/>
                                        </p:tgtEl>
                                        <p:attrNameLst>
                                          <p:attrName>style.visibility</p:attrName>
                                        </p:attrNameLst>
                                      </p:cBhvr>
                                      <p:to>
                                        <p:strVal val="visible"/>
                                      </p:to>
                                    </p:set>
                                    <p:anim calcmode="lin" valueType="num">
                                      <p:cBhvr>
                                        <p:cTn id="140" dur="500" fill="hold"/>
                                        <p:tgtEl>
                                          <p:spTgt spid="279583"/>
                                        </p:tgtEl>
                                        <p:attrNameLst>
                                          <p:attrName>ppt_w</p:attrName>
                                        </p:attrNameLst>
                                      </p:cBhvr>
                                      <p:tavLst>
                                        <p:tav tm="0">
                                          <p:val>
                                            <p:fltVal val="0"/>
                                          </p:val>
                                        </p:tav>
                                        <p:tav tm="100000">
                                          <p:val>
                                            <p:strVal val="#ppt_w"/>
                                          </p:val>
                                        </p:tav>
                                      </p:tavLst>
                                    </p:anim>
                                    <p:anim calcmode="lin" valueType="num">
                                      <p:cBhvr>
                                        <p:cTn id="141" dur="500" fill="hold"/>
                                        <p:tgtEl>
                                          <p:spTgt spid="279583"/>
                                        </p:tgtEl>
                                        <p:attrNameLst>
                                          <p:attrName>ppt_h</p:attrName>
                                        </p:attrNameLst>
                                      </p:cBhvr>
                                      <p:tavLst>
                                        <p:tav tm="0">
                                          <p:val>
                                            <p:fltVal val="0"/>
                                          </p:val>
                                        </p:tav>
                                        <p:tav tm="100000">
                                          <p:val>
                                            <p:strVal val="#ppt_h"/>
                                          </p:val>
                                        </p:tav>
                                      </p:tavLst>
                                    </p:anim>
                                    <p:animEffect transition="in" filter="fade">
                                      <p:cBhvr>
                                        <p:cTn id="142" dur="500"/>
                                        <p:tgtEl>
                                          <p:spTgt spid="27958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3" presetClass="exit" presetSubtype="0" fill="hold" grpId="1" nodeType="clickEffect">
                                  <p:stCondLst>
                                    <p:cond delay="0"/>
                                  </p:stCondLst>
                                  <p:childTnLst>
                                    <p:anim calcmode="lin" valueType="num">
                                      <p:cBhvr>
                                        <p:cTn id="146" dur="500"/>
                                        <p:tgtEl>
                                          <p:spTgt spid="279583"/>
                                        </p:tgtEl>
                                        <p:attrNameLst>
                                          <p:attrName>ppt_w</p:attrName>
                                        </p:attrNameLst>
                                      </p:cBhvr>
                                      <p:tavLst>
                                        <p:tav tm="0">
                                          <p:val>
                                            <p:strVal val="ppt_w"/>
                                          </p:val>
                                        </p:tav>
                                        <p:tav tm="100000">
                                          <p:val>
                                            <p:fltVal val="0"/>
                                          </p:val>
                                        </p:tav>
                                      </p:tavLst>
                                    </p:anim>
                                    <p:anim calcmode="lin" valueType="num">
                                      <p:cBhvr>
                                        <p:cTn id="147" dur="500"/>
                                        <p:tgtEl>
                                          <p:spTgt spid="279583"/>
                                        </p:tgtEl>
                                        <p:attrNameLst>
                                          <p:attrName>ppt_h</p:attrName>
                                        </p:attrNameLst>
                                      </p:cBhvr>
                                      <p:tavLst>
                                        <p:tav tm="0">
                                          <p:val>
                                            <p:strVal val="ppt_h"/>
                                          </p:val>
                                        </p:tav>
                                        <p:tav tm="100000">
                                          <p:val>
                                            <p:fltVal val="0"/>
                                          </p:val>
                                        </p:tav>
                                      </p:tavLst>
                                    </p:anim>
                                    <p:animEffect transition="out" filter="fade">
                                      <p:cBhvr>
                                        <p:cTn id="148" dur="500"/>
                                        <p:tgtEl>
                                          <p:spTgt spid="279583"/>
                                        </p:tgtEl>
                                      </p:cBhvr>
                                    </p:animEffect>
                                    <p:set>
                                      <p:cBhvr>
                                        <p:cTn id="149" dur="1" fill="hold">
                                          <p:stCondLst>
                                            <p:cond delay="499"/>
                                          </p:stCondLst>
                                        </p:cTn>
                                        <p:tgtEl>
                                          <p:spTgt spid="279583"/>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xit" presetSubtype="0" fill="hold" grpId="1" nodeType="clickEffect">
                                  <p:stCondLst>
                                    <p:cond delay="0"/>
                                  </p:stCondLst>
                                  <p:childTnLst>
                                    <p:anim calcmode="lin" valueType="num">
                                      <p:cBhvr>
                                        <p:cTn id="153" dur="500"/>
                                        <p:tgtEl>
                                          <p:spTgt spid="279581"/>
                                        </p:tgtEl>
                                        <p:attrNameLst>
                                          <p:attrName>ppt_w</p:attrName>
                                        </p:attrNameLst>
                                      </p:cBhvr>
                                      <p:tavLst>
                                        <p:tav tm="0">
                                          <p:val>
                                            <p:strVal val="ppt_w"/>
                                          </p:val>
                                        </p:tav>
                                        <p:tav tm="100000">
                                          <p:val>
                                            <p:fltVal val="0"/>
                                          </p:val>
                                        </p:tav>
                                      </p:tavLst>
                                    </p:anim>
                                    <p:anim calcmode="lin" valueType="num">
                                      <p:cBhvr>
                                        <p:cTn id="154" dur="500"/>
                                        <p:tgtEl>
                                          <p:spTgt spid="279581"/>
                                        </p:tgtEl>
                                        <p:attrNameLst>
                                          <p:attrName>ppt_h</p:attrName>
                                        </p:attrNameLst>
                                      </p:cBhvr>
                                      <p:tavLst>
                                        <p:tav tm="0">
                                          <p:val>
                                            <p:strVal val="ppt_h"/>
                                          </p:val>
                                        </p:tav>
                                        <p:tav tm="100000">
                                          <p:val>
                                            <p:fltVal val="0"/>
                                          </p:val>
                                        </p:tav>
                                      </p:tavLst>
                                    </p:anim>
                                    <p:animEffect transition="out" filter="fade">
                                      <p:cBhvr>
                                        <p:cTn id="155" dur="500"/>
                                        <p:tgtEl>
                                          <p:spTgt spid="279581"/>
                                        </p:tgtEl>
                                      </p:cBhvr>
                                    </p:animEffect>
                                    <p:set>
                                      <p:cBhvr>
                                        <p:cTn id="156" dur="1" fill="hold">
                                          <p:stCondLst>
                                            <p:cond delay="499"/>
                                          </p:stCondLst>
                                        </p:cTn>
                                        <p:tgtEl>
                                          <p:spTgt spid="279581"/>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279585"/>
                                        </p:tgtEl>
                                        <p:attrNameLst>
                                          <p:attrName>style.visibility</p:attrName>
                                        </p:attrNameLst>
                                      </p:cBhvr>
                                      <p:to>
                                        <p:strVal val="visible"/>
                                      </p:to>
                                    </p:set>
                                    <p:anim calcmode="lin" valueType="num">
                                      <p:cBhvr>
                                        <p:cTn id="161" dur="500" fill="hold"/>
                                        <p:tgtEl>
                                          <p:spTgt spid="279585"/>
                                        </p:tgtEl>
                                        <p:attrNameLst>
                                          <p:attrName>ppt_w</p:attrName>
                                        </p:attrNameLst>
                                      </p:cBhvr>
                                      <p:tavLst>
                                        <p:tav tm="0">
                                          <p:val>
                                            <p:fltVal val="0"/>
                                          </p:val>
                                        </p:tav>
                                        <p:tav tm="100000">
                                          <p:val>
                                            <p:strVal val="#ppt_w"/>
                                          </p:val>
                                        </p:tav>
                                      </p:tavLst>
                                    </p:anim>
                                    <p:anim calcmode="lin" valueType="num">
                                      <p:cBhvr>
                                        <p:cTn id="162" dur="500" fill="hold"/>
                                        <p:tgtEl>
                                          <p:spTgt spid="279585"/>
                                        </p:tgtEl>
                                        <p:attrNameLst>
                                          <p:attrName>ppt_h</p:attrName>
                                        </p:attrNameLst>
                                      </p:cBhvr>
                                      <p:tavLst>
                                        <p:tav tm="0">
                                          <p:val>
                                            <p:fltVal val="0"/>
                                          </p:val>
                                        </p:tav>
                                        <p:tav tm="100000">
                                          <p:val>
                                            <p:strVal val="#ppt_h"/>
                                          </p:val>
                                        </p:tav>
                                      </p:tavLst>
                                    </p:anim>
                                    <p:animEffect transition="in" filter="fade">
                                      <p:cBhvr>
                                        <p:cTn id="163" dur="500"/>
                                        <p:tgtEl>
                                          <p:spTgt spid="279585"/>
                                        </p:tgtEl>
                                      </p:cBhvr>
                                    </p:animEffect>
                                  </p:childTnLst>
                                </p:cTn>
                              </p:par>
                            </p:childTnLst>
                          </p:cTn>
                        </p:par>
                        <p:par>
                          <p:cTn id="164" fill="hold" nodeType="afterGroup">
                            <p:stCondLst>
                              <p:cond delay="500"/>
                            </p:stCondLst>
                            <p:childTnLst>
                              <p:par>
                                <p:cTn id="165" presetID="22" presetClass="exit" presetSubtype="8" fill="hold" nodeType="afterEffect">
                                  <p:stCondLst>
                                    <p:cond delay="0"/>
                                  </p:stCondLst>
                                  <p:childTnLst>
                                    <p:animEffect transition="out" filter="wipe(left)">
                                      <p:cBhvr>
                                        <p:cTn id="166" dur="500"/>
                                        <p:tgtEl>
                                          <p:spTgt spid="279580"/>
                                        </p:tgtEl>
                                      </p:cBhvr>
                                    </p:animEffect>
                                    <p:set>
                                      <p:cBhvr>
                                        <p:cTn id="167" dur="1" fill="hold">
                                          <p:stCondLst>
                                            <p:cond delay="499"/>
                                          </p:stCondLst>
                                        </p:cTn>
                                        <p:tgtEl>
                                          <p:spTgt spid="279580"/>
                                        </p:tgtEl>
                                        <p:attrNameLst>
                                          <p:attrName>style.visibility</p:attrName>
                                        </p:attrNameLst>
                                      </p:cBhvr>
                                      <p:to>
                                        <p:strVal val="hidden"/>
                                      </p:to>
                                    </p:set>
                                  </p:childTnLst>
                                </p:cTn>
                              </p:par>
                            </p:childTnLst>
                          </p:cTn>
                        </p:par>
                        <p:par>
                          <p:cTn id="168" fill="hold" nodeType="afterGroup">
                            <p:stCondLst>
                              <p:cond delay="1000"/>
                            </p:stCondLst>
                            <p:childTnLst>
                              <p:par>
                                <p:cTn id="169" presetID="22" presetClass="entr" presetSubtype="8" fill="hold" nodeType="afterEffect">
                                  <p:stCondLst>
                                    <p:cond delay="0"/>
                                  </p:stCondLst>
                                  <p:childTnLst>
                                    <p:set>
                                      <p:cBhvr>
                                        <p:cTn id="170" dur="1" fill="hold">
                                          <p:stCondLst>
                                            <p:cond delay="0"/>
                                          </p:stCondLst>
                                        </p:cTn>
                                        <p:tgtEl>
                                          <p:spTgt spid="279582"/>
                                        </p:tgtEl>
                                        <p:attrNameLst>
                                          <p:attrName>style.visibility</p:attrName>
                                        </p:attrNameLst>
                                      </p:cBhvr>
                                      <p:to>
                                        <p:strVal val="visible"/>
                                      </p:to>
                                    </p:set>
                                    <p:animEffect transition="in" filter="wipe(left)">
                                      <p:cBhvr>
                                        <p:cTn id="171" dur="500"/>
                                        <p:tgtEl>
                                          <p:spTgt spid="279582"/>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53" presetClass="exit" presetSubtype="0" fill="hold" grpId="1" nodeType="clickEffect">
                                  <p:stCondLst>
                                    <p:cond delay="0"/>
                                  </p:stCondLst>
                                  <p:childTnLst>
                                    <p:anim calcmode="lin" valueType="num">
                                      <p:cBhvr>
                                        <p:cTn id="175" dur="500"/>
                                        <p:tgtEl>
                                          <p:spTgt spid="279585"/>
                                        </p:tgtEl>
                                        <p:attrNameLst>
                                          <p:attrName>ppt_w</p:attrName>
                                        </p:attrNameLst>
                                      </p:cBhvr>
                                      <p:tavLst>
                                        <p:tav tm="0">
                                          <p:val>
                                            <p:strVal val="ppt_w"/>
                                          </p:val>
                                        </p:tav>
                                        <p:tav tm="100000">
                                          <p:val>
                                            <p:fltVal val="0"/>
                                          </p:val>
                                        </p:tav>
                                      </p:tavLst>
                                    </p:anim>
                                    <p:anim calcmode="lin" valueType="num">
                                      <p:cBhvr>
                                        <p:cTn id="176" dur="500"/>
                                        <p:tgtEl>
                                          <p:spTgt spid="279585"/>
                                        </p:tgtEl>
                                        <p:attrNameLst>
                                          <p:attrName>ppt_h</p:attrName>
                                        </p:attrNameLst>
                                      </p:cBhvr>
                                      <p:tavLst>
                                        <p:tav tm="0">
                                          <p:val>
                                            <p:strVal val="ppt_h"/>
                                          </p:val>
                                        </p:tav>
                                        <p:tav tm="100000">
                                          <p:val>
                                            <p:fltVal val="0"/>
                                          </p:val>
                                        </p:tav>
                                      </p:tavLst>
                                    </p:anim>
                                    <p:animEffect transition="out" filter="fade">
                                      <p:cBhvr>
                                        <p:cTn id="177" dur="500"/>
                                        <p:tgtEl>
                                          <p:spTgt spid="279585"/>
                                        </p:tgtEl>
                                      </p:cBhvr>
                                    </p:animEffect>
                                    <p:set>
                                      <p:cBhvr>
                                        <p:cTn id="178" dur="1" fill="hold">
                                          <p:stCondLst>
                                            <p:cond delay="499"/>
                                          </p:stCondLst>
                                        </p:cTn>
                                        <p:tgtEl>
                                          <p:spTgt spid="279585"/>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xit" presetSubtype="8" fill="hold" nodeType="clickEffect">
                                  <p:stCondLst>
                                    <p:cond delay="0"/>
                                  </p:stCondLst>
                                  <p:childTnLst>
                                    <p:animEffect transition="out" filter="wipe(left)">
                                      <p:cBhvr>
                                        <p:cTn id="182" dur="500"/>
                                        <p:tgtEl>
                                          <p:spTgt spid="279582"/>
                                        </p:tgtEl>
                                      </p:cBhvr>
                                    </p:animEffect>
                                    <p:set>
                                      <p:cBhvr>
                                        <p:cTn id="183" dur="1" fill="hold">
                                          <p:stCondLst>
                                            <p:cond delay="499"/>
                                          </p:stCondLst>
                                        </p:cTn>
                                        <p:tgtEl>
                                          <p:spTgt spid="279582"/>
                                        </p:tgtEl>
                                        <p:attrNameLst>
                                          <p:attrName>style.visibility</p:attrName>
                                        </p:attrNameLst>
                                      </p:cBhvr>
                                      <p:to>
                                        <p:strVal val="hidden"/>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279589"/>
                                        </p:tgtEl>
                                        <p:attrNameLst>
                                          <p:attrName>style.visibility</p:attrName>
                                        </p:attrNameLst>
                                      </p:cBhvr>
                                      <p:to>
                                        <p:strVal val="visibl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6" presetClass="emph" presetSubtype="0" repeatCount="3000" fill="hold" grpId="1" nodeType="clickEffect">
                                  <p:stCondLst>
                                    <p:cond delay="0"/>
                                  </p:stCondLst>
                                  <p:childTnLst>
                                    <p:animEffect transition="out" filter="fade">
                                      <p:cBhvr>
                                        <p:cTn id="191" dur="500" tmFilter="0, 0; .2, .5; .8, .5; 1, 0"/>
                                        <p:tgtEl>
                                          <p:spTgt spid="279588"/>
                                        </p:tgtEl>
                                      </p:cBhvr>
                                    </p:animEffect>
                                    <p:animScale>
                                      <p:cBhvr>
                                        <p:cTn id="192" dur="250" autoRev="1" fill="hold"/>
                                        <p:tgtEl>
                                          <p:spTgt spid="279588"/>
                                        </p:tgtEl>
                                      </p:cBhvr>
                                      <p:by x="105000" y="105000"/>
                                    </p:animScale>
                                  </p:childTnLst>
                                </p:cTn>
                              </p:par>
                            </p:childTnLst>
                          </p:cTn>
                        </p:par>
                        <p:par>
                          <p:cTn id="193" fill="hold" nodeType="afterGroup">
                            <p:stCondLst>
                              <p:cond delay="1500"/>
                            </p:stCondLst>
                            <p:childTnLst>
                              <p:par>
                                <p:cTn id="194" presetID="22" presetClass="entr" presetSubtype="2" fill="hold" nodeType="afterEffect">
                                  <p:stCondLst>
                                    <p:cond delay="0"/>
                                  </p:stCondLst>
                                  <p:childTnLst>
                                    <p:set>
                                      <p:cBhvr>
                                        <p:cTn id="195" dur="1" fill="hold">
                                          <p:stCondLst>
                                            <p:cond delay="0"/>
                                          </p:stCondLst>
                                        </p:cTn>
                                        <p:tgtEl>
                                          <p:spTgt spid="279562"/>
                                        </p:tgtEl>
                                        <p:attrNameLst>
                                          <p:attrName>style.visibility</p:attrName>
                                        </p:attrNameLst>
                                      </p:cBhvr>
                                      <p:to>
                                        <p:strVal val="visible"/>
                                      </p:to>
                                    </p:set>
                                    <p:animEffect transition="in" filter="wipe(right)">
                                      <p:cBhvr>
                                        <p:cTn id="196" dur="500"/>
                                        <p:tgtEl>
                                          <p:spTgt spid="279562"/>
                                        </p:tgtEl>
                                      </p:cBhvr>
                                    </p:animEffect>
                                  </p:childTnLst>
                                </p:cTn>
                              </p:par>
                            </p:childTnLst>
                          </p:cTn>
                        </p:par>
                        <p:par>
                          <p:cTn id="197" fill="hold" nodeType="afterGroup">
                            <p:stCondLst>
                              <p:cond delay="2000"/>
                            </p:stCondLst>
                            <p:childTnLst>
                              <p:par>
                                <p:cTn id="198" presetID="53" presetClass="entr" presetSubtype="0" fill="hold" grpId="0" nodeType="afterEffect">
                                  <p:stCondLst>
                                    <p:cond delay="0"/>
                                  </p:stCondLst>
                                  <p:childTnLst>
                                    <p:set>
                                      <p:cBhvr>
                                        <p:cTn id="199" dur="1" fill="hold">
                                          <p:stCondLst>
                                            <p:cond delay="0"/>
                                          </p:stCondLst>
                                        </p:cTn>
                                        <p:tgtEl>
                                          <p:spTgt spid="279575"/>
                                        </p:tgtEl>
                                        <p:attrNameLst>
                                          <p:attrName>style.visibility</p:attrName>
                                        </p:attrNameLst>
                                      </p:cBhvr>
                                      <p:to>
                                        <p:strVal val="visible"/>
                                      </p:to>
                                    </p:set>
                                    <p:anim calcmode="lin" valueType="num">
                                      <p:cBhvr>
                                        <p:cTn id="200" dur="500" fill="hold"/>
                                        <p:tgtEl>
                                          <p:spTgt spid="279575"/>
                                        </p:tgtEl>
                                        <p:attrNameLst>
                                          <p:attrName>ppt_w</p:attrName>
                                        </p:attrNameLst>
                                      </p:cBhvr>
                                      <p:tavLst>
                                        <p:tav tm="0">
                                          <p:val>
                                            <p:fltVal val="0"/>
                                          </p:val>
                                        </p:tav>
                                        <p:tav tm="100000">
                                          <p:val>
                                            <p:strVal val="#ppt_w"/>
                                          </p:val>
                                        </p:tav>
                                      </p:tavLst>
                                    </p:anim>
                                    <p:anim calcmode="lin" valueType="num">
                                      <p:cBhvr>
                                        <p:cTn id="201" dur="500" fill="hold"/>
                                        <p:tgtEl>
                                          <p:spTgt spid="279575"/>
                                        </p:tgtEl>
                                        <p:attrNameLst>
                                          <p:attrName>ppt_h</p:attrName>
                                        </p:attrNameLst>
                                      </p:cBhvr>
                                      <p:tavLst>
                                        <p:tav tm="0">
                                          <p:val>
                                            <p:fltVal val="0"/>
                                          </p:val>
                                        </p:tav>
                                        <p:tav tm="100000">
                                          <p:val>
                                            <p:strVal val="#ppt_h"/>
                                          </p:val>
                                        </p:tav>
                                      </p:tavLst>
                                    </p:anim>
                                    <p:animEffect transition="in" filter="fade">
                                      <p:cBhvr>
                                        <p:cTn id="202" dur="500"/>
                                        <p:tgtEl>
                                          <p:spTgt spid="279575"/>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53" presetClass="exit" presetSubtype="0" fill="hold" grpId="1" nodeType="clickEffect">
                                  <p:stCondLst>
                                    <p:cond delay="0"/>
                                  </p:stCondLst>
                                  <p:childTnLst>
                                    <p:anim calcmode="lin" valueType="num">
                                      <p:cBhvr>
                                        <p:cTn id="206" dur="500"/>
                                        <p:tgtEl>
                                          <p:spTgt spid="279575"/>
                                        </p:tgtEl>
                                        <p:attrNameLst>
                                          <p:attrName>ppt_w</p:attrName>
                                        </p:attrNameLst>
                                      </p:cBhvr>
                                      <p:tavLst>
                                        <p:tav tm="0">
                                          <p:val>
                                            <p:strVal val="ppt_w"/>
                                          </p:val>
                                        </p:tav>
                                        <p:tav tm="100000">
                                          <p:val>
                                            <p:fltVal val="0"/>
                                          </p:val>
                                        </p:tav>
                                      </p:tavLst>
                                    </p:anim>
                                    <p:anim calcmode="lin" valueType="num">
                                      <p:cBhvr>
                                        <p:cTn id="207" dur="500"/>
                                        <p:tgtEl>
                                          <p:spTgt spid="279575"/>
                                        </p:tgtEl>
                                        <p:attrNameLst>
                                          <p:attrName>ppt_h</p:attrName>
                                        </p:attrNameLst>
                                      </p:cBhvr>
                                      <p:tavLst>
                                        <p:tav tm="0">
                                          <p:val>
                                            <p:strVal val="ppt_h"/>
                                          </p:val>
                                        </p:tav>
                                        <p:tav tm="100000">
                                          <p:val>
                                            <p:fltVal val="0"/>
                                          </p:val>
                                        </p:tav>
                                      </p:tavLst>
                                    </p:anim>
                                    <p:animEffect transition="out" filter="fade">
                                      <p:cBhvr>
                                        <p:cTn id="208" dur="500"/>
                                        <p:tgtEl>
                                          <p:spTgt spid="279575"/>
                                        </p:tgtEl>
                                      </p:cBhvr>
                                    </p:animEffect>
                                    <p:set>
                                      <p:cBhvr>
                                        <p:cTn id="209" dur="1" fill="hold">
                                          <p:stCondLst>
                                            <p:cond delay="499"/>
                                          </p:stCondLst>
                                        </p:cTn>
                                        <p:tgtEl>
                                          <p:spTgt spid="279575"/>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53" presetClass="entr" presetSubtype="0" fill="hold" grpId="2" nodeType="clickEffect">
                                  <p:stCondLst>
                                    <p:cond delay="0"/>
                                  </p:stCondLst>
                                  <p:childTnLst>
                                    <p:set>
                                      <p:cBhvr>
                                        <p:cTn id="213" dur="1" fill="hold">
                                          <p:stCondLst>
                                            <p:cond delay="0"/>
                                          </p:stCondLst>
                                        </p:cTn>
                                        <p:tgtEl>
                                          <p:spTgt spid="279570"/>
                                        </p:tgtEl>
                                        <p:attrNameLst>
                                          <p:attrName>style.visibility</p:attrName>
                                        </p:attrNameLst>
                                      </p:cBhvr>
                                      <p:to>
                                        <p:strVal val="visible"/>
                                      </p:to>
                                    </p:set>
                                    <p:anim calcmode="lin" valueType="num">
                                      <p:cBhvr>
                                        <p:cTn id="214" dur="500" fill="hold"/>
                                        <p:tgtEl>
                                          <p:spTgt spid="279570"/>
                                        </p:tgtEl>
                                        <p:attrNameLst>
                                          <p:attrName>ppt_w</p:attrName>
                                        </p:attrNameLst>
                                      </p:cBhvr>
                                      <p:tavLst>
                                        <p:tav tm="0">
                                          <p:val>
                                            <p:fltVal val="0"/>
                                          </p:val>
                                        </p:tav>
                                        <p:tav tm="100000">
                                          <p:val>
                                            <p:strVal val="#ppt_w"/>
                                          </p:val>
                                        </p:tav>
                                      </p:tavLst>
                                    </p:anim>
                                    <p:anim calcmode="lin" valueType="num">
                                      <p:cBhvr>
                                        <p:cTn id="215" dur="500" fill="hold"/>
                                        <p:tgtEl>
                                          <p:spTgt spid="279570"/>
                                        </p:tgtEl>
                                        <p:attrNameLst>
                                          <p:attrName>ppt_h</p:attrName>
                                        </p:attrNameLst>
                                      </p:cBhvr>
                                      <p:tavLst>
                                        <p:tav tm="0">
                                          <p:val>
                                            <p:fltVal val="0"/>
                                          </p:val>
                                        </p:tav>
                                        <p:tav tm="100000">
                                          <p:val>
                                            <p:strVal val="#ppt_h"/>
                                          </p:val>
                                        </p:tav>
                                      </p:tavLst>
                                    </p:anim>
                                    <p:animEffect transition="in" filter="fade">
                                      <p:cBhvr>
                                        <p:cTn id="216" dur="500"/>
                                        <p:tgtEl>
                                          <p:spTgt spid="279570"/>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53" presetClass="entr" presetSubtype="0" fill="hold" grpId="2" nodeType="clickEffect">
                                  <p:stCondLst>
                                    <p:cond delay="0"/>
                                  </p:stCondLst>
                                  <p:childTnLst>
                                    <p:set>
                                      <p:cBhvr>
                                        <p:cTn id="220" dur="1" fill="hold">
                                          <p:stCondLst>
                                            <p:cond delay="0"/>
                                          </p:stCondLst>
                                        </p:cTn>
                                        <p:tgtEl>
                                          <p:spTgt spid="279573"/>
                                        </p:tgtEl>
                                        <p:attrNameLst>
                                          <p:attrName>style.visibility</p:attrName>
                                        </p:attrNameLst>
                                      </p:cBhvr>
                                      <p:to>
                                        <p:strVal val="visible"/>
                                      </p:to>
                                    </p:set>
                                    <p:anim calcmode="lin" valueType="num">
                                      <p:cBhvr>
                                        <p:cTn id="221" dur="500" fill="hold"/>
                                        <p:tgtEl>
                                          <p:spTgt spid="279573"/>
                                        </p:tgtEl>
                                        <p:attrNameLst>
                                          <p:attrName>ppt_w</p:attrName>
                                        </p:attrNameLst>
                                      </p:cBhvr>
                                      <p:tavLst>
                                        <p:tav tm="0">
                                          <p:val>
                                            <p:fltVal val="0"/>
                                          </p:val>
                                        </p:tav>
                                        <p:tav tm="100000">
                                          <p:val>
                                            <p:strVal val="#ppt_w"/>
                                          </p:val>
                                        </p:tav>
                                      </p:tavLst>
                                    </p:anim>
                                    <p:anim calcmode="lin" valueType="num">
                                      <p:cBhvr>
                                        <p:cTn id="222" dur="500" fill="hold"/>
                                        <p:tgtEl>
                                          <p:spTgt spid="279573"/>
                                        </p:tgtEl>
                                        <p:attrNameLst>
                                          <p:attrName>ppt_h</p:attrName>
                                        </p:attrNameLst>
                                      </p:cBhvr>
                                      <p:tavLst>
                                        <p:tav tm="0">
                                          <p:val>
                                            <p:fltVal val="0"/>
                                          </p:val>
                                        </p:tav>
                                        <p:tav tm="100000">
                                          <p:val>
                                            <p:strVal val="#ppt_h"/>
                                          </p:val>
                                        </p:tav>
                                      </p:tavLst>
                                    </p:anim>
                                    <p:animEffect transition="in" filter="fade">
                                      <p:cBhvr>
                                        <p:cTn id="223" dur="500"/>
                                        <p:tgtEl>
                                          <p:spTgt spid="279573"/>
                                        </p:tgtEl>
                                      </p:cBhvr>
                                    </p:animEffec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26" presetClass="emph" presetSubtype="0" repeatCount="3000" fill="hold" grpId="1" nodeType="clickEffect">
                                  <p:stCondLst>
                                    <p:cond delay="0"/>
                                  </p:stCondLst>
                                  <p:childTnLst>
                                    <p:animEffect transition="out" filter="fade">
                                      <p:cBhvr>
                                        <p:cTn id="227" dur="500" tmFilter="0, 0; .2, .5; .8, .5; 1, 0"/>
                                        <p:tgtEl>
                                          <p:spTgt spid="279560"/>
                                        </p:tgtEl>
                                      </p:cBhvr>
                                    </p:animEffect>
                                    <p:animScale>
                                      <p:cBhvr>
                                        <p:cTn id="228" dur="250" autoRev="1" fill="hold"/>
                                        <p:tgtEl>
                                          <p:spTgt spid="279560"/>
                                        </p:tgtEl>
                                      </p:cBhvr>
                                      <p:by x="105000" y="105000"/>
                                    </p:animScale>
                                  </p:childTnLst>
                                </p:cTn>
                              </p:par>
                            </p:childTnLst>
                          </p:cTn>
                        </p:par>
                      </p:childTnLst>
                    </p:cTn>
                  </p:par>
                  <p:par>
                    <p:cTn id="229" fill="hold" nodeType="clickPar">
                      <p:stCondLst>
                        <p:cond delay="indefinite"/>
                      </p:stCondLst>
                      <p:childTnLst>
                        <p:par>
                          <p:cTn id="230" fill="hold" nodeType="withGroup">
                            <p:stCondLst>
                              <p:cond delay="0"/>
                            </p:stCondLst>
                            <p:childTnLst>
                              <p:par>
                                <p:cTn id="231" presetID="53" presetClass="exit" presetSubtype="0" fill="hold" grpId="3" nodeType="clickEffect">
                                  <p:stCondLst>
                                    <p:cond delay="0"/>
                                  </p:stCondLst>
                                  <p:childTnLst>
                                    <p:anim calcmode="lin" valueType="num">
                                      <p:cBhvr>
                                        <p:cTn id="232" dur="500"/>
                                        <p:tgtEl>
                                          <p:spTgt spid="279573"/>
                                        </p:tgtEl>
                                        <p:attrNameLst>
                                          <p:attrName>ppt_w</p:attrName>
                                        </p:attrNameLst>
                                      </p:cBhvr>
                                      <p:tavLst>
                                        <p:tav tm="0">
                                          <p:val>
                                            <p:strVal val="ppt_w"/>
                                          </p:val>
                                        </p:tav>
                                        <p:tav tm="100000">
                                          <p:val>
                                            <p:fltVal val="0"/>
                                          </p:val>
                                        </p:tav>
                                      </p:tavLst>
                                    </p:anim>
                                    <p:anim calcmode="lin" valueType="num">
                                      <p:cBhvr>
                                        <p:cTn id="233" dur="500"/>
                                        <p:tgtEl>
                                          <p:spTgt spid="279573"/>
                                        </p:tgtEl>
                                        <p:attrNameLst>
                                          <p:attrName>ppt_h</p:attrName>
                                        </p:attrNameLst>
                                      </p:cBhvr>
                                      <p:tavLst>
                                        <p:tav tm="0">
                                          <p:val>
                                            <p:strVal val="ppt_h"/>
                                          </p:val>
                                        </p:tav>
                                        <p:tav tm="100000">
                                          <p:val>
                                            <p:fltVal val="0"/>
                                          </p:val>
                                        </p:tav>
                                      </p:tavLst>
                                    </p:anim>
                                    <p:animEffect transition="out" filter="fade">
                                      <p:cBhvr>
                                        <p:cTn id="234" dur="500"/>
                                        <p:tgtEl>
                                          <p:spTgt spid="279573"/>
                                        </p:tgtEl>
                                      </p:cBhvr>
                                    </p:animEffect>
                                    <p:set>
                                      <p:cBhvr>
                                        <p:cTn id="235" dur="1" fill="hold">
                                          <p:stCondLst>
                                            <p:cond delay="499"/>
                                          </p:stCondLst>
                                        </p:cTn>
                                        <p:tgtEl>
                                          <p:spTgt spid="279573"/>
                                        </p:tgtEl>
                                        <p:attrNameLst>
                                          <p:attrName>style.visibility</p:attrName>
                                        </p:attrNameLst>
                                      </p:cBhvr>
                                      <p:to>
                                        <p:strVal val="hidden"/>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53" presetClass="exit" presetSubtype="0" fill="hold" grpId="3" nodeType="clickEffect">
                                  <p:stCondLst>
                                    <p:cond delay="0"/>
                                  </p:stCondLst>
                                  <p:childTnLst>
                                    <p:anim calcmode="lin" valueType="num">
                                      <p:cBhvr>
                                        <p:cTn id="239" dur="500"/>
                                        <p:tgtEl>
                                          <p:spTgt spid="279570"/>
                                        </p:tgtEl>
                                        <p:attrNameLst>
                                          <p:attrName>ppt_w</p:attrName>
                                        </p:attrNameLst>
                                      </p:cBhvr>
                                      <p:tavLst>
                                        <p:tav tm="0">
                                          <p:val>
                                            <p:strVal val="ppt_w"/>
                                          </p:val>
                                        </p:tav>
                                        <p:tav tm="100000">
                                          <p:val>
                                            <p:fltVal val="0"/>
                                          </p:val>
                                        </p:tav>
                                      </p:tavLst>
                                    </p:anim>
                                    <p:anim calcmode="lin" valueType="num">
                                      <p:cBhvr>
                                        <p:cTn id="240" dur="500"/>
                                        <p:tgtEl>
                                          <p:spTgt spid="279570"/>
                                        </p:tgtEl>
                                        <p:attrNameLst>
                                          <p:attrName>ppt_h</p:attrName>
                                        </p:attrNameLst>
                                      </p:cBhvr>
                                      <p:tavLst>
                                        <p:tav tm="0">
                                          <p:val>
                                            <p:strVal val="ppt_h"/>
                                          </p:val>
                                        </p:tav>
                                        <p:tav tm="100000">
                                          <p:val>
                                            <p:fltVal val="0"/>
                                          </p:val>
                                        </p:tav>
                                      </p:tavLst>
                                    </p:anim>
                                    <p:animEffect transition="out" filter="fade">
                                      <p:cBhvr>
                                        <p:cTn id="241" dur="500"/>
                                        <p:tgtEl>
                                          <p:spTgt spid="279570"/>
                                        </p:tgtEl>
                                      </p:cBhvr>
                                    </p:animEffect>
                                    <p:set>
                                      <p:cBhvr>
                                        <p:cTn id="242" dur="1" fill="hold">
                                          <p:stCondLst>
                                            <p:cond delay="499"/>
                                          </p:stCondLst>
                                        </p:cTn>
                                        <p:tgtEl>
                                          <p:spTgt spid="279570"/>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53" presetClass="entr" presetSubtype="0" fill="hold" grpId="0" nodeType="clickEffect">
                                  <p:stCondLst>
                                    <p:cond delay="0"/>
                                  </p:stCondLst>
                                  <p:childTnLst>
                                    <p:set>
                                      <p:cBhvr>
                                        <p:cTn id="246" dur="1" fill="hold">
                                          <p:stCondLst>
                                            <p:cond delay="0"/>
                                          </p:stCondLst>
                                        </p:cTn>
                                        <p:tgtEl>
                                          <p:spTgt spid="279576"/>
                                        </p:tgtEl>
                                        <p:attrNameLst>
                                          <p:attrName>style.visibility</p:attrName>
                                        </p:attrNameLst>
                                      </p:cBhvr>
                                      <p:to>
                                        <p:strVal val="visible"/>
                                      </p:to>
                                    </p:set>
                                    <p:anim calcmode="lin" valueType="num">
                                      <p:cBhvr>
                                        <p:cTn id="247" dur="500" fill="hold"/>
                                        <p:tgtEl>
                                          <p:spTgt spid="279576"/>
                                        </p:tgtEl>
                                        <p:attrNameLst>
                                          <p:attrName>ppt_w</p:attrName>
                                        </p:attrNameLst>
                                      </p:cBhvr>
                                      <p:tavLst>
                                        <p:tav tm="0">
                                          <p:val>
                                            <p:fltVal val="0"/>
                                          </p:val>
                                        </p:tav>
                                        <p:tav tm="100000">
                                          <p:val>
                                            <p:strVal val="#ppt_w"/>
                                          </p:val>
                                        </p:tav>
                                      </p:tavLst>
                                    </p:anim>
                                    <p:anim calcmode="lin" valueType="num">
                                      <p:cBhvr>
                                        <p:cTn id="248" dur="500" fill="hold"/>
                                        <p:tgtEl>
                                          <p:spTgt spid="279576"/>
                                        </p:tgtEl>
                                        <p:attrNameLst>
                                          <p:attrName>ppt_h</p:attrName>
                                        </p:attrNameLst>
                                      </p:cBhvr>
                                      <p:tavLst>
                                        <p:tav tm="0">
                                          <p:val>
                                            <p:fltVal val="0"/>
                                          </p:val>
                                        </p:tav>
                                        <p:tav tm="100000">
                                          <p:val>
                                            <p:strVal val="#ppt_h"/>
                                          </p:val>
                                        </p:tav>
                                      </p:tavLst>
                                    </p:anim>
                                    <p:animEffect transition="in" filter="fade">
                                      <p:cBhvr>
                                        <p:cTn id="249" dur="500"/>
                                        <p:tgtEl>
                                          <p:spTgt spid="279576"/>
                                        </p:tgtEl>
                                      </p:cBhvr>
                                    </p:animEffect>
                                  </p:childTnLst>
                                </p:cTn>
                              </p:par>
                            </p:childTnLst>
                          </p:cTn>
                        </p:par>
                        <p:par>
                          <p:cTn id="250" fill="hold" nodeType="afterGroup">
                            <p:stCondLst>
                              <p:cond delay="500"/>
                            </p:stCondLst>
                            <p:childTnLst>
                              <p:par>
                                <p:cTn id="251" presetID="22" presetClass="exit" presetSubtype="8" fill="hold" nodeType="afterEffect">
                                  <p:stCondLst>
                                    <p:cond delay="0"/>
                                  </p:stCondLst>
                                  <p:childTnLst>
                                    <p:animEffect transition="out" filter="wipe(left)">
                                      <p:cBhvr>
                                        <p:cTn id="252" dur="500"/>
                                        <p:tgtEl>
                                          <p:spTgt spid="279562"/>
                                        </p:tgtEl>
                                      </p:cBhvr>
                                    </p:animEffect>
                                    <p:set>
                                      <p:cBhvr>
                                        <p:cTn id="253" dur="1" fill="hold">
                                          <p:stCondLst>
                                            <p:cond delay="499"/>
                                          </p:stCondLst>
                                        </p:cTn>
                                        <p:tgtEl>
                                          <p:spTgt spid="279562"/>
                                        </p:tgtEl>
                                        <p:attrNameLst>
                                          <p:attrName>style.visibility</p:attrName>
                                        </p:attrNameLst>
                                      </p:cBhvr>
                                      <p:to>
                                        <p:strVal val="hidden"/>
                                      </p:to>
                                    </p:set>
                                  </p:childTnLst>
                                </p:cTn>
                              </p:par>
                            </p:childTnLst>
                          </p:cTn>
                        </p:par>
                        <p:par>
                          <p:cTn id="254" fill="hold" nodeType="afterGroup">
                            <p:stCondLst>
                              <p:cond delay="1000"/>
                            </p:stCondLst>
                            <p:childTnLst>
                              <p:par>
                                <p:cTn id="255" presetID="22" presetClass="entr" presetSubtype="8" fill="hold" nodeType="afterEffect">
                                  <p:stCondLst>
                                    <p:cond delay="0"/>
                                  </p:stCondLst>
                                  <p:childTnLst>
                                    <p:set>
                                      <p:cBhvr>
                                        <p:cTn id="256" dur="1" fill="hold">
                                          <p:stCondLst>
                                            <p:cond delay="0"/>
                                          </p:stCondLst>
                                        </p:cTn>
                                        <p:tgtEl>
                                          <p:spTgt spid="279572"/>
                                        </p:tgtEl>
                                        <p:attrNameLst>
                                          <p:attrName>style.visibility</p:attrName>
                                        </p:attrNameLst>
                                      </p:cBhvr>
                                      <p:to>
                                        <p:strVal val="visible"/>
                                      </p:to>
                                    </p:set>
                                    <p:animEffect transition="in" filter="wipe(left)">
                                      <p:cBhvr>
                                        <p:cTn id="257" dur="500"/>
                                        <p:tgtEl>
                                          <p:spTgt spid="279572"/>
                                        </p:tgtEl>
                                      </p:cBhvr>
                                    </p:animEffec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53" presetClass="exit" presetSubtype="0" fill="hold" grpId="1" nodeType="clickEffect">
                                  <p:stCondLst>
                                    <p:cond delay="0"/>
                                  </p:stCondLst>
                                  <p:childTnLst>
                                    <p:anim calcmode="lin" valueType="num">
                                      <p:cBhvr>
                                        <p:cTn id="261" dur="500"/>
                                        <p:tgtEl>
                                          <p:spTgt spid="279576"/>
                                        </p:tgtEl>
                                        <p:attrNameLst>
                                          <p:attrName>ppt_w</p:attrName>
                                        </p:attrNameLst>
                                      </p:cBhvr>
                                      <p:tavLst>
                                        <p:tav tm="0">
                                          <p:val>
                                            <p:strVal val="ppt_w"/>
                                          </p:val>
                                        </p:tav>
                                        <p:tav tm="100000">
                                          <p:val>
                                            <p:fltVal val="0"/>
                                          </p:val>
                                        </p:tav>
                                      </p:tavLst>
                                    </p:anim>
                                    <p:anim calcmode="lin" valueType="num">
                                      <p:cBhvr>
                                        <p:cTn id="262" dur="500"/>
                                        <p:tgtEl>
                                          <p:spTgt spid="279576"/>
                                        </p:tgtEl>
                                        <p:attrNameLst>
                                          <p:attrName>ppt_h</p:attrName>
                                        </p:attrNameLst>
                                      </p:cBhvr>
                                      <p:tavLst>
                                        <p:tav tm="0">
                                          <p:val>
                                            <p:strVal val="ppt_h"/>
                                          </p:val>
                                        </p:tav>
                                        <p:tav tm="100000">
                                          <p:val>
                                            <p:fltVal val="0"/>
                                          </p:val>
                                        </p:tav>
                                      </p:tavLst>
                                    </p:anim>
                                    <p:animEffect transition="out" filter="fade">
                                      <p:cBhvr>
                                        <p:cTn id="263" dur="500"/>
                                        <p:tgtEl>
                                          <p:spTgt spid="279576"/>
                                        </p:tgtEl>
                                      </p:cBhvr>
                                    </p:animEffect>
                                    <p:set>
                                      <p:cBhvr>
                                        <p:cTn id="264" dur="1" fill="hold">
                                          <p:stCondLst>
                                            <p:cond delay="499"/>
                                          </p:stCondLst>
                                        </p:cTn>
                                        <p:tgtEl>
                                          <p:spTgt spid="279576"/>
                                        </p:tgtEl>
                                        <p:attrNameLst>
                                          <p:attrName>style.visibility</p:attrName>
                                        </p:attrNameLst>
                                      </p:cBhvr>
                                      <p:to>
                                        <p:strVal val="hidden"/>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2" presetClass="exit" presetSubtype="8" fill="hold" nodeType="clickEffect">
                                  <p:stCondLst>
                                    <p:cond delay="0"/>
                                  </p:stCondLst>
                                  <p:childTnLst>
                                    <p:animEffect transition="out" filter="wipe(left)">
                                      <p:cBhvr>
                                        <p:cTn id="268" dur="500"/>
                                        <p:tgtEl>
                                          <p:spTgt spid="279572"/>
                                        </p:tgtEl>
                                      </p:cBhvr>
                                    </p:animEffect>
                                    <p:set>
                                      <p:cBhvr>
                                        <p:cTn id="269" dur="1" fill="hold">
                                          <p:stCondLst>
                                            <p:cond delay="499"/>
                                          </p:stCondLst>
                                        </p:cTn>
                                        <p:tgtEl>
                                          <p:spTgt spid="279572"/>
                                        </p:tgtEl>
                                        <p:attrNameLst>
                                          <p:attrName>style.visibility</p:attrName>
                                        </p:attrNameLst>
                                      </p:cBhvr>
                                      <p:to>
                                        <p:strVal val="hidden"/>
                                      </p:to>
                                    </p:se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53" presetClass="entr" presetSubtype="0" fill="hold" grpId="0" nodeType="clickEffect">
                                  <p:stCondLst>
                                    <p:cond delay="0"/>
                                  </p:stCondLst>
                                  <p:childTnLst>
                                    <p:set>
                                      <p:cBhvr>
                                        <p:cTn id="273" dur="1" fill="hold">
                                          <p:stCondLst>
                                            <p:cond delay="0"/>
                                          </p:stCondLst>
                                        </p:cTn>
                                        <p:tgtEl>
                                          <p:spTgt spid="279586"/>
                                        </p:tgtEl>
                                        <p:attrNameLst>
                                          <p:attrName>style.visibility</p:attrName>
                                        </p:attrNameLst>
                                      </p:cBhvr>
                                      <p:to>
                                        <p:strVal val="visible"/>
                                      </p:to>
                                    </p:set>
                                    <p:anim calcmode="lin" valueType="num">
                                      <p:cBhvr>
                                        <p:cTn id="274" dur="500" fill="hold"/>
                                        <p:tgtEl>
                                          <p:spTgt spid="279586"/>
                                        </p:tgtEl>
                                        <p:attrNameLst>
                                          <p:attrName>ppt_w</p:attrName>
                                        </p:attrNameLst>
                                      </p:cBhvr>
                                      <p:tavLst>
                                        <p:tav tm="0">
                                          <p:val>
                                            <p:fltVal val="0"/>
                                          </p:val>
                                        </p:tav>
                                        <p:tav tm="100000">
                                          <p:val>
                                            <p:strVal val="#ppt_w"/>
                                          </p:val>
                                        </p:tav>
                                      </p:tavLst>
                                    </p:anim>
                                    <p:anim calcmode="lin" valueType="num">
                                      <p:cBhvr>
                                        <p:cTn id="275" dur="500" fill="hold"/>
                                        <p:tgtEl>
                                          <p:spTgt spid="279586"/>
                                        </p:tgtEl>
                                        <p:attrNameLst>
                                          <p:attrName>ppt_h</p:attrName>
                                        </p:attrNameLst>
                                      </p:cBhvr>
                                      <p:tavLst>
                                        <p:tav tm="0">
                                          <p:val>
                                            <p:fltVal val="0"/>
                                          </p:val>
                                        </p:tav>
                                        <p:tav tm="100000">
                                          <p:val>
                                            <p:strVal val="#ppt_h"/>
                                          </p:val>
                                        </p:tav>
                                      </p:tavLst>
                                    </p:anim>
                                    <p:animEffect transition="in" filter="fade">
                                      <p:cBhvr>
                                        <p:cTn id="276" dur="500"/>
                                        <p:tgtEl>
                                          <p:spTgt spid="279586"/>
                                        </p:tgtEl>
                                      </p:cBhvr>
                                    </p:animEffect>
                                  </p:childTnLst>
                                </p:cTn>
                              </p:par>
                            </p:childTnLst>
                          </p:cTn>
                        </p:par>
                        <p:par>
                          <p:cTn id="277" fill="hold" nodeType="afterGroup">
                            <p:stCondLst>
                              <p:cond delay="500"/>
                            </p:stCondLst>
                            <p:childTnLst>
                              <p:par>
                                <p:cTn id="278" presetID="22" presetClass="entr" presetSubtype="2" fill="hold" nodeType="afterEffect">
                                  <p:stCondLst>
                                    <p:cond delay="0"/>
                                  </p:stCondLst>
                                  <p:childTnLst>
                                    <p:set>
                                      <p:cBhvr>
                                        <p:cTn id="279" dur="1" fill="hold">
                                          <p:stCondLst>
                                            <p:cond delay="0"/>
                                          </p:stCondLst>
                                        </p:cTn>
                                        <p:tgtEl>
                                          <p:spTgt spid="279580"/>
                                        </p:tgtEl>
                                        <p:attrNameLst>
                                          <p:attrName>style.visibility</p:attrName>
                                        </p:attrNameLst>
                                      </p:cBhvr>
                                      <p:to>
                                        <p:strVal val="visible"/>
                                      </p:to>
                                    </p:set>
                                    <p:animEffect transition="in" filter="wipe(right)">
                                      <p:cBhvr>
                                        <p:cTn id="280" dur="500"/>
                                        <p:tgtEl>
                                          <p:spTgt spid="279580"/>
                                        </p:tgtEl>
                                      </p:cBhvr>
                                    </p:animEffect>
                                  </p:childTnLst>
                                </p:cTn>
                              </p:par>
                            </p:childTnLst>
                          </p:cTn>
                        </p:par>
                      </p:childTnLst>
                    </p:cTn>
                  </p:par>
                  <p:par>
                    <p:cTn id="281" fill="hold" nodeType="clickPar">
                      <p:stCondLst>
                        <p:cond delay="indefinite"/>
                      </p:stCondLst>
                      <p:childTnLst>
                        <p:par>
                          <p:cTn id="282" fill="hold" nodeType="withGroup">
                            <p:stCondLst>
                              <p:cond delay="0"/>
                            </p:stCondLst>
                            <p:childTnLst>
                              <p:par>
                                <p:cTn id="283" presetID="53" presetClass="exit" presetSubtype="0" fill="hold" grpId="1" nodeType="clickEffect">
                                  <p:stCondLst>
                                    <p:cond delay="0"/>
                                  </p:stCondLst>
                                  <p:childTnLst>
                                    <p:anim calcmode="lin" valueType="num">
                                      <p:cBhvr>
                                        <p:cTn id="284" dur="500"/>
                                        <p:tgtEl>
                                          <p:spTgt spid="279586"/>
                                        </p:tgtEl>
                                        <p:attrNameLst>
                                          <p:attrName>ppt_w</p:attrName>
                                        </p:attrNameLst>
                                      </p:cBhvr>
                                      <p:tavLst>
                                        <p:tav tm="0">
                                          <p:val>
                                            <p:strVal val="ppt_w"/>
                                          </p:val>
                                        </p:tav>
                                        <p:tav tm="100000">
                                          <p:val>
                                            <p:fltVal val="0"/>
                                          </p:val>
                                        </p:tav>
                                      </p:tavLst>
                                    </p:anim>
                                    <p:anim calcmode="lin" valueType="num">
                                      <p:cBhvr>
                                        <p:cTn id="285" dur="500"/>
                                        <p:tgtEl>
                                          <p:spTgt spid="279586"/>
                                        </p:tgtEl>
                                        <p:attrNameLst>
                                          <p:attrName>ppt_h</p:attrName>
                                        </p:attrNameLst>
                                      </p:cBhvr>
                                      <p:tavLst>
                                        <p:tav tm="0">
                                          <p:val>
                                            <p:strVal val="ppt_h"/>
                                          </p:val>
                                        </p:tav>
                                        <p:tav tm="100000">
                                          <p:val>
                                            <p:fltVal val="0"/>
                                          </p:val>
                                        </p:tav>
                                      </p:tavLst>
                                    </p:anim>
                                    <p:animEffect transition="out" filter="fade">
                                      <p:cBhvr>
                                        <p:cTn id="286" dur="500"/>
                                        <p:tgtEl>
                                          <p:spTgt spid="279586"/>
                                        </p:tgtEl>
                                      </p:cBhvr>
                                    </p:animEffect>
                                    <p:set>
                                      <p:cBhvr>
                                        <p:cTn id="287" dur="1" fill="hold">
                                          <p:stCondLst>
                                            <p:cond delay="499"/>
                                          </p:stCondLst>
                                        </p:cTn>
                                        <p:tgtEl>
                                          <p:spTgt spid="279586"/>
                                        </p:tgtEl>
                                        <p:attrNameLst>
                                          <p:attrName>style.visibility</p:attrName>
                                        </p:attrNameLst>
                                      </p:cBhvr>
                                      <p:to>
                                        <p:strVal val="hidden"/>
                                      </p:to>
                                    </p:se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53" presetClass="entr" presetSubtype="0" fill="hold" grpId="2" nodeType="clickEffect">
                                  <p:stCondLst>
                                    <p:cond delay="0"/>
                                  </p:stCondLst>
                                  <p:childTnLst>
                                    <p:set>
                                      <p:cBhvr>
                                        <p:cTn id="291" dur="1" fill="hold">
                                          <p:stCondLst>
                                            <p:cond delay="0"/>
                                          </p:stCondLst>
                                        </p:cTn>
                                        <p:tgtEl>
                                          <p:spTgt spid="279581"/>
                                        </p:tgtEl>
                                        <p:attrNameLst>
                                          <p:attrName>style.visibility</p:attrName>
                                        </p:attrNameLst>
                                      </p:cBhvr>
                                      <p:to>
                                        <p:strVal val="visible"/>
                                      </p:to>
                                    </p:set>
                                    <p:anim calcmode="lin" valueType="num">
                                      <p:cBhvr>
                                        <p:cTn id="292" dur="500" fill="hold"/>
                                        <p:tgtEl>
                                          <p:spTgt spid="279581"/>
                                        </p:tgtEl>
                                        <p:attrNameLst>
                                          <p:attrName>ppt_w</p:attrName>
                                        </p:attrNameLst>
                                      </p:cBhvr>
                                      <p:tavLst>
                                        <p:tav tm="0">
                                          <p:val>
                                            <p:fltVal val="0"/>
                                          </p:val>
                                        </p:tav>
                                        <p:tav tm="100000">
                                          <p:val>
                                            <p:strVal val="#ppt_w"/>
                                          </p:val>
                                        </p:tav>
                                      </p:tavLst>
                                    </p:anim>
                                    <p:anim calcmode="lin" valueType="num">
                                      <p:cBhvr>
                                        <p:cTn id="293" dur="500" fill="hold"/>
                                        <p:tgtEl>
                                          <p:spTgt spid="279581"/>
                                        </p:tgtEl>
                                        <p:attrNameLst>
                                          <p:attrName>ppt_h</p:attrName>
                                        </p:attrNameLst>
                                      </p:cBhvr>
                                      <p:tavLst>
                                        <p:tav tm="0">
                                          <p:val>
                                            <p:fltVal val="0"/>
                                          </p:val>
                                        </p:tav>
                                        <p:tav tm="100000">
                                          <p:val>
                                            <p:strVal val="#ppt_h"/>
                                          </p:val>
                                        </p:tav>
                                      </p:tavLst>
                                    </p:anim>
                                    <p:animEffect transition="in" filter="fade">
                                      <p:cBhvr>
                                        <p:cTn id="294" dur="500"/>
                                        <p:tgtEl>
                                          <p:spTgt spid="279581"/>
                                        </p:tgtEl>
                                      </p:cBhvr>
                                    </p:animEffec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53" presetClass="entr" presetSubtype="0" fill="hold" grpId="2" nodeType="clickEffect">
                                  <p:stCondLst>
                                    <p:cond delay="0"/>
                                  </p:stCondLst>
                                  <p:childTnLst>
                                    <p:set>
                                      <p:cBhvr>
                                        <p:cTn id="298" dur="1" fill="hold">
                                          <p:stCondLst>
                                            <p:cond delay="0"/>
                                          </p:stCondLst>
                                        </p:cTn>
                                        <p:tgtEl>
                                          <p:spTgt spid="279583"/>
                                        </p:tgtEl>
                                        <p:attrNameLst>
                                          <p:attrName>style.visibility</p:attrName>
                                        </p:attrNameLst>
                                      </p:cBhvr>
                                      <p:to>
                                        <p:strVal val="visible"/>
                                      </p:to>
                                    </p:set>
                                    <p:anim calcmode="lin" valueType="num">
                                      <p:cBhvr>
                                        <p:cTn id="299" dur="500" fill="hold"/>
                                        <p:tgtEl>
                                          <p:spTgt spid="279583"/>
                                        </p:tgtEl>
                                        <p:attrNameLst>
                                          <p:attrName>ppt_w</p:attrName>
                                        </p:attrNameLst>
                                      </p:cBhvr>
                                      <p:tavLst>
                                        <p:tav tm="0">
                                          <p:val>
                                            <p:fltVal val="0"/>
                                          </p:val>
                                        </p:tav>
                                        <p:tav tm="100000">
                                          <p:val>
                                            <p:strVal val="#ppt_w"/>
                                          </p:val>
                                        </p:tav>
                                      </p:tavLst>
                                    </p:anim>
                                    <p:anim calcmode="lin" valueType="num">
                                      <p:cBhvr>
                                        <p:cTn id="300" dur="500" fill="hold"/>
                                        <p:tgtEl>
                                          <p:spTgt spid="279583"/>
                                        </p:tgtEl>
                                        <p:attrNameLst>
                                          <p:attrName>ppt_h</p:attrName>
                                        </p:attrNameLst>
                                      </p:cBhvr>
                                      <p:tavLst>
                                        <p:tav tm="0">
                                          <p:val>
                                            <p:fltVal val="0"/>
                                          </p:val>
                                        </p:tav>
                                        <p:tav tm="100000">
                                          <p:val>
                                            <p:strVal val="#ppt_h"/>
                                          </p:val>
                                        </p:tav>
                                      </p:tavLst>
                                    </p:anim>
                                    <p:animEffect transition="in" filter="fade">
                                      <p:cBhvr>
                                        <p:cTn id="301" dur="500"/>
                                        <p:tgtEl>
                                          <p:spTgt spid="279583"/>
                                        </p:tgtEl>
                                      </p:cBhvr>
                                    </p:animEffec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26" presetClass="emph" presetSubtype="0" repeatCount="3000" fill="hold" grpId="1" nodeType="clickEffect">
                                  <p:stCondLst>
                                    <p:cond delay="0"/>
                                  </p:stCondLst>
                                  <p:childTnLst>
                                    <p:animEffect transition="out" filter="fade">
                                      <p:cBhvr>
                                        <p:cTn id="305" dur="500" tmFilter="0, 0; .2, .5; .8, .5; 1, 0"/>
                                        <p:tgtEl>
                                          <p:spTgt spid="279579"/>
                                        </p:tgtEl>
                                      </p:cBhvr>
                                    </p:animEffect>
                                    <p:animScale>
                                      <p:cBhvr>
                                        <p:cTn id="306" dur="250" autoRev="1" fill="hold"/>
                                        <p:tgtEl>
                                          <p:spTgt spid="279579"/>
                                        </p:tgtEl>
                                      </p:cBhvr>
                                      <p:by x="105000" y="105000"/>
                                    </p:animScale>
                                  </p:childTnLst>
                                </p:cTn>
                              </p:par>
                            </p:childTnLst>
                          </p:cTn>
                        </p:par>
                      </p:childTnLst>
                    </p:cTn>
                  </p:par>
                  <p:par>
                    <p:cTn id="307" fill="hold" nodeType="clickPar">
                      <p:stCondLst>
                        <p:cond delay="indefinite"/>
                      </p:stCondLst>
                      <p:childTnLst>
                        <p:par>
                          <p:cTn id="308" fill="hold" nodeType="withGroup">
                            <p:stCondLst>
                              <p:cond delay="0"/>
                            </p:stCondLst>
                            <p:childTnLst>
                              <p:par>
                                <p:cTn id="309" presetID="53" presetClass="exit" presetSubtype="0" fill="hold" grpId="3" nodeType="clickEffect">
                                  <p:stCondLst>
                                    <p:cond delay="0"/>
                                  </p:stCondLst>
                                  <p:childTnLst>
                                    <p:anim calcmode="lin" valueType="num">
                                      <p:cBhvr>
                                        <p:cTn id="310" dur="500"/>
                                        <p:tgtEl>
                                          <p:spTgt spid="279583"/>
                                        </p:tgtEl>
                                        <p:attrNameLst>
                                          <p:attrName>ppt_w</p:attrName>
                                        </p:attrNameLst>
                                      </p:cBhvr>
                                      <p:tavLst>
                                        <p:tav tm="0">
                                          <p:val>
                                            <p:strVal val="ppt_w"/>
                                          </p:val>
                                        </p:tav>
                                        <p:tav tm="100000">
                                          <p:val>
                                            <p:fltVal val="0"/>
                                          </p:val>
                                        </p:tav>
                                      </p:tavLst>
                                    </p:anim>
                                    <p:anim calcmode="lin" valueType="num">
                                      <p:cBhvr>
                                        <p:cTn id="311" dur="500"/>
                                        <p:tgtEl>
                                          <p:spTgt spid="279583"/>
                                        </p:tgtEl>
                                        <p:attrNameLst>
                                          <p:attrName>ppt_h</p:attrName>
                                        </p:attrNameLst>
                                      </p:cBhvr>
                                      <p:tavLst>
                                        <p:tav tm="0">
                                          <p:val>
                                            <p:strVal val="ppt_h"/>
                                          </p:val>
                                        </p:tav>
                                        <p:tav tm="100000">
                                          <p:val>
                                            <p:fltVal val="0"/>
                                          </p:val>
                                        </p:tav>
                                      </p:tavLst>
                                    </p:anim>
                                    <p:animEffect transition="out" filter="fade">
                                      <p:cBhvr>
                                        <p:cTn id="312" dur="500"/>
                                        <p:tgtEl>
                                          <p:spTgt spid="279583"/>
                                        </p:tgtEl>
                                      </p:cBhvr>
                                    </p:animEffect>
                                    <p:set>
                                      <p:cBhvr>
                                        <p:cTn id="313" dur="1" fill="hold">
                                          <p:stCondLst>
                                            <p:cond delay="499"/>
                                          </p:stCondLst>
                                        </p:cTn>
                                        <p:tgtEl>
                                          <p:spTgt spid="279583"/>
                                        </p:tgtEl>
                                        <p:attrNameLst>
                                          <p:attrName>style.visibility</p:attrName>
                                        </p:attrNameLst>
                                      </p:cBhvr>
                                      <p:to>
                                        <p:strVal val="hidden"/>
                                      </p:to>
                                    </p:set>
                                  </p:childTnLst>
                                </p:cTn>
                              </p:par>
                            </p:childTnLst>
                          </p:cTn>
                        </p:par>
                      </p:childTnLst>
                    </p:cTn>
                  </p:par>
                  <p:par>
                    <p:cTn id="314" fill="hold" nodeType="clickPar">
                      <p:stCondLst>
                        <p:cond delay="indefinite"/>
                      </p:stCondLst>
                      <p:childTnLst>
                        <p:par>
                          <p:cTn id="315" fill="hold" nodeType="withGroup">
                            <p:stCondLst>
                              <p:cond delay="0"/>
                            </p:stCondLst>
                            <p:childTnLst>
                              <p:par>
                                <p:cTn id="316" presetID="53" presetClass="exit" presetSubtype="0" fill="hold" grpId="3" nodeType="clickEffect">
                                  <p:stCondLst>
                                    <p:cond delay="0"/>
                                  </p:stCondLst>
                                  <p:childTnLst>
                                    <p:anim calcmode="lin" valueType="num">
                                      <p:cBhvr>
                                        <p:cTn id="317" dur="500"/>
                                        <p:tgtEl>
                                          <p:spTgt spid="279581"/>
                                        </p:tgtEl>
                                        <p:attrNameLst>
                                          <p:attrName>ppt_w</p:attrName>
                                        </p:attrNameLst>
                                      </p:cBhvr>
                                      <p:tavLst>
                                        <p:tav tm="0">
                                          <p:val>
                                            <p:strVal val="ppt_w"/>
                                          </p:val>
                                        </p:tav>
                                        <p:tav tm="100000">
                                          <p:val>
                                            <p:fltVal val="0"/>
                                          </p:val>
                                        </p:tav>
                                      </p:tavLst>
                                    </p:anim>
                                    <p:anim calcmode="lin" valueType="num">
                                      <p:cBhvr>
                                        <p:cTn id="318" dur="500"/>
                                        <p:tgtEl>
                                          <p:spTgt spid="279581"/>
                                        </p:tgtEl>
                                        <p:attrNameLst>
                                          <p:attrName>ppt_h</p:attrName>
                                        </p:attrNameLst>
                                      </p:cBhvr>
                                      <p:tavLst>
                                        <p:tav tm="0">
                                          <p:val>
                                            <p:strVal val="ppt_h"/>
                                          </p:val>
                                        </p:tav>
                                        <p:tav tm="100000">
                                          <p:val>
                                            <p:fltVal val="0"/>
                                          </p:val>
                                        </p:tav>
                                      </p:tavLst>
                                    </p:anim>
                                    <p:animEffect transition="out" filter="fade">
                                      <p:cBhvr>
                                        <p:cTn id="319" dur="500"/>
                                        <p:tgtEl>
                                          <p:spTgt spid="279581"/>
                                        </p:tgtEl>
                                      </p:cBhvr>
                                    </p:animEffect>
                                    <p:set>
                                      <p:cBhvr>
                                        <p:cTn id="320" dur="1" fill="hold">
                                          <p:stCondLst>
                                            <p:cond delay="499"/>
                                          </p:stCondLst>
                                        </p:cTn>
                                        <p:tgtEl>
                                          <p:spTgt spid="279581"/>
                                        </p:tgtEl>
                                        <p:attrNameLst>
                                          <p:attrName>style.visibility</p:attrName>
                                        </p:attrNameLst>
                                      </p:cBhvr>
                                      <p:to>
                                        <p:strVal val="hidden"/>
                                      </p:to>
                                    </p:set>
                                  </p:childTnLst>
                                </p:cTn>
                              </p:par>
                            </p:childTnLst>
                          </p:cTn>
                        </p:par>
                      </p:childTnLst>
                    </p:cTn>
                  </p:par>
                  <p:par>
                    <p:cTn id="321" fill="hold" nodeType="clickPar">
                      <p:stCondLst>
                        <p:cond delay="indefinite"/>
                      </p:stCondLst>
                      <p:childTnLst>
                        <p:par>
                          <p:cTn id="322" fill="hold" nodeType="withGroup">
                            <p:stCondLst>
                              <p:cond delay="0"/>
                            </p:stCondLst>
                            <p:childTnLst>
                              <p:par>
                                <p:cTn id="323" presetID="53" presetClass="entr" presetSubtype="0" fill="hold" grpId="0" nodeType="clickEffect">
                                  <p:stCondLst>
                                    <p:cond delay="0"/>
                                  </p:stCondLst>
                                  <p:childTnLst>
                                    <p:set>
                                      <p:cBhvr>
                                        <p:cTn id="324" dur="1" fill="hold">
                                          <p:stCondLst>
                                            <p:cond delay="0"/>
                                          </p:stCondLst>
                                        </p:cTn>
                                        <p:tgtEl>
                                          <p:spTgt spid="279587"/>
                                        </p:tgtEl>
                                        <p:attrNameLst>
                                          <p:attrName>style.visibility</p:attrName>
                                        </p:attrNameLst>
                                      </p:cBhvr>
                                      <p:to>
                                        <p:strVal val="visible"/>
                                      </p:to>
                                    </p:set>
                                    <p:anim calcmode="lin" valueType="num">
                                      <p:cBhvr>
                                        <p:cTn id="325" dur="500" fill="hold"/>
                                        <p:tgtEl>
                                          <p:spTgt spid="279587"/>
                                        </p:tgtEl>
                                        <p:attrNameLst>
                                          <p:attrName>ppt_w</p:attrName>
                                        </p:attrNameLst>
                                      </p:cBhvr>
                                      <p:tavLst>
                                        <p:tav tm="0">
                                          <p:val>
                                            <p:fltVal val="0"/>
                                          </p:val>
                                        </p:tav>
                                        <p:tav tm="100000">
                                          <p:val>
                                            <p:strVal val="#ppt_w"/>
                                          </p:val>
                                        </p:tav>
                                      </p:tavLst>
                                    </p:anim>
                                    <p:anim calcmode="lin" valueType="num">
                                      <p:cBhvr>
                                        <p:cTn id="326" dur="500" fill="hold"/>
                                        <p:tgtEl>
                                          <p:spTgt spid="279587"/>
                                        </p:tgtEl>
                                        <p:attrNameLst>
                                          <p:attrName>ppt_h</p:attrName>
                                        </p:attrNameLst>
                                      </p:cBhvr>
                                      <p:tavLst>
                                        <p:tav tm="0">
                                          <p:val>
                                            <p:fltVal val="0"/>
                                          </p:val>
                                        </p:tav>
                                        <p:tav tm="100000">
                                          <p:val>
                                            <p:strVal val="#ppt_h"/>
                                          </p:val>
                                        </p:tav>
                                      </p:tavLst>
                                    </p:anim>
                                    <p:animEffect transition="in" filter="fade">
                                      <p:cBhvr>
                                        <p:cTn id="327" dur="500"/>
                                        <p:tgtEl>
                                          <p:spTgt spid="279587"/>
                                        </p:tgtEl>
                                      </p:cBhvr>
                                    </p:animEffect>
                                  </p:childTnLst>
                                </p:cTn>
                              </p:par>
                            </p:childTnLst>
                          </p:cTn>
                        </p:par>
                        <p:par>
                          <p:cTn id="328" fill="hold" nodeType="afterGroup">
                            <p:stCondLst>
                              <p:cond delay="500"/>
                            </p:stCondLst>
                            <p:childTnLst>
                              <p:par>
                                <p:cTn id="329" presetID="22" presetClass="exit" presetSubtype="8" fill="hold" nodeType="afterEffect">
                                  <p:stCondLst>
                                    <p:cond delay="0"/>
                                  </p:stCondLst>
                                  <p:childTnLst>
                                    <p:animEffect transition="out" filter="wipe(left)">
                                      <p:cBhvr>
                                        <p:cTn id="330" dur="500"/>
                                        <p:tgtEl>
                                          <p:spTgt spid="279580"/>
                                        </p:tgtEl>
                                      </p:cBhvr>
                                    </p:animEffect>
                                    <p:set>
                                      <p:cBhvr>
                                        <p:cTn id="331" dur="1" fill="hold">
                                          <p:stCondLst>
                                            <p:cond delay="499"/>
                                          </p:stCondLst>
                                        </p:cTn>
                                        <p:tgtEl>
                                          <p:spTgt spid="279580"/>
                                        </p:tgtEl>
                                        <p:attrNameLst>
                                          <p:attrName>style.visibility</p:attrName>
                                        </p:attrNameLst>
                                      </p:cBhvr>
                                      <p:to>
                                        <p:strVal val="hidden"/>
                                      </p:to>
                                    </p:set>
                                  </p:childTnLst>
                                </p:cTn>
                              </p:par>
                            </p:childTnLst>
                          </p:cTn>
                        </p:par>
                        <p:par>
                          <p:cTn id="332" fill="hold" nodeType="afterGroup">
                            <p:stCondLst>
                              <p:cond delay="1000"/>
                            </p:stCondLst>
                            <p:childTnLst>
                              <p:par>
                                <p:cTn id="333" presetID="22" presetClass="entr" presetSubtype="8" fill="hold" nodeType="afterEffect">
                                  <p:stCondLst>
                                    <p:cond delay="0"/>
                                  </p:stCondLst>
                                  <p:childTnLst>
                                    <p:set>
                                      <p:cBhvr>
                                        <p:cTn id="334" dur="1" fill="hold">
                                          <p:stCondLst>
                                            <p:cond delay="0"/>
                                          </p:stCondLst>
                                        </p:cTn>
                                        <p:tgtEl>
                                          <p:spTgt spid="279582"/>
                                        </p:tgtEl>
                                        <p:attrNameLst>
                                          <p:attrName>style.visibility</p:attrName>
                                        </p:attrNameLst>
                                      </p:cBhvr>
                                      <p:to>
                                        <p:strVal val="visible"/>
                                      </p:to>
                                    </p:set>
                                    <p:animEffect transition="in" filter="wipe(left)">
                                      <p:cBhvr>
                                        <p:cTn id="335" dur="500"/>
                                        <p:tgtEl>
                                          <p:spTgt spid="279582"/>
                                        </p:tgtEl>
                                      </p:cBhvr>
                                    </p:animEffect>
                                  </p:childTnLst>
                                </p:cTn>
                              </p:par>
                            </p:childTnLst>
                          </p:cTn>
                        </p:par>
                      </p:childTnLst>
                    </p:cTn>
                  </p:par>
                  <p:par>
                    <p:cTn id="336" fill="hold" nodeType="clickPar">
                      <p:stCondLst>
                        <p:cond delay="indefinite"/>
                      </p:stCondLst>
                      <p:childTnLst>
                        <p:par>
                          <p:cTn id="337" fill="hold" nodeType="withGroup">
                            <p:stCondLst>
                              <p:cond delay="0"/>
                            </p:stCondLst>
                            <p:childTnLst>
                              <p:par>
                                <p:cTn id="338" presetID="53" presetClass="exit" presetSubtype="0" fill="hold" grpId="1" nodeType="clickEffect">
                                  <p:stCondLst>
                                    <p:cond delay="0"/>
                                  </p:stCondLst>
                                  <p:childTnLst>
                                    <p:anim calcmode="lin" valueType="num">
                                      <p:cBhvr>
                                        <p:cTn id="339" dur="500"/>
                                        <p:tgtEl>
                                          <p:spTgt spid="279587"/>
                                        </p:tgtEl>
                                        <p:attrNameLst>
                                          <p:attrName>ppt_w</p:attrName>
                                        </p:attrNameLst>
                                      </p:cBhvr>
                                      <p:tavLst>
                                        <p:tav tm="0">
                                          <p:val>
                                            <p:strVal val="ppt_w"/>
                                          </p:val>
                                        </p:tav>
                                        <p:tav tm="100000">
                                          <p:val>
                                            <p:fltVal val="0"/>
                                          </p:val>
                                        </p:tav>
                                      </p:tavLst>
                                    </p:anim>
                                    <p:anim calcmode="lin" valueType="num">
                                      <p:cBhvr>
                                        <p:cTn id="340" dur="500"/>
                                        <p:tgtEl>
                                          <p:spTgt spid="279587"/>
                                        </p:tgtEl>
                                        <p:attrNameLst>
                                          <p:attrName>ppt_h</p:attrName>
                                        </p:attrNameLst>
                                      </p:cBhvr>
                                      <p:tavLst>
                                        <p:tav tm="0">
                                          <p:val>
                                            <p:strVal val="ppt_h"/>
                                          </p:val>
                                        </p:tav>
                                        <p:tav tm="100000">
                                          <p:val>
                                            <p:fltVal val="0"/>
                                          </p:val>
                                        </p:tav>
                                      </p:tavLst>
                                    </p:anim>
                                    <p:animEffect transition="out" filter="fade">
                                      <p:cBhvr>
                                        <p:cTn id="341" dur="500"/>
                                        <p:tgtEl>
                                          <p:spTgt spid="279587"/>
                                        </p:tgtEl>
                                      </p:cBhvr>
                                    </p:animEffect>
                                    <p:set>
                                      <p:cBhvr>
                                        <p:cTn id="342" dur="1" fill="hold">
                                          <p:stCondLst>
                                            <p:cond delay="499"/>
                                          </p:stCondLst>
                                        </p:cTn>
                                        <p:tgtEl>
                                          <p:spTgt spid="279587"/>
                                        </p:tgtEl>
                                        <p:attrNameLst>
                                          <p:attrName>style.visibility</p:attrName>
                                        </p:attrNameLst>
                                      </p:cBhvr>
                                      <p:to>
                                        <p:strVal val="hidden"/>
                                      </p:to>
                                    </p:set>
                                  </p:childTnLst>
                                </p:cTn>
                              </p:par>
                            </p:childTnLst>
                          </p:cTn>
                        </p:par>
                      </p:childTnLst>
                    </p:cTn>
                  </p:par>
                  <p:par>
                    <p:cTn id="343" fill="hold" nodeType="clickPar">
                      <p:stCondLst>
                        <p:cond delay="indefinite"/>
                      </p:stCondLst>
                      <p:childTnLst>
                        <p:par>
                          <p:cTn id="344" fill="hold" nodeType="withGroup">
                            <p:stCondLst>
                              <p:cond delay="0"/>
                            </p:stCondLst>
                            <p:childTnLst>
                              <p:par>
                                <p:cTn id="345" presetID="22" presetClass="exit" presetSubtype="8" fill="hold" nodeType="clickEffect">
                                  <p:stCondLst>
                                    <p:cond delay="0"/>
                                  </p:stCondLst>
                                  <p:childTnLst>
                                    <p:animEffect transition="out" filter="wipe(left)">
                                      <p:cBhvr>
                                        <p:cTn id="346" dur="500"/>
                                        <p:tgtEl>
                                          <p:spTgt spid="279582"/>
                                        </p:tgtEl>
                                      </p:cBhvr>
                                    </p:animEffect>
                                    <p:set>
                                      <p:cBhvr>
                                        <p:cTn id="347" dur="1" fill="hold">
                                          <p:stCondLst>
                                            <p:cond delay="499"/>
                                          </p:stCondLst>
                                        </p:cTn>
                                        <p:tgtEl>
                                          <p:spTgt spid="2795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animBg="1"/>
      <p:bldP spid="279560" grpId="0" animBg="1"/>
      <p:bldP spid="279560" grpId="1" animBg="1"/>
      <p:bldP spid="279570" grpId="0" animBg="1"/>
      <p:bldP spid="279570" grpId="1" animBg="1"/>
      <p:bldP spid="279570" grpId="2" animBg="1"/>
      <p:bldP spid="279570" grpId="3" animBg="1"/>
      <p:bldP spid="279573" grpId="0" animBg="1"/>
      <p:bldP spid="279573" grpId="1" animBg="1"/>
      <p:bldP spid="279573" grpId="2" animBg="1"/>
      <p:bldP spid="279573" grpId="3" animBg="1"/>
      <p:bldP spid="279569" grpId="0" animBg="1"/>
      <p:bldP spid="279569" grpId="1" animBg="1"/>
      <p:bldP spid="279571" grpId="0" animBg="1"/>
      <p:bldP spid="279571" grpId="1" animBg="1"/>
      <p:bldP spid="279575" grpId="0" animBg="1"/>
      <p:bldP spid="279575" grpId="1" animBg="1"/>
      <p:bldP spid="279576" grpId="0" animBg="1"/>
      <p:bldP spid="279576" grpId="1" animBg="1"/>
      <p:bldP spid="279579" grpId="0" animBg="1"/>
      <p:bldP spid="279579" grpId="1" animBg="1"/>
      <p:bldP spid="279581" grpId="0" animBg="1"/>
      <p:bldP spid="279581" grpId="1" animBg="1"/>
      <p:bldP spid="279581" grpId="2" animBg="1"/>
      <p:bldP spid="279581" grpId="3" animBg="1"/>
      <p:bldP spid="279583" grpId="0" animBg="1"/>
      <p:bldP spid="279583" grpId="1" animBg="1"/>
      <p:bldP spid="279583" grpId="2" animBg="1"/>
      <p:bldP spid="279583" grpId="3" animBg="1"/>
      <p:bldP spid="279584" grpId="0" animBg="1"/>
      <p:bldP spid="279584" grpId="1" animBg="1"/>
      <p:bldP spid="279585" grpId="0" animBg="1"/>
      <p:bldP spid="279585" grpId="1" animBg="1"/>
      <p:bldP spid="279586" grpId="0" animBg="1"/>
      <p:bldP spid="279586" grpId="1" animBg="1"/>
      <p:bldP spid="279587" grpId="0" animBg="1"/>
      <p:bldP spid="279587" grpId="1" animBg="1"/>
      <p:bldP spid="279588" grpId="0" animBg="1"/>
      <p:bldP spid="279588" grpId="1" animBg="1"/>
      <p:bldP spid="2795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r>
              <a:rPr lang="fr-FR" dirty="0" smtClean="0"/>
              <a:t>Sessions</a:t>
            </a:r>
          </a:p>
        </p:txBody>
      </p:sp>
      <p:sp>
        <p:nvSpPr>
          <p:cNvPr id="280579" name="Rectangle 3"/>
          <p:cNvSpPr>
            <a:spLocks noGrp="1" noChangeArrowheads="1"/>
          </p:cNvSpPr>
          <p:nvPr>
            <p:ph type="body" idx="1"/>
          </p:nvPr>
        </p:nvSpPr>
        <p:spPr/>
        <p:txBody>
          <a:bodyPr>
            <a:normAutofit lnSpcReduction="10000"/>
          </a:bodyPr>
          <a:lstStyle/>
          <a:p>
            <a:pPr eaLnBrk="1" hangingPunct="1">
              <a:defRPr/>
            </a:pPr>
            <a:r>
              <a:rPr lang="fr-FR" dirty="0" smtClean="0"/>
              <a:t>Créer ou restaurer une session</a:t>
            </a:r>
          </a:p>
          <a:p>
            <a:pPr lvl="1" eaLnBrk="1" hangingPunct="1">
              <a:defRPr/>
            </a:pPr>
            <a:r>
              <a:rPr lang="fr-FR" b="1" dirty="0" err="1" smtClean="0">
                <a:latin typeface="Courier New" pitchFamily="49" charset="0"/>
              </a:rPr>
              <a:t>bool</a:t>
            </a:r>
            <a:r>
              <a:rPr lang="fr-FR" b="1" dirty="0" smtClean="0">
                <a:latin typeface="Courier New" pitchFamily="49" charset="0"/>
              </a:rPr>
              <a:t> </a:t>
            </a:r>
            <a:r>
              <a:rPr lang="fr-FR" b="1" dirty="0" err="1" smtClean="0">
                <a:latin typeface="Courier New" pitchFamily="49" charset="0"/>
              </a:rPr>
              <a:t>session_start</a:t>
            </a:r>
            <a:r>
              <a:rPr lang="fr-FR" b="1" dirty="0" smtClean="0">
                <a:latin typeface="Courier New" pitchFamily="49" charset="0"/>
              </a:rPr>
              <a:t> ( </a:t>
            </a:r>
            <a:r>
              <a:rPr lang="fr-FR" b="1" dirty="0" err="1" smtClean="0">
                <a:latin typeface="Courier New" pitchFamily="49" charset="0"/>
              </a:rPr>
              <a:t>void</a:t>
            </a:r>
            <a:r>
              <a:rPr lang="fr-FR" b="1" dirty="0" smtClean="0">
                <a:latin typeface="Courier New" pitchFamily="49" charset="0"/>
              </a:rPr>
              <a:t> )</a:t>
            </a:r>
          </a:p>
          <a:p>
            <a:pPr eaLnBrk="1" hangingPunct="1">
              <a:defRPr/>
            </a:pPr>
            <a:r>
              <a:rPr lang="fr-FR" dirty="0" smtClean="0"/>
              <a:t>Manipuler les données de session</a:t>
            </a:r>
          </a:p>
          <a:p>
            <a:pPr lvl="1" eaLnBrk="1" hangingPunct="1">
              <a:defRPr/>
            </a:pPr>
            <a:r>
              <a:rPr lang="fr-FR" dirty="0" smtClean="0"/>
              <a:t>Tableau associatif </a:t>
            </a:r>
            <a:r>
              <a:rPr lang="fr-FR" dirty="0" err="1" smtClean="0"/>
              <a:t>superglobal</a:t>
            </a:r>
            <a:r>
              <a:rPr lang="fr-FR" dirty="0" smtClean="0"/>
              <a:t> </a:t>
            </a:r>
            <a:r>
              <a:rPr lang="fr-FR" b="1" dirty="0" smtClean="0">
                <a:latin typeface="Courier New" pitchFamily="49" charset="0"/>
              </a:rPr>
              <a:t>$_SESSION</a:t>
            </a:r>
          </a:p>
          <a:p>
            <a:pPr eaLnBrk="1" hangingPunct="1">
              <a:defRPr/>
            </a:pPr>
            <a:r>
              <a:rPr lang="fr-FR" dirty="0" smtClean="0"/>
              <a:t>Lire ou définir l'identifiant de session</a:t>
            </a:r>
          </a:p>
          <a:p>
            <a:pPr lvl="1" eaLnBrk="1" hangingPunct="1">
              <a:defRPr/>
            </a:pPr>
            <a:r>
              <a:rPr lang="fr-FR" b="1" dirty="0" smtClean="0">
                <a:latin typeface="Courier New" pitchFamily="49" charset="0"/>
              </a:rPr>
              <a:t>string </a:t>
            </a:r>
            <a:r>
              <a:rPr lang="fr-FR" b="1" dirty="0" err="1" smtClean="0">
                <a:latin typeface="Courier New" pitchFamily="49" charset="0"/>
              </a:rPr>
              <a:t>session_id</a:t>
            </a:r>
            <a:r>
              <a:rPr lang="fr-FR" b="1" dirty="0" smtClean="0">
                <a:latin typeface="Courier New" pitchFamily="49" charset="0"/>
              </a:rPr>
              <a:t> ( [string </a:t>
            </a:r>
            <a:r>
              <a:rPr lang="fr-FR" b="1" i="1" dirty="0" smtClean="0">
                <a:latin typeface="Courier New" pitchFamily="49" charset="0"/>
              </a:rPr>
              <a:t>id</a:t>
            </a:r>
            <a:r>
              <a:rPr lang="fr-FR" b="1" dirty="0" smtClean="0">
                <a:latin typeface="Courier New" pitchFamily="49" charset="0"/>
              </a:rPr>
              <a:t>] )</a:t>
            </a:r>
            <a:endParaRPr lang="fr-FR" dirty="0" smtClean="0"/>
          </a:p>
          <a:p>
            <a:pPr eaLnBrk="1" hangingPunct="1">
              <a:defRPr/>
            </a:pPr>
            <a:r>
              <a:rPr lang="fr-FR" dirty="0" smtClean="0"/>
              <a:t>Détruire toutes les variables d'une session </a:t>
            </a:r>
          </a:p>
          <a:p>
            <a:pPr lvl="1" eaLnBrk="1" hangingPunct="1">
              <a:defRPr/>
            </a:pPr>
            <a:r>
              <a:rPr lang="fr-FR" b="1" dirty="0" err="1" smtClean="0">
                <a:latin typeface="Courier New" pitchFamily="49" charset="0"/>
              </a:rPr>
              <a:t>void</a:t>
            </a:r>
            <a:r>
              <a:rPr lang="fr-FR" b="1" dirty="0" smtClean="0">
                <a:latin typeface="Courier New" pitchFamily="49" charset="0"/>
              </a:rPr>
              <a:t> </a:t>
            </a:r>
            <a:r>
              <a:rPr lang="fr-FR" b="1" dirty="0" err="1" smtClean="0">
                <a:latin typeface="Courier New" pitchFamily="49" charset="0"/>
              </a:rPr>
              <a:t>session_unset</a:t>
            </a:r>
            <a:r>
              <a:rPr lang="fr-FR" b="1" dirty="0" smtClean="0">
                <a:latin typeface="Courier New" pitchFamily="49" charset="0"/>
              </a:rPr>
              <a:t> ( </a:t>
            </a:r>
            <a:r>
              <a:rPr lang="fr-FR" b="1" dirty="0" err="1" smtClean="0">
                <a:latin typeface="Courier New" pitchFamily="49" charset="0"/>
              </a:rPr>
              <a:t>void</a:t>
            </a:r>
            <a:r>
              <a:rPr lang="fr-FR" b="1" dirty="0" smtClean="0">
                <a:latin typeface="Courier New" pitchFamily="49" charset="0"/>
              </a:rPr>
              <a:t> )</a:t>
            </a:r>
            <a:r>
              <a:rPr lang="fr-FR" dirty="0" smtClean="0"/>
              <a:t> </a:t>
            </a:r>
          </a:p>
          <a:p>
            <a:pPr eaLnBrk="1" hangingPunct="1">
              <a:defRPr/>
            </a:pPr>
            <a:r>
              <a:rPr lang="fr-FR" dirty="0" smtClean="0"/>
              <a:t>Détruire une session</a:t>
            </a:r>
          </a:p>
          <a:p>
            <a:pPr lvl="1" eaLnBrk="1" hangingPunct="1">
              <a:defRPr/>
            </a:pPr>
            <a:r>
              <a:rPr lang="fr-FR" b="1" dirty="0" err="1" smtClean="0">
                <a:latin typeface="Courier New" pitchFamily="49" charset="0"/>
              </a:rPr>
              <a:t>bool</a:t>
            </a:r>
            <a:r>
              <a:rPr lang="fr-FR" b="1" dirty="0" smtClean="0">
                <a:latin typeface="Courier New" pitchFamily="49" charset="0"/>
              </a:rPr>
              <a:t> </a:t>
            </a:r>
            <a:r>
              <a:rPr lang="fr-FR" b="1" dirty="0" err="1" smtClean="0">
                <a:latin typeface="Courier New" pitchFamily="49" charset="0"/>
              </a:rPr>
              <a:t>session_destroy</a:t>
            </a:r>
            <a:r>
              <a:rPr lang="fr-FR" b="1" dirty="0" smtClean="0">
                <a:latin typeface="Courier New" pitchFamily="49" charset="0"/>
              </a:rPr>
              <a:t> ( </a:t>
            </a:r>
            <a:r>
              <a:rPr lang="fr-FR" b="1" dirty="0" err="1" smtClean="0">
                <a:latin typeface="Courier New" pitchFamily="49" charset="0"/>
              </a:rPr>
              <a:t>void</a:t>
            </a:r>
            <a:r>
              <a:rPr lang="fr-FR" b="1" dirty="0" smtClean="0">
                <a:latin typeface="Courier New" pitchFamily="49"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defRPr/>
            </a:pPr>
            <a:r>
              <a:rPr lang="fr-FR" dirty="0" smtClean="0"/>
              <a:t>Sessions</a:t>
            </a:r>
          </a:p>
        </p:txBody>
      </p:sp>
      <p:sp>
        <p:nvSpPr>
          <p:cNvPr id="281603" name="Rectangle 3"/>
          <p:cNvSpPr>
            <a:spLocks noGrp="1" noChangeArrowheads="1"/>
          </p:cNvSpPr>
          <p:nvPr>
            <p:ph type="body" idx="1"/>
          </p:nvPr>
        </p:nvSpPr>
        <p:spPr/>
        <p:txBody>
          <a:bodyPr/>
          <a:lstStyle/>
          <a:p>
            <a:pPr eaLnBrk="1" hangingPunct="1">
              <a:defRPr/>
            </a:pPr>
            <a:r>
              <a:rPr lang="fr-FR" smtClean="0">
                <a:effectLst>
                  <a:outerShdw blurRad="38100" dist="38100" dir="2700000" algn="tl">
                    <a:srgbClr val="000000">
                      <a:alpha val="43137"/>
                    </a:srgbClr>
                  </a:outerShdw>
                </a:effectLst>
              </a:rPr>
              <a:t>Modifie les paramètres du cookie de session</a:t>
            </a:r>
            <a:r>
              <a:rPr lang="fr-FR" b="1" smtClean="0">
                <a:effectLst>
                  <a:outerShdw blurRad="38100" dist="38100" dir="2700000" algn="tl">
                    <a:srgbClr val="000000">
                      <a:alpha val="43137"/>
                    </a:srgbClr>
                  </a:outerShdw>
                </a:effectLst>
                <a:latin typeface="Courier New" pitchFamily="49" charset="0"/>
              </a:rPr>
              <a:t/>
            </a:r>
            <a:br>
              <a:rPr lang="fr-FR" b="1" smtClean="0">
                <a:effectLst>
                  <a:outerShdw blurRad="38100" dist="38100" dir="2700000" algn="tl">
                    <a:srgbClr val="000000">
                      <a:alpha val="43137"/>
                    </a:srgbClr>
                  </a:outerShdw>
                </a:effectLst>
                <a:latin typeface="Courier New" pitchFamily="49" charset="0"/>
              </a:rPr>
            </a:br>
            <a:r>
              <a:rPr lang="fr-FR" b="1" smtClean="0">
                <a:solidFill>
                  <a:schemeClr val="folHlink"/>
                </a:solidFill>
                <a:effectLst>
                  <a:outerShdw blurRad="38100" dist="38100" dir="2700000" algn="tl">
                    <a:srgbClr val="000000">
                      <a:alpha val="43137"/>
                    </a:srgbClr>
                  </a:outerShdw>
                </a:effectLst>
                <a:latin typeface="Courier New" pitchFamily="49" charset="0"/>
              </a:rPr>
              <a:t>void</a:t>
            </a:r>
            <a:r>
              <a:rPr lang="fr-FR" b="1" smtClean="0">
                <a:effectLst>
                  <a:outerShdw blurRad="38100" dist="38100" dir="2700000" algn="tl">
                    <a:srgbClr val="000000">
                      <a:alpha val="43137"/>
                    </a:srgbClr>
                  </a:outerShdw>
                </a:effectLst>
                <a:latin typeface="Courier New" pitchFamily="49" charset="0"/>
              </a:rPr>
              <a:t> </a:t>
            </a:r>
            <a:r>
              <a:rPr lang="fr-FR" b="1" smtClean="0">
                <a:solidFill>
                  <a:schemeClr val="hlink"/>
                </a:solidFill>
                <a:effectLst>
                  <a:outerShdw blurRad="38100" dist="38100" dir="2700000" algn="tl">
                    <a:srgbClr val="000000">
                      <a:alpha val="43137"/>
                    </a:srgbClr>
                  </a:outerShdw>
                </a:effectLst>
                <a:latin typeface="Courier New" pitchFamily="49" charset="0"/>
              </a:rPr>
              <a:t>session_set_cookie_params</a:t>
            </a:r>
            <a:r>
              <a:rPr lang="fr-FR" b="1" smtClean="0">
                <a:effectLst>
                  <a:outerShdw blurRad="38100" dist="38100" dir="2700000" algn="tl">
                    <a:srgbClr val="000000">
                      <a:alpha val="43137"/>
                    </a:srgbClr>
                  </a:outerShdw>
                </a:effectLst>
                <a:latin typeface="Courier New" pitchFamily="49" charset="0"/>
              </a:rPr>
              <a:t> (</a:t>
            </a:r>
            <a:br>
              <a:rPr lang="fr-FR" b="1" smtClean="0">
                <a:effectLst>
                  <a:outerShdw blurRad="38100" dist="38100" dir="2700000" algn="tl">
                    <a:srgbClr val="000000">
                      <a:alpha val="43137"/>
                    </a:srgbClr>
                  </a:outerShdw>
                </a:effectLst>
                <a:latin typeface="Courier New" pitchFamily="49" charset="0"/>
              </a:rPr>
            </a:br>
            <a:r>
              <a:rPr lang="fr-FR" b="1" smtClean="0">
                <a:effectLst>
                  <a:outerShdw blurRad="38100" dist="38100" dir="2700000" algn="tl">
                    <a:srgbClr val="000000">
                      <a:alpha val="43137"/>
                    </a:srgbClr>
                  </a:outerShdw>
                </a:effectLst>
                <a:latin typeface="Courier New" pitchFamily="49" charset="0"/>
              </a:rPr>
              <a:t>				   </a:t>
            </a:r>
            <a:r>
              <a:rPr lang="fr-FR" b="1" smtClean="0">
                <a:solidFill>
                  <a:schemeClr val="folHlink"/>
                </a:solidFill>
                <a:effectLst>
                  <a:outerShdw blurRad="38100" dist="38100" dir="2700000" algn="tl">
                    <a:srgbClr val="000000">
                      <a:alpha val="43137"/>
                    </a:srgbClr>
                  </a:outerShdw>
                </a:effectLst>
                <a:latin typeface="Courier New" pitchFamily="49" charset="0"/>
              </a:rPr>
              <a:t>int</a:t>
            </a:r>
            <a:r>
              <a:rPr lang="fr-FR" b="1" smtClean="0">
                <a:effectLst>
                  <a:outerShdw blurRad="38100" dist="38100" dir="2700000" algn="tl">
                    <a:srgbClr val="000000">
                      <a:alpha val="43137"/>
                    </a:srgbClr>
                  </a:outerShdw>
                </a:effectLst>
                <a:latin typeface="Courier New" pitchFamily="49" charset="0"/>
              </a:rPr>
              <a:t>    </a:t>
            </a:r>
            <a:r>
              <a:rPr lang="fr-FR" b="1" i="1" smtClean="0">
                <a:solidFill>
                  <a:schemeClr val="accent2"/>
                </a:solidFill>
                <a:effectLst>
                  <a:outerShdw blurRad="38100" dist="38100" dir="2700000" algn="tl">
                    <a:srgbClr val="000000">
                      <a:alpha val="43137"/>
                    </a:srgbClr>
                  </a:outerShdw>
                </a:effectLst>
                <a:latin typeface="Courier New" pitchFamily="49" charset="0"/>
              </a:rPr>
              <a:t>lifetime</a:t>
            </a:r>
            <a:r>
              <a:rPr lang="fr-FR" b="1" smtClean="0">
                <a:effectLst>
                  <a:outerShdw blurRad="38100" dist="38100" dir="2700000" algn="tl">
                    <a:srgbClr val="000000">
                      <a:alpha val="43137"/>
                    </a:srgbClr>
                  </a:outerShdw>
                </a:effectLst>
                <a:latin typeface="Courier New" pitchFamily="49" charset="0"/>
              </a:rPr>
              <a:t/>
            </a:r>
            <a:br>
              <a:rPr lang="fr-FR" b="1" smtClean="0">
                <a:effectLst>
                  <a:outerShdw blurRad="38100" dist="38100" dir="2700000" algn="tl">
                    <a:srgbClr val="000000">
                      <a:alpha val="43137"/>
                    </a:srgbClr>
                  </a:outerShdw>
                </a:effectLst>
                <a:latin typeface="Courier New" pitchFamily="49" charset="0"/>
              </a:rPr>
            </a:br>
            <a:r>
              <a:rPr lang="fr-FR" b="1" smtClean="0">
                <a:effectLst>
                  <a:outerShdw blurRad="38100" dist="38100" dir="2700000" algn="tl">
                    <a:srgbClr val="000000">
                      <a:alpha val="43137"/>
                    </a:srgbClr>
                  </a:outerShdw>
                </a:effectLst>
                <a:latin typeface="Courier New" pitchFamily="49" charset="0"/>
              </a:rPr>
              <a:t>				[, </a:t>
            </a:r>
            <a:r>
              <a:rPr lang="fr-FR" b="1" smtClean="0">
                <a:solidFill>
                  <a:schemeClr val="folHlink"/>
                </a:solidFill>
                <a:effectLst>
                  <a:outerShdw blurRad="38100" dist="38100" dir="2700000" algn="tl">
                    <a:srgbClr val="000000">
                      <a:alpha val="43137"/>
                    </a:srgbClr>
                  </a:outerShdw>
                </a:effectLst>
                <a:latin typeface="Courier New" pitchFamily="49" charset="0"/>
              </a:rPr>
              <a:t>string</a:t>
            </a:r>
            <a:r>
              <a:rPr lang="fr-FR" b="1" smtClean="0">
                <a:effectLst>
                  <a:outerShdw blurRad="38100" dist="38100" dir="2700000" algn="tl">
                    <a:srgbClr val="000000">
                      <a:alpha val="43137"/>
                    </a:srgbClr>
                  </a:outerShdw>
                </a:effectLst>
                <a:latin typeface="Courier New" pitchFamily="49" charset="0"/>
              </a:rPr>
              <a:t> </a:t>
            </a:r>
            <a:r>
              <a:rPr lang="fr-FR" b="1" i="1" smtClean="0">
                <a:solidFill>
                  <a:schemeClr val="accent2"/>
                </a:solidFill>
                <a:effectLst>
                  <a:outerShdw blurRad="38100" dist="38100" dir="2700000" algn="tl">
                    <a:srgbClr val="000000">
                      <a:alpha val="43137"/>
                    </a:srgbClr>
                  </a:outerShdw>
                </a:effectLst>
                <a:latin typeface="Courier New" pitchFamily="49" charset="0"/>
              </a:rPr>
              <a:t>path</a:t>
            </a:r>
            <a:r>
              <a:rPr lang="fr-FR" b="1" smtClean="0">
                <a:effectLst>
                  <a:outerShdw blurRad="38100" dist="38100" dir="2700000" algn="tl">
                    <a:srgbClr val="000000">
                      <a:alpha val="43137"/>
                    </a:srgbClr>
                  </a:outerShdw>
                </a:effectLst>
                <a:latin typeface="Courier New" pitchFamily="49" charset="0"/>
              </a:rPr>
              <a:t/>
            </a:r>
            <a:br>
              <a:rPr lang="fr-FR" b="1" smtClean="0">
                <a:effectLst>
                  <a:outerShdw blurRad="38100" dist="38100" dir="2700000" algn="tl">
                    <a:srgbClr val="000000">
                      <a:alpha val="43137"/>
                    </a:srgbClr>
                  </a:outerShdw>
                </a:effectLst>
                <a:latin typeface="Courier New" pitchFamily="49" charset="0"/>
              </a:rPr>
            </a:br>
            <a:r>
              <a:rPr lang="fr-FR" b="1" smtClean="0">
                <a:effectLst>
                  <a:outerShdw blurRad="38100" dist="38100" dir="2700000" algn="tl">
                    <a:srgbClr val="000000">
                      <a:alpha val="43137"/>
                    </a:srgbClr>
                  </a:outerShdw>
                </a:effectLst>
                <a:latin typeface="Courier New" pitchFamily="49" charset="0"/>
              </a:rPr>
              <a:t>				[, </a:t>
            </a:r>
            <a:r>
              <a:rPr lang="fr-FR" b="1" smtClean="0">
                <a:solidFill>
                  <a:schemeClr val="folHlink"/>
                </a:solidFill>
                <a:effectLst>
                  <a:outerShdw blurRad="38100" dist="38100" dir="2700000" algn="tl">
                    <a:srgbClr val="000000">
                      <a:alpha val="43137"/>
                    </a:srgbClr>
                  </a:outerShdw>
                </a:effectLst>
                <a:latin typeface="Courier New" pitchFamily="49" charset="0"/>
              </a:rPr>
              <a:t>string</a:t>
            </a:r>
            <a:r>
              <a:rPr lang="fr-FR" b="1" smtClean="0">
                <a:effectLst>
                  <a:outerShdw blurRad="38100" dist="38100" dir="2700000" algn="tl">
                    <a:srgbClr val="000000">
                      <a:alpha val="43137"/>
                    </a:srgbClr>
                  </a:outerShdw>
                </a:effectLst>
                <a:latin typeface="Courier New" pitchFamily="49" charset="0"/>
              </a:rPr>
              <a:t> </a:t>
            </a:r>
            <a:r>
              <a:rPr lang="fr-FR" b="1" i="1" smtClean="0">
                <a:solidFill>
                  <a:schemeClr val="accent2"/>
                </a:solidFill>
                <a:effectLst>
                  <a:outerShdw blurRad="38100" dist="38100" dir="2700000" algn="tl">
                    <a:srgbClr val="000000">
                      <a:alpha val="43137"/>
                    </a:srgbClr>
                  </a:outerShdw>
                </a:effectLst>
                <a:latin typeface="Courier New" pitchFamily="49" charset="0"/>
              </a:rPr>
              <a:t>domain</a:t>
            </a:r>
            <a:r>
              <a:rPr lang="fr-FR" b="1" smtClean="0">
                <a:effectLst>
                  <a:outerShdw blurRad="38100" dist="38100" dir="2700000" algn="tl">
                    <a:srgbClr val="000000">
                      <a:alpha val="43137"/>
                    </a:srgbClr>
                  </a:outerShdw>
                </a:effectLst>
                <a:latin typeface="Courier New" pitchFamily="49" charset="0"/>
              </a:rPr>
              <a:t/>
            </a:r>
            <a:br>
              <a:rPr lang="fr-FR" b="1" smtClean="0">
                <a:effectLst>
                  <a:outerShdw blurRad="38100" dist="38100" dir="2700000" algn="tl">
                    <a:srgbClr val="000000">
                      <a:alpha val="43137"/>
                    </a:srgbClr>
                  </a:outerShdw>
                </a:effectLst>
                <a:latin typeface="Courier New" pitchFamily="49" charset="0"/>
              </a:rPr>
            </a:br>
            <a:r>
              <a:rPr lang="fr-FR" b="1" smtClean="0">
                <a:effectLst>
                  <a:outerShdw blurRad="38100" dist="38100" dir="2700000" algn="tl">
                    <a:srgbClr val="000000">
                      <a:alpha val="43137"/>
                    </a:srgbClr>
                  </a:outerShdw>
                </a:effectLst>
                <a:latin typeface="Courier New" pitchFamily="49" charset="0"/>
              </a:rPr>
              <a:t>				[, </a:t>
            </a:r>
            <a:r>
              <a:rPr lang="fr-FR" b="1" smtClean="0">
                <a:solidFill>
                  <a:schemeClr val="folHlink"/>
                </a:solidFill>
                <a:effectLst>
                  <a:outerShdw blurRad="38100" dist="38100" dir="2700000" algn="tl">
                    <a:srgbClr val="000000">
                      <a:alpha val="43137"/>
                    </a:srgbClr>
                  </a:outerShdw>
                </a:effectLst>
                <a:latin typeface="Courier New" pitchFamily="49" charset="0"/>
              </a:rPr>
              <a:t>bool</a:t>
            </a:r>
            <a:r>
              <a:rPr lang="fr-FR" b="1" smtClean="0">
                <a:effectLst>
                  <a:outerShdw blurRad="38100" dist="38100" dir="2700000" algn="tl">
                    <a:srgbClr val="000000">
                      <a:alpha val="43137"/>
                    </a:srgbClr>
                  </a:outerShdw>
                </a:effectLst>
                <a:latin typeface="Courier New" pitchFamily="49" charset="0"/>
              </a:rPr>
              <a:t>   </a:t>
            </a:r>
            <a:r>
              <a:rPr lang="fr-FR" b="1" i="1" smtClean="0">
                <a:solidFill>
                  <a:schemeClr val="accent2"/>
                </a:solidFill>
                <a:effectLst>
                  <a:outerShdw blurRad="38100" dist="38100" dir="2700000" algn="tl">
                    <a:srgbClr val="000000">
                      <a:alpha val="43137"/>
                    </a:srgbClr>
                  </a:outerShdw>
                </a:effectLst>
                <a:latin typeface="Courier New" pitchFamily="49" charset="0"/>
              </a:rPr>
              <a:t>secure</a:t>
            </a:r>
            <a:r>
              <a:rPr lang="fr-FR" b="1" smtClean="0">
                <a:effectLst>
                  <a:outerShdw blurRad="38100" dist="38100" dir="2700000" algn="tl">
                    <a:srgbClr val="000000">
                      <a:alpha val="43137"/>
                    </a:srgbClr>
                  </a:outerShdw>
                </a:effectLst>
                <a:latin typeface="Courier New" pitchFamily="49" charset="0"/>
              </a:rPr>
              <a:t/>
            </a:r>
            <a:br>
              <a:rPr lang="fr-FR" b="1" smtClean="0">
                <a:effectLst>
                  <a:outerShdw blurRad="38100" dist="38100" dir="2700000" algn="tl">
                    <a:srgbClr val="000000">
                      <a:alpha val="43137"/>
                    </a:srgbClr>
                  </a:outerShdw>
                </a:effectLst>
                <a:latin typeface="Courier New" pitchFamily="49" charset="0"/>
              </a:rPr>
            </a:br>
            <a:r>
              <a:rPr lang="fr-FR" b="1" smtClean="0">
                <a:effectLst>
                  <a:outerShdw blurRad="38100" dist="38100" dir="2700000" algn="tl">
                    <a:srgbClr val="000000">
                      <a:alpha val="43137"/>
                    </a:srgbClr>
                  </a:outerShdw>
                </a:effectLst>
                <a:latin typeface="Courier New" pitchFamily="49" charset="0"/>
              </a:rPr>
              <a:t>				[, </a:t>
            </a:r>
            <a:r>
              <a:rPr lang="fr-FR" b="1" smtClean="0">
                <a:solidFill>
                  <a:schemeClr val="folHlink"/>
                </a:solidFill>
                <a:effectLst>
                  <a:outerShdw blurRad="38100" dist="38100" dir="2700000" algn="tl">
                    <a:srgbClr val="000000">
                      <a:alpha val="43137"/>
                    </a:srgbClr>
                  </a:outerShdw>
                </a:effectLst>
                <a:latin typeface="Courier New" pitchFamily="49" charset="0"/>
              </a:rPr>
              <a:t>bool</a:t>
            </a:r>
            <a:r>
              <a:rPr lang="fr-FR" b="1" smtClean="0">
                <a:effectLst>
                  <a:outerShdw blurRad="38100" dist="38100" dir="2700000" algn="tl">
                    <a:srgbClr val="000000">
                      <a:alpha val="43137"/>
                    </a:srgbClr>
                  </a:outerShdw>
                </a:effectLst>
                <a:latin typeface="Courier New" pitchFamily="49" charset="0"/>
              </a:rPr>
              <a:t>   </a:t>
            </a:r>
            <a:r>
              <a:rPr lang="fr-FR" b="1" i="1" smtClean="0">
                <a:solidFill>
                  <a:schemeClr val="accent2"/>
                </a:solidFill>
                <a:effectLst>
                  <a:outerShdw blurRad="38100" dist="38100" dir="2700000" algn="tl">
                    <a:srgbClr val="000000">
                      <a:alpha val="43137"/>
                    </a:srgbClr>
                  </a:outerShdw>
                </a:effectLst>
                <a:latin typeface="Courier New" pitchFamily="49" charset="0"/>
              </a:rPr>
              <a:t>httponly</a:t>
            </a:r>
            <a:r>
              <a:rPr lang="fr-FR" b="1" smtClean="0">
                <a:effectLst>
                  <a:outerShdw blurRad="38100" dist="38100" dir="2700000" algn="tl">
                    <a:srgbClr val="000000">
                      <a:alpha val="43137"/>
                    </a:srgbClr>
                  </a:outerShdw>
                </a:effectLst>
                <a:latin typeface="Courier New" pitchFamily="49" charset="0"/>
              </a:rPr>
              <a:t/>
            </a:r>
            <a:br>
              <a:rPr lang="fr-FR" b="1" smtClean="0">
                <a:effectLst>
                  <a:outerShdw blurRad="38100" dist="38100" dir="2700000" algn="tl">
                    <a:srgbClr val="000000">
                      <a:alpha val="43137"/>
                    </a:srgbClr>
                  </a:outerShdw>
                </a:effectLst>
                <a:latin typeface="Courier New" pitchFamily="49" charset="0"/>
              </a:rPr>
            </a:br>
            <a:r>
              <a:rPr lang="fr-FR" b="1" smtClean="0">
                <a:effectLst>
                  <a:outerShdw blurRad="38100" dist="38100" dir="2700000" algn="tl">
                    <a:srgbClr val="000000">
                      <a:alpha val="43137"/>
                    </a:srgbClr>
                  </a:outerShdw>
                </a:effectLst>
                <a:latin typeface="Courier New" pitchFamily="49" charset="0"/>
              </a:rPr>
              <a:t>				              ]]]] )</a:t>
            </a:r>
            <a:endParaRPr lang="fr-FR" i="1" smtClean="0">
              <a:effectLst>
                <a:outerShdw blurRad="38100" dist="38100" dir="2700000" algn="tl">
                  <a:srgbClr val="000000">
                    <a:alpha val="43137"/>
                  </a:srgbClr>
                </a:outerShdw>
              </a:effectLst>
            </a:endParaRPr>
          </a:p>
        </p:txBody>
      </p:sp>
      <p:sp>
        <p:nvSpPr>
          <p:cNvPr id="281606" name="AutoShape 6"/>
          <p:cNvSpPr>
            <a:spLocks noChangeArrowheads="1"/>
          </p:cNvSpPr>
          <p:nvPr/>
        </p:nvSpPr>
        <p:spPr bwMode="auto">
          <a:xfrm>
            <a:off x="107950" y="5048770"/>
            <a:ext cx="6697663" cy="2052638"/>
          </a:xfrm>
          <a:prstGeom prst="wedgeRoundRectCallout">
            <a:avLst>
              <a:gd name="adj1" fmla="val 41347"/>
              <a:gd name="adj2" fmla="val -143657"/>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Date d'expiration (timestamp UNIX) :</a:t>
            </a:r>
          </a:p>
          <a:p>
            <a:pPr eaLnBrk="1" hangingPunct="1">
              <a:defRPr/>
            </a:pPr>
            <a:r>
              <a:rPr lang="fr-FR">
                <a:effectLst>
                  <a:outerShdw blurRad="38100" dist="38100" dir="2700000" algn="tl">
                    <a:srgbClr val="000000">
                      <a:alpha val="43137"/>
                    </a:srgbClr>
                  </a:outerShdw>
                </a:effectLst>
                <a:latin typeface="Arial" charset="0"/>
              </a:rPr>
              <a:t>Dans 10 jours : time()+10*24*60*60</a:t>
            </a:r>
          </a:p>
          <a:p>
            <a:pPr eaLnBrk="1" hangingPunct="1">
              <a:defRPr/>
            </a:pPr>
            <a:r>
              <a:rPr lang="fr-FR">
                <a:effectLst>
                  <a:outerShdw blurRad="38100" dist="38100" dir="2700000" algn="tl">
                    <a:srgbClr val="000000">
                      <a:alpha val="43137"/>
                    </a:srgbClr>
                  </a:outerShdw>
                </a:effectLst>
                <a:latin typeface="Arial" charset="0"/>
              </a:rPr>
              <a:t>Si non précisé, expire à la fermeture du navigateur</a:t>
            </a:r>
          </a:p>
        </p:txBody>
      </p:sp>
      <p:sp>
        <p:nvSpPr>
          <p:cNvPr id="281607" name="AutoShape 7"/>
          <p:cNvSpPr>
            <a:spLocks noChangeArrowheads="1"/>
          </p:cNvSpPr>
          <p:nvPr/>
        </p:nvSpPr>
        <p:spPr bwMode="auto">
          <a:xfrm>
            <a:off x="107950" y="5048770"/>
            <a:ext cx="6697663" cy="2052638"/>
          </a:xfrm>
          <a:prstGeom prst="wedgeRoundRectCallout">
            <a:avLst>
              <a:gd name="adj1" fmla="val 41208"/>
              <a:gd name="adj2" fmla="val -121384"/>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Chemin de validité, disponibilité :</a:t>
            </a:r>
          </a:p>
          <a:p>
            <a:pPr eaLnBrk="1" hangingPunct="1">
              <a:defRPr/>
            </a:pPr>
            <a:r>
              <a:rPr lang="fr-FR">
                <a:effectLst>
                  <a:outerShdw blurRad="38100" dist="38100" dir="2700000" algn="tl">
                    <a:srgbClr val="000000">
                      <a:alpha val="43137"/>
                    </a:srgbClr>
                  </a:outerShdw>
                </a:effectLst>
                <a:latin typeface="Arial" charset="0"/>
              </a:rPr>
              <a:t>/	</a:t>
            </a:r>
            <a:r>
              <a:rPr lang="fr-FR">
                <a:effectLst>
                  <a:outerShdw blurRad="38100" dist="38100" dir="2700000" algn="tl">
                    <a:srgbClr val="000000">
                      <a:alpha val="43137"/>
                    </a:srgbClr>
                  </a:outerShdw>
                </a:effectLst>
                <a:latin typeface="Arial" charset="0"/>
                <a:sym typeface="Wingdings" pitchFamily="2" charset="2"/>
              </a:rPr>
              <a:t> tout le serveur</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/prive	 sous-arborescence "prive"</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Par défaut : répertoire où le cookie est défini</a:t>
            </a:r>
          </a:p>
        </p:txBody>
      </p:sp>
      <p:sp>
        <p:nvSpPr>
          <p:cNvPr id="281608" name="AutoShape 8"/>
          <p:cNvSpPr>
            <a:spLocks noChangeArrowheads="1"/>
          </p:cNvSpPr>
          <p:nvPr/>
        </p:nvSpPr>
        <p:spPr bwMode="auto">
          <a:xfrm>
            <a:off x="107950" y="5048770"/>
            <a:ext cx="6697663" cy="2052638"/>
          </a:xfrm>
          <a:prstGeom prst="wedgeRoundRectCallout">
            <a:avLst>
              <a:gd name="adj1" fmla="val 41347"/>
              <a:gd name="adj2" fmla="val -100505"/>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Domaine de validité, disponibilité :</a:t>
            </a:r>
          </a:p>
          <a:p>
            <a:pPr eaLnBrk="1" hangingPunct="1">
              <a:defRPr/>
            </a:pPr>
            <a:r>
              <a:rPr lang="fr-FR">
                <a:effectLst>
                  <a:outerShdw blurRad="38100" dist="38100" dir="2700000" algn="tl">
                    <a:srgbClr val="000000">
                      <a:alpha val="43137"/>
                    </a:srgbClr>
                  </a:outerShdw>
                </a:effectLst>
                <a:latin typeface="Arial" charset="0"/>
              </a:rPr>
              <a:t>example.com</a:t>
            </a:r>
          </a:p>
          <a:p>
            <a:pPr eaLnBrk="1" hangingPunct="1">
              <a:defRPr/>
            </a:pPr>
            <a:r>
              <a:rPr lang="fr-FR">
                <a:effectLst>
                  <a:outerShdw blurRad="38100" dist="38100" dir="2700000" algn="tl">
                    <a:srgbClr val="000000">
                      <a:alpha val="43137"/>
                    </a:srgbClr>
                  </a:outerShdw>
                </a:effectLst>
                <a:latin typeface="Arial" charset="0"/>
              </a:rPr>
              <a:t>        </a:t>
            </a:r>
            <a:r>
              <a:rPr lang="fr-FR">
                <a:effectLst>
                  <a:outerShdw blurRad="38100" dist="38100" dir="2700000" algn="tl">
                    <a:srgbClr val="000000">
                      <a:alpha val="43137"/>
                    </a:srgbClr>
                  </a:outerShdw>
                </a:effectLst>
                <a:latin typeface="Arial" charset="0"/>
                <a:sym typeface="Wingdings" pitchFamily="2" charset="2"/>
              </a:rPr>
              <a:t> le domaine example.com</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www.example.com</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         le sous-domaine www.example.com</a:t>
            </a:r>
          </a:p>
        </p:txBody>
      </p:sp>
      <p:sp>
        <p:nvSpPr>
          <p:cNvPr id="281609" name="AutoShape 9"/>
          <p:cNvSpPr>
            <a:spLocks noChangeArrowheads="1"/>
          </p:cNvSpPr>
          <p:nvPr/>
        </p:nvSpPr>
        <p:spPr bwMode="auto">
          <a:xfrm>
            <a:off x="107950" y="5048770"/>
            <a:ext cx="6697663" cy="2052638"/>
          </a:xfrm>
          <a:prstGeom prst="wedgeRoundRectCallout">
            <a:avLst>
              <a:gd name="adj1" fmla="val 41491"/>
              <a:gd name="adj2" fmla="val -79620"/>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Cookie sécurisé ?</a:t>
            </a:r>
          </a:p>
          <a:p>
            <a:pPr eaLnBrk="1" hangingPunct="1">
              <a:defRPr/>
            </a:pPr>
            <a:r>
              <a:rPr lang="fr-FR">
                <a:effectLst>
                  <a:outerShdw blurRad="38100" dist="38100" dir="2700000" algn="tl">
                    <a:srgbClr val="000000">
                      <a:alpha val="43137"/>
                    </a:srgbClr>
                  </a:outerShdw>
                </a:effectLst>
                <a:latin typeface="Arial" charset="0"/>
              </a:rPr>
              <a:t>true	</a:t>
            </a:r>
            <a:r>
              <a:rPr lang="fr-FR">
                <a:effectLst>
                  <a:outerShdw blurRad="38100" dist="38100" dir="2700000" algn="tl">
                    <a:srgbClr val="000000">
                      <a:alpha val="43137"/>
                    </a:srgbClr>
                  </a:outerShdw>
                </a:effectLst>
                <a:latin typeface="Arial" charset="0"/>
                <a:sym typeface="Wingdings" pitchFamily="2" charset="2"/>
              </a:rPr>
              <a:t> uniquement si HTTPS</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false	 défaut, HTTP et HTTPS</a:t>
            </a:r>
          </a:p>
        </p:txBody>
      </p:sp>
      <p:sp>
        <p:nvSpPr>
          <p:cNvPr id="281610" name="AutoShape 10"/>
          <p:cNvSpPr>
            <a:spLocks noChangeArrowheads="1"/>
          </p:cNvSpPr>
          <p:nvPr/>
        </p:nvSpPr>
        <p:spPr bwMode="auto">
          <a:xfrm>
            <a:off x="107950" y="5048770"/>
            <a:ext cx="6697663" cy="2052638"/>
          </a:xfrm>
          <a:prstGeom prst="wedgeRoundRectCallout">
            <a:avLst>
              <a:gd name="adj1" fmla="val 41347"/>
              <a:gd name="adj2" fmla="val -60130"/>
              <a:gd name="adj3" fmla="val 16667"/>
            </a:avLst>
          </a:prstGeom>
          <a:solidFill>
            <a:schemeClr val="accent1"/>
          </a:solidFill>
          <a:ln w="9525">
            <a:solidFill>
              <a:schemeClr val="tx1"/>
            </a:solidFill>
            <a:miter lim="800000"/>
            <a:headEnd/>
            <a:tailEnd/>
          </a:ln>
          <a:effectLst/>
        </p:spPr>
        <p:txBody>
          <a:bodyPr/>
          <a:lstStyle/>
          <a:p>
            <a:pPr eaLnBrk="1" hangingPunct="1">
              <a:defRPr/>
            </a:pPr>
            <a:r>
              <a:rPr lang="fr-FR">
                <a:effectLst>
                  <a:outerShdw blurRad="38100" dist="38100" dir="2700000" algn="tl">
                    <a:srgbClr val="000000">
                      <a:alpha val="43137"/>
                    </a:srgbClr>
                  </a:outerShdw>
                </a:effectLst>
                <a:latin typeface="Arial" charset="0"/>
              </a:rPr>
              <a:t>Cookie uniquement par HTTP ?</a:t>
            </a:r>
          </a:p>
          <a:p>
            <a:pPr eaLnBrk="1" hangingPunct="1">
              <a:defRPr/>
            </a:pPr>
            <a:r>
              <a:rPr lang="fr-FR">
                <a:effectLst>
                  <a:outerShdw blurRad="38100" dist="38100" dir="2700000" algn="tl">
                    <a:srgbClr val="000000">
                      <a:alpha val="43137"/>
                    </a:srgbClr>
                  </a:outerShdw>
                </a:effectLst>
                <a:latin typeface="Arial" charset="0"/>
              </a:rPr>
              <a:t>true	</a:t>
            </a:r>
            <a:r>
              <a:rPr lang="fr-FR">
                <a:effectLst>
                  <a:outerShdw blurRad="38100" dist="38100" dir="2700000" algn="tl">
                    <a:srgbClr val="000000">
                      <a:alpha val="43137"/>
                    </a:srgbClr>
                  </a:outerShdw>
                </a:effectLst>
                <a:latin typeface="Arial" charset="0"/>
                <a:sym typeface="Wingdings" pitchFamily="2" charset="2"/>
              </a:rPr>
              <a:t> uniquement HTTP</a:t>
            </a:r>
          </a:p>
          <a:p>
            <a:pPr eaLnBrk="1" hangingPunct="1">
              <a:defRPr/>
            </a:pPr>
            <a:r>
              <a:rPr lang="fr-FR">
                <a:effectLst>
                  <a:outerShdw blurRad="38100" dist="38100" dir="2700000" algn="tl">
                    <a:srgbClr val="000000">
                      <a:alpha val="43137"/>
                    </a:srgbClr>
                  </a:outerShdw>
                </a:effectLst>
                <a:latin typeface="Arial" charset="0"/>
                <a:sym typeface="Wingdings" pitchFamily="2" charset="2"/>
              </a:rPr>
              <a:t>false	 défaut, HTTP, JavaScript,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1606"/>
                                        </p:tgtEl>
                                        <p:attrNameLst>
                                          <p:attrName>style.visibility</p:attrName>
                                        </p:attrNameLst>
                                      </p:cBhvr>
                                      <p:to>
                                        <p:strVal val="visible"/>
                                      </p:to>
                                    </p:set>
                                    <p:animEffect transition="in" filter="wipe(up)">
                                      <p:cBhvr>
                                        <p:cTn id="7" dur="500"/>
                                        <p:tgtEl>
                                          <p:spTgt spid="281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1" nodeType="clickEffect">
                                  <p:stCondLst>
                                    <p:cond delay="0"/>
                                  </p:stCondLst>
                                  <p:childTnLst>
                                    <p:animEffect transition="out" filter="wipe(up)">
                                      <p:cBhvr>
                                        <p:cTn id="11" dur="500"/>
                                        <p:tgtEl>
                                          <p:spTgt spid="281606"/>
                                        </p:tgtEl>
                                      </p:cBhvr>
                                    </p:animEffect>
                                    <p:set>
                                      <p:cBhvr>
                                        <p:cTn id="12" dur="1" fill="hold">
                                          <p:stCondLst>
                                            <p:cond delay="499"/>
                                          </p:stCondLst>
                                        </p:cTn>
                                        <p:tgtEl>
                                          <p:spTgt spid="281606"/>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281607"/>
                                        </p:tgtEl>
                                        <p:attrNameLst>
                                          <p:attrName>style.visibility</p:attrName>
                                        </p:attrNameLst>
                                      </p:cBhvr>
                                      <p:to>
                                        <p:strVal val="visible"/>
                                      </p:to>
                                    </p:set>
                                    <p:animEffect transition="in" filter="wipe(up)">
                                      <p:cBhvr>
                                        <p:cTn id="15" dur="500"/>
                                        <p:tgtEl>
                                          <p:spTgt spid="2816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1" nodeType="clickEffect">
                                  <p:stCondLst>
                                    <p:cond delay="0"/>
                                  </p:stCondLst>
                                  <p:childTnLst>
                                    <p:animEffect transition="out" filter="wipe(up)">
                                      <p:cBhvr>
                                        <p:cTn id="19" dur="500"/>
                                        <p:tgtEl>
                                          <p:spTgt spid="281607"/>
                                        </p:tgtEl>
                                      </p:cBhvr>
                                    </p:animEffect>
                                    <p:set>
                                      <p:cBhvr>
                                        <p:cTn id="20" dur="1" fill="hold">
                                          <p:stCondLst>
                                            <p:cond delay="499"/>
                                          </p:stCondLst>
                                        </p:cTn>
                                        <p:tgtEl>
                                          <p:spTgt spid="281607"/>
                                        </p:tgtEl>
                                        <p:attrNameLst>
                                          <p:attrName>style.visibility</p:attrName>
                                        </p:attrNameLst>
                                      </p:cBhvr>
                                      <p:to>
                                        <p:strVal val="hidden"/>
                                      </p:to>
                                    </p:set>
                                  </p:childTnLst>
                                </p:cTn>
                              </p:par>
                              <p:par>
                                <p:cTn id="21" presetID="22" presetClass="entr" presetSubtype="1" fill="hold" grpId="0" nodeType="withEffect">
                                  <p:stCondLst>
                                    <p:cond delay="0"/>
                                  </p:stCondLst>
                                  <p:childTnLst>
                                    <p:set>
                                      <p:cBhvr>
                                        <p:cTn id="22" dur="1" fill="hold">
                                          <p:stCondLst>
                                            <p:cond delay="0"/>
                                          </p:stCondLst>
                                        </p:cTn>
                                        <p:tgtEl>
                                          <p:spTgt spid="281608"/>
                                        </p:tgtEl>
                                        <p:attrNameLst>
                                          <p:attrName>style.visibility</p:attrName>
                                        </p:attrNameLst>
                                      </p:cBhvr>
                                      <p:to>
                                        <p:strVal val="visible"/>
                                      </p:to>
                                    </p:set>
                                    <p:animEffect transition="in" filter="wipe(up)">
                                      <p:cBhvr>
                                        <p:cTn id="23" dur="500"/>
                                        <p:tgtEl>
                                          <p:spTgt spid="28160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1" fill="hold" grpId="1" nodeType="clickEffect">
                                  <p:stCondLst>
                                    <p:cond delay="0"/>
                                  </p:stCondLst>
                                  <p:childTnLst>
                                    <p:animEffect transition="out" filter="wipe(up)">
                                      <p:cBhvr>
                                        <p:cTn id="27" dur="500"/>
                                        <p:tgtEl>
                                          <p:spTgt spid="281608"/>
                                        </p:tgtEl>
                                      </p:cBhvr>
                                    </p:animEffect>
                                    <p:set>
                                      <p:cBhvr>
                                        <p:cTn id="28" dur="1" fill="hold">
                                          <p:stCondLst>
                                            <p:cond delay="499"/>
                                          </p:stCondLst>
                                        </p:cTn>
                                        <p:tgtEl>
                                          <p:spTgt spid="281608"/>
                                        </p:tgtEl>
                                        <p:attrNameLst>
                                          <p:attrName>style.visibility</p:attrName>
                                        </p:attrNameLst>
                                      </p:cBhvr>
                                      <p:to>
                                        <p:strVal val="hidden"/>
                                      </p:to>
                                    </p:set>
                                  </p:childTnLst>
                                </p:cTn>
                              </p:par>
                              <p:par>
                                <p:cTn id="29" presetID="22" presetClass="entr" presetSubtype="1" fill="hold" grpId="0" nodeType="withEffect">
                                  <p:stCondLst>
                                    <p:cond delay="0"/>
                                  </p:stCondLst>
                                  <p:childTnLst>
                                    <p:set>
                                      <p:cBhvr>
                                        <p:cTn id="30" dur="1" fill="hold">
                                          <p:stCondLst>
                                            <p:cond delay="0"/>
                                          </p:stCondLst>
                                        </p:cTn>
                                        <p:tgtEl>
                                          <p:spTgt spid="281609"/>
                                        </p:tgtEl>
                                        <p:attrNameLst>
                                          <p:attrName>style.visibility</p:attrName>
                                        </p:attrNameLst>
                                      </p:cBhvr>
                                      <p:to>
                                        <p:strVal val="visible"/>
                                      </p:to>
                                    </p:set>
                                    <p:animEffect transition="in" filter="wipe(up)">
                                      <p:cBhvr>
                                        <p:cTn id="31" dur="500"/>
                                        <p:tgtEl>
                                          <p:spTgt spid="28160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xit" presetSubtype="1" fill="hold" grpId="1" nodeType="clickEffect">
                                  <p:stCondLst>
                                    <p:cond delay="0"/>
                                  </p:stCondLst>
                                  <p:childTnLst>
                                    <p:animEffect transition="out" filter="wipe(up)">
                                      <p:cBhvr>
                                        <p:cTn id="35" dur="500"/>
                                        <p:tgtEl>
                                          <p:spTgt spid="281609"/>
                                        </p:tgtEl>
                                      </p:cBhvr>
                                    </p:animEffect>
                                    <p:set>
                                      <p:cBhvr>
                                        <p:cTn id="36" dur="1" fill="hold">
                                          <p:stCondLst>
                                            <p:cond delay="499"/>
                                          </p:stCondLst>
                                        </p:cTn>
                                        <p:tgtEl>
                                          <p:spTgt spid="281609"/>
                                        </p:tgtEl>
                                        <p:attrNameLst>
                                          <p:attrName>style.visibility</p:attrName>
                                        </p:attrNameLst>
                                      </p:cBhvr>
                                      <p:to>
                                        <p:strVal val="hidden"/>
                                      </p:to>
                                    </p:set>
                                  </p:childTnLst>
                                </p:cTn>
                              </p:par>
                              <p:par>
                                <p:cTn id="37" presetID="22" presetClass="entr" presetSubtype="1" fill="hold" grpId="0" nodeType="withEffect">
                                  <p:stCondLst>
                                    <p:cond delay="0"/>
                                  </p:stCondLst>
                                  <p:childTnLst>
                                    <p:set>
                                      <p:cBhvr>
                                        <p:cTn id="38" dur="1" fill="hold">
                                          <p:stCondLst>
                                            <p:cond delay="0"/>
                                          </p:stCondLst>
                                        </p:cTn>
                                        <p:tgtEl>
                                          <p:spTgt spid="281610"/>
                                        </p:tgtEl>
                                        <p:attrNameLst>
                                          <p:attrName>style.visibility</p:attrName>
                                        </p:attrNameLst>
                                      </p:cBhvr>
                                      <p:to>
                                        <p:strVal val="visible"/>
                                      </p:to>
                                    </p:set>
                                    <p:animEffect transition="in" filter="wipe(up)">
                                      <p:cBhvr>
                                        <p:cTn id="39" dur="500"/>
                                        <p:tgtEl>
                                          <p:spTgt spid="2816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1" fill="hold" grpId="1" nodeType="clickEffect">
                                  <p:stCondLst>
                                    <p:cond delay="0"/>
                                  </p:stCondLst>
                                  <p:childTnLst>
                                    <p:animEffect transition="out" filter="wipe(up)">
                                      <p:cBhvr>
                                        <p:cTn id="43" dur="500"/>
                                        <p:tgtEl>
                                          <p:spTgt spid="281610"/>
                                        </p:tgtEl>
                                      </p:cBhvr>
                                    </p:animEffect>
                                    <p:set>
                                      <p:cBhvr>
                                        <p:cTn id="44" dur="1" fill="hold">
                                          <p:stCondLst>
                                            <p:cond delay="499"/>
                                          </p:stCondLst>
                                        </p:cTn>
                                        <p:tgtEl>
                                          <p:spTgt spid="281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animBg="1"/>
      <p:bldP spid="281606" grpId="1" animBg="1"/>
      <p:bldP spid="281607" grpId="0" animBg="1"/>
      <p:bldP spid="281607" grpId="1" animBg="1"/>
      <p:bldP spid="281608" grpId="0" animBg="1"/>
      <p:bldP spid="281608" grpId="1" animBg="1"/>
      <p:bldP spid="281609" grpId="0" animBg="1"/>
      <p:bldP spid="281609" grpId="1" animBg="1"/>
      <p:bldP spid="281610" grpId="0" animBg="1"/>
      <p:bldP spid="2816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0" y="0"/>
            <a:ext cx="9144000" cy="1143000"/>
          </a:xfrm>
        </p:spPr>
        <p:txBody>
          <a:bodyPr vert="horz" lIns="0" rIns="0" bIns="0" anchor="b">
            <a:normAutofit/>
          </a:bodyPr>
          <a:lstStyle/>
          <a:p>
            <a:pPr>
              <a:defRPr/>
            </a:pPr>
            <a:r>
              <a:rPr lang="fr-FR" dirty="0" smtClean="0"/>
              <a:t>Exemple</a:t>
            </a:r>
          </a:p>
        </p:txBody>
      </p:sp>
      <p:sp>
        <p:nvSpPr>
          <p:cNvPr id="24580" name="Text Box 2"/>
          <p:cNvSpPr txBox="1">
            <a:spLocks noChangeArrowheads="1"/>
          </p:cNvSpPr>
          <p:nvPr/>
        </p:nvSpPr>
        <p:spPr bwMode="auto">
          <a:xfrm>
            <a:off x="100013" y="1711597"/>
            <a:ext cx="8828087" cy="3644900"/>
          </a:xfrm>
          <a:prstGeom prst="rect">
            <a:avLst/>
          </a:prstGeom>
          <a:noFill/>
          <a:ln w="9525">
            <a:solidFill>
              <a:srgbClr val="000000"/>
            </a:solidFill>
            <a:round/>
            <a:headEnd/>
            <a:tailEnd/>
          </a:ln>
        </p:spPr>
        <p:txBody>
          <a:bodyPr lIns="90000" tIns="51048" rIns="90000" bIns="45000"/>
          <a:lstStyle/>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&lt;?php</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$id = $_POST['id']; $passwd = $_POST['pwd'];</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i="1">
                <a:solidFill>
                  <a:srgbClr val="800000"/>
                </a:solidFill>
                <a:latin typeface="Courier New" pitchFamily="49" charset="0"/>
                <a:ea typeface="msgothic" charset="0"/>
                <a:cs typeface="Courier New" pitchFamily="49" charset="0"/>
              </a:rPr>
              <a:t>  /* Vérification de l'identifiant et du mot de passe */</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if (verif_ok($id, $passwd)) {</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a:t>
            </a:r>
            <a:r>
              <a:rPr lang="fr-FR" sz="1600" b="1">
                <a:solidFill>
                  <a:srgbClr val="FF0000"/>
                </a:solidFill>
                <a:latin typeface="Courier New" pitchFamily="49" charset="0"/>
                <a:ea typeface="msgothic" charset="0"/>
                <a:cs typeface="Courier New" pitchFamily="49" charset="0"/>
              </a:rPr>
              <a:t> session_start</a:t>
            </a:r>
            <a:r>
              <a:rPr lang="fr-FR" sz="1600" b="1">
                <a:solidFill>
                  <a:srgbClr val="000080"/>
                </a:solidFill>
                <a:latin typeface="Courier New" pitchFamily="49" charset="0"/>
                <a:ea typeface="msgothic" charset="0"/>
                <a:cs typeface="Courier New" pitchFamily="49" charset="0"/>
              </a:rPr>
              <a:t>();</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a:t>
            </a:r>
            <a:r>
              <a:rPr lang="fr-FR" sz="1600" b="1">
                <a:solidFill>
                  <a:srgbClr val="FF0000"/>
                </a:solidFill>
                <a:latin typeface="Courier New" pitchFamily="49" charset="0"/>
                <a:ea typeface="msgothic" charset="0"/>
                <a:cs typeface="Courier New" pitchFamily="49" charset="0"/>
              </a:rPr>
              <a:t>$_SESSION['valid_user'] = 1;</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i="1">
                <a:solidFill>
                  <a:srgbClr val="800000"/>
                </a:solidFill>
                <a:latin typeface="Courier New" pitchFamily="49" charset="0"/>
                <a:ea typeface="msgothic" charset="0"/>
                <a:cs typeface="Courier New" pitchFamily="49" charset="0"/>
              </a:rPr>
              <a:t>    // Redirection</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echo "&lt;html&gt;";</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a:t>
            </a:r>
            <a:r>
              <a:rPr lang="fr-FR" sz="1500" b="1">
                <a:solidFill>
                  <a:srgbClr val="000080"/>
                </a:solidFill>
                <a:latin typeface="Courier New" pitchFamily="49" charset="0"/>
                <a:ea typeface="msgothic" charset="0"/>
                <a:cs typeface="Courier New" pitchFamily="49" charset="0"/>
              </a:rPr>
              <a:t>echo "</a:t>
            </a:r>
            <a:r>
              <a:rPr lang="fr-FR" sz="1500" b="1">
                <a:solidFill>
                  <a:srgbClr val="FF0000"/>
                </a:solidFill>
                <a:latin typeface="Courier New" pitchFamily="49" charset="0"/>
                <a:ea typeface="msgothic" charset="0"/>
                <a:cs typeface="Courier New" pitchFamily="49" charset="0"/>
              </a:rPr>
              <a:t>&lt;meta http-equiv=\"refresh\" content=\"0;url=./script2.php\" /&gt;</a:t>
            </a:r>
            <a:r>
              <a:rPr lang="fr-FR" sz="1500" b="1">
                <a:solidFill>
                  <a:srgbClr val="000080"/>
                </a:solidFill>
                <a:latin typeface="Courier New" pitchFamily="49" charset="0"/>
                <a:ea typeface="msgothic" charset="0"/>
                <a:cs typeface="Courier New" pitchFamily="49" charset="0"/>
              </a:rPr>
              <a:t>";</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echo "&lt;/html&gt;";</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 else {</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i="1">
                <a:solidFill>
                  <a:srgbClr val="800000"/>
                </a:solidFill>
                <a:latin typeface="Courier New" pitchFamily="49" charset="0"/>
                <a:ea typeface="msgothic" charset="0"/>
                <a:cs typeface="Courier New" pitchFamily="49" charset="0"/>
              </a:rPr>
              <a:t>    // Redirection vers le formulaire</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?&gt;</a:t>
            </a:r>
          </a:p>
        </p:txBody>
      </p:sp>
      <p:sp>
        <p:nvSpPr>
          <p:cNvPr id="5" name="Text Box 3"/>
          <p:cNvSpPr txBox="1">
            <a:spLocks noChangeArrowheads="1"/>
          </p:cNvSpPr>
          <p:nvPr/>
        </p:nvSpPr>
        <p:spPr bwMode="auto">
          <a:xfrm>
            <a:off x="4173538" y="2503760"/>
            <a:ext cx="4705350" cy="647700"/>
          </a:xfrm>
          <a:prstGeom prst="rect">
            <a:avLst/>
          </a:prstGeom>
          <a:solidFill>
            <a:srgbClr val="E6E6E6"/>
          </a:solidFill>
          <a:ln w="9525">
            <a:solidFill>
              <a:srgbClr val="0000FF"/>
            </a:solidFill>
            <a:round/>
            <a:headEnd/>
            <a:tailEnd/>
          </a:ln>
          <a:effectLst/>
        </p:spPr>
        <p:txBody>
          <a:bodyPr wrap="none" lIns="90000" tIns="45000" rIns="90000" bIns="45000"/>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i="1" dirty="0">
                <a:solidFill>
                  <a:srgbClr val="0000FF"/>
                </a:solidFill>
                <a:latin typeface="+mn-lt"/>
                <a:ea typeface="msgothic" charset="0"/>
                <a:cs typeface="msgothic" charset="0"/>
              </a:rPr>
              <a:t>Doit être placé avant d'écrire des choses </a:t>
            </a:r>
            <a:br>
              <a:rPr lang="fr-FR" i="1" dirty="0">
                <a:solidFill>
                  <a:srgbClr val="0000FF"/>
                </a:solidFill>
                <a:latin typeface="+mn-lt"/>
                <a:ea typeface="msgothic" charset="0"/>
                <a:cs typeface="msgothic" charset="0"/>
              </a:rPr>
            </a:br>
            <a:r>
              <a:rPr lang="fr-FR" i="1" dirty="0">
                <a:solidFill>
                  <a:srgbClr val="0000FF"/>
                </a:solidFill>
                <a:latin typeface="+mn-lt"/>
                <a:ea typeface="msgothic" charset="0"/>
                <a:cs typeface="msgothic" charset="0"/>
              </a:rPr>
              <a:t>sur la page (avant l'écriture des entêtes HTTP) </a:t>
            </a:r>
          </a:p>
        </p:txBody>
      </p:sp>
      <p:sp>
        <p:nvSpPr>
          <p:cNvPr id="24582" name="Rectangle 4"/>
          <p:cNvSpPr>
            <a:spLocks noChangeArrowheads="1"/>
          </p:cNvSpPr>
          <p:nvPr/>
        </p:nvSpPr>
        <p:spPr bwMode="auto">
          <a:xfrm>
            <a:off x="2370138" y="2710135"/>
            <a:ext cx="228600" cy="228600"/>
          </a:xfrm>
          <a:prstGeom prst="rect">
            <a:avLst/>
          </a:prstGeom>
          <a:noFill/>
          <a:ln w="9525">
            <a:noFill/>
            <a:round/>
            <a:headEnd/>
            <a:tailEnd/>
          </a:ln>
        </p:spPr>
        <p:txBody>
          <a:bodyPr wrap="none" anchor="ctr"/>
          <a:lstStyle/>
          <a:p>
            <a:endParaRPr lang="fr-FR"/>
          </a:p>
        </p:txBody>
      </p:sp>
      <p:cxnSp>
        <p:nvCxnSpPr>
          <p:cNvPr id="24583" name="AutoShape 5"/>
          <p:cNvCxnSpPr>
            <a:cxnSpLocks noChangeShapeType="1"/>
            <a:stCxn id="5" idx="1"/>
            <a:endCxn id="24582" idx="3"/>
          </p:cNvCxnSpPr>
          <p:nvPr/>
        </p:nvCxnSpPr>
        <p:spPr bwMode="auto">
          <a:xfrm flipH="1" flipV="1">
            <a:off x="2598738" y="2824435"/>
            <a:ext cx="1574800" cy="3175"/>
          </a:xfrm>
          <a:prstGeom prst="curvedConnector3">
            <a:avLst>
              <a:gd name="adj1" fmla="val 50000"/>
            </a:avLst>
          </a:prstGeom>
          <a:noFill/>
          <a:ln w="36000">
            <a:solidFill>
              <a:srgbClr val="0000FF"/>
            </a:solidFill>
            <a:round/>
            <a:headEnd/>
            <a:tailEnd type="triangle" w="med" len="med"/>
          </a:ln>
        </p:spPr>
      </p:cxnSp>
      <p:sp>
        <p:nvSpPr>
          <p:cNvPr id="8" name="Text Box 6"/>
          <p:cNvSpPr txBox="1">
            <a:spLocks noChangeArrowheads="1"/>
          </p:cNvSpPr>
          <p:nvPr/>
        </p:nvSpPr>
        <p:spPr bwMode="auto">
          <a:xfrm>
            <a:off x="4894263" y="4627835"/>
            <a:ext cx="3997325" cy="369887"/>
          </a:xfrm>
          <a:prstGeom prst="rect">
            <a:avLst/>
          </a:prstGeom>
          <a:solidFill>
            <a:srgbClr val="E6E6E6"/>
          </a:solidFill>
          <a:ln w="9525">
            <a:solidFill>
              <a:srgbClr val="0000FF"/>
            </a:solidFill>
            <a:round/>
            <a:headEnd/>
            <a:tailEnd/>
          </a:ln>
          <a:effectLst/>
        </p:spPr>
        <p:txBody>
          <a:bodyPr wrap="none" lIns="90000" tIns="45000" rIns="90000" bIns="45000"/>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i="1" dirty="0">
                <a:solidFill>
                  <a:srgbClr val="0000FF"/>
                </a:solidFill>
                <a:latin typeface="+mn-lt"/>
                <a:ea typeface="msgothic" charset="0"/>
                <a:cs typeface="msgothic" charset="0"/>
              </a:rPr>
              <a:t>Redirection HTML au bout </a:t>
            </a:r>
            <a:r>
              <a:rPr lang="fr-FR" i="1">
                <a:solidFill>
                  <a:srgbClr val="0000FF"/>
                </a:solidFill>
                <a:latin typeface="+mn-lt"/>
                <a:ea typeface="msgothic" charset="0"/>
                <a:cs typeface="msgothic" charset="0"/>
              </a:rPr>
              <a:t>de </a:t>
            </a:r>
            <a:r>
              <a:rPr lang="fr-FR" i="1" smtClean="0">
                <a:solidFill>
                  <a:srgbClr val="0000FF"/>
                </a:solidFill>
                <a:latin typeface="+mn-lt"/>
                <a:ea typeface="msgothic" charset="0"/>
                <a:cs typeface="msgothic" charset="0"/>
              </a:rPr>
              <a:t>0 </a:t>
            </a:r>
            <a:r>
              <a:rPr lang="fr-FR" i="1" dirty="0">
                <a:solidFill>
                  <a:srgbClr val="0000FF"/>
                </a:solidFill>
                <a:latin typeface="+mn-lt"/>
                <a:ea typeface="msgothic" charset="0"/>
                <a:cs typeface="msgothic" charset="0"/>
              </a:rPr>
              <a:t>seconde</a:t>
            </a:r>
          </a:p>
        </p:txBody>
      </p:sp>
      <p:sp>
        <p:nvSpPr>
          <p:cNvPr id="24585" name="Rectangle 7"/>
          <p:cNvSpPr>
            <a:spLocks noChangeArrowheads="1"/>
          </p:cNvSpPr>
          <p:nvPr/>
        </p:nvSpPr>
        <p:spPr bwMode="auto">
          <a:xfrm>
            <a:off x="5772150" y="3683272"/>
            <a:ext cx="228600" cy="228600"/>
          </a:xfrm>
          <a:prstGeom prst="rect">
            <a:avLst/>
          </a:prstGeom>
          <a:noFill/>
          <a:ln w="9525">
            <a:noFill/>
            <a:round/>
            <a:headEnd/>
            <a:tailEnd/>
          </a:ln>
        </p:spPr>
        <p:txBody>
          <a:bodyPr wrap="none" anchor="ctr"/>
          <a:lstStyle/>
          <a:p>
            <a:endParaRPr lang="fr-FR"/>
          </a:p>
        </p:txBody>
      </p:sp>
      <p:cxnSp>
        <p:nvCxnSpPr>
          <p:cNvPr id="24586" name="AutoShape 8"/>
          <p:cNvCxnSpPr>
            <a:cxnSpLocks noChangeShapeType="1"/>
            <a:stCxn id="8" idx="0"/>
            <a:endCxn id="24585" idx="2"/>
          </p:cNvCxnSpPr>
          <p:nvPr/>
        </p:nvCxnSpPr>
        <p:spPr bwMode="auto">
          <a:xfrm rot="16200000" flipV="1">
            <a:off x="6031706" y="3766616"/>
            <a:ext cx="715963" cy="1006475"/>
          </a:xfrm>
          <a:prstGeom prst="curvedConnector3">
            <a:avLst>
              <a:gd name="adj1" fmla="val 50000"/>
            </a:avLst>
          </a:prstGeom>
          <a:noFill/>
          <a:ln w="36000">
            <a:solidFill>
              <a:srgbClr val="0000FF"/>
            </a:solidFill>
            <a:round/>
            <a:headEnd/>
            <a:tailEnd type="triangle" w="med" len="med"/>
          </a:ln>
        </p:spPr>
      </p:cxnSp>
      <p:grpSp>
        <p:nvGrpSpPr>
          <p:cNvPr id="2" name="Group 9"/>
          <p:cNvGrpSpPr>
            <a:grpSpLocks/>
          </p:cNvGrpSpPr>
          <p:nvPr/>
        </p:nvGrpSpPr>
        <p:grpSpPr bwMode="auto">
          <a:xfrm>
            <a:off x="744538" y="5164410"/>
            <a:ext cx="8334375" cy="1504950"/>
            <a:chOff x="469" y="2827"/>
            <a:chExt cx="5250" cy="948"/>
          </a:xfrm>
        </p:grpSpPr>
        <p:sp>
          <p:nvSpPr>
            <p:cNvPr id="24589" name="Text Box 10"/>
            <p:cNvSpPr txBox="1">
              <a:spLocks noChangeArrowheads="1"/>
            </p:cNvSpPr>
            <p:nvPr/>
          </p:nvSpPr>
          <p:spPr bwMode="auto">
            <a:xfrm>
              <a:off x="1643" y="2827"/>
              <a:ext cx="4078" cy="949"/>
            </a:xfrm>
            <a:prstGeom prst="rect">
              <a:avLst/>
            </a:prstGeom>
            <a:solidFill>
              <a:srgbClr val="FFFFFF"/>
            </a:solidFill>
            <a:ln w="9525">
              <a:solidFill>
                <a:srgbClr val="000000"/>
              </a:solidFill>
              <a:round/>
              <a:headEnd/>
              <a:tailEnd/>
            </a:ln>
          </p:spPr>
          <p:txBody>
            <a:bodyPr lIns="90000" tIns="51048" rIns="90000" bIns="45000"/>
            <a:lstStyle/>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&lt;?php</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a:t>
              </a:r>
              <a:r>
                <a:rPr lang="fr-FR" sz="1600" b="1">
                  <a:solidFill>
                    <a:srgbClr val="FF0000"/>
                  </a:solidFill>
                  <a:latin typeface="Courier New" pitchFamily="49" charset="0"/>
                  <a:ea typeface="msgothic" charset="0"/>
                  <a:cs typeface="Courier New" pitchFamily="49" charset="0"/>
                </a:rPr>
                <a:t>session_start();</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FF0000"/>
                  </a:solidFill>
                  <a:latin typeface="Courier New" pitchFamily="49" charset="0"/>
                  <a:ea typeface="msgothic" charset="0"/>
                  <a:cs typeface="Courier New" pitchFamily="49" charset="0"/>
                </a:rPr>
                <a:t>  if ($_SESSION['valid_user'] != 1)</a:t>
              </a:r>
              <a:r>
                <a:rPr lang="fr-FR" sz="1600" b="1">
                  <a:solidFill>
                    <a:srgbClr val="000080"/>
                  </a:solidFill>
                  <a:latin typeface="Courier New" pitchFamily="49" charset="0"/>
                  <a:ea typeface="msgothic" charset="0"/>
                  <a:cs typeface="Courier New" pitchFamily="49" charset="0"/>
                </a:rPr>
                <a:t> {</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 Redirection vers le formulaire</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  }	   	  </a:t>
              </a:r>
            </a:p>
            <a:p>
              <a:pPr>
                <a:lnSpc>
                  <a:spcPct val="9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80"/>
                  </a:solidFill>
                  <a:latin typeface="Courier New" pitchFamily="49" charset="0"/>
                  <a:ea typeface="msgothic" charset="0"/>
                  <a:cs typeface="Courier New" pitchFamily="49" charset="0"/>
                </a:rPr>
                <a:t>?&gt;</a:t>
              </a:r>
            </a:p>
          </p:txBody>
        </p:sp>
        <p:sp>
          <p:nvSpPr>
            <p:cNvPr id="13" name="Text Box 11"/>
            <p:cNvSpPr txBox="1">
              <a:spLocks noChangeArrowheads="1"/>
            </p:cNvSpPr>
            <p:nvPr/>
          </p:nvSpPr>
          <p:spPr bwMode="auto">
            <a:xfrm>
              <a:off x="469" y="3161"/>
              <a:ext cx="1117" cy="377"/>
            </a:xfrm>
            <a:prstGeom prst="rect">
              <a:avLst/>
            </a:prstGeom>
            <a:noFill/>
            <a:ln w="9525">
              <a:noFill/>
              <a:round/>
              <a:headEnd/>
              <a:tailEnd/>
            </a:ln>
            <a:effectLst/>
          </p:spPr>
          <p:txBody>
            <a:bodyPr wrap="none" lIns="90000" tIns="45000" rIns="90000" bIns="45000"/>
            <a:lstStyle/>
            <a:p>
              <a:pP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i="1" dirty="0">
                  <a:solidFill>
                    <a:srgbClr val="000000"/>
                  </a:solidFill>
                  <a:latin typeface="+mn-lt"/>
                  <a:ea typeface="msgothic" charset="0"/>
                  <a:cs typeface="msgothic" charset="0"/>
                </a:rPr>
                <a:t>dans script2.php</a:t>
              </a:r>
            </a:p>
          </p:txBody>
        </p:sp>
        <p:sp>
          <p:nvSpPr>
            <p:cNvPr id="24591" name="AutoShape 12"/>
            <p:cNvSpPr>
              <a:spLocks/>
            </p:cNvSpPr>
            <p:nvPr/>
          </p:nvSpPr>
          <p:spPr bwMode="auto">
            <a:xfrm>
              <a:off x="1553" y="2880"/>
              <a:ext cx="88" cy="843"/>
            </a:xfrm>
            <a:prstGeom prst="leftBrace">
              <a:avLst>
                <a:gd name="adj1" fmla="val 79830"/>
                <a:gd name="adj2" fmla="val 50000"/>
              </a:avLst>
            </a:prstGeom>
            <a:solidFill>
              <a:srgbClr val="FFFFFF"/>
            </a:solidFill>
            <a:ln w="9525">
              <a:solidFill>
                <a:srgbClr val="000000"/>
              </a:solidFill>
              <a:round/>
              <a:headEnd/>
              <a:tailEnd/>
            </a:ln>
          </p:spPr>
          <p:txBody>
            <a:bodyPr wrap="none" anchor="ctr"/>
            <a:lstStyle/>
            <a:p>
              <a:endParaRPr lang="fr-FR"/>
            </a:p>
          </p:txBody>
        </p:sp>
      </p:grpSp>
      <p:sp>
        <p:nvSpPr>
          <p:cNvPr id="24588" name="Line 13"/>
          <p:cNvSpPr>
            <a:spLocks noChangeShapeType="1"/>
          </p:cNvSpPr>
          <p:nvPr/>
        </p:nvSpPr>
        <p:spPr bwMode="auto">
          <a:xfrm>
            <a:off x="6629400" y="3876947"/>
            <a:ext cx="1371600" cy="1588"/>
          </a:xfrm>
          <a:prstGeom prst="line">
            <a:avLst/>
          </a:prstGeom>
          <a:noFill/>
          <a:ln w="9525">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33400" y="2968352"/>
            <a:ext cx="7851648" cy="1828800"/>
          </a:xfrm>
        </p:spPr>
        <p:txBody>
          <a:bodyPr anchor="ctr"/>
          <a:lstStyle/>
          <a:p>
            <a:pPr algn="ctr"/>
            <a:r>
              <a:rPr lang="fr-FR" dirty="0" smtClean="0"/>
              <a:t>Cookies &amp; Sessions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6" name="AutoShape 8"/>
          <p:cNvSpPr>
            <a:spLocks noChangeArrowheads="1"/>
          </p:cNvSpPr>
          <p:nvPr/>
        </p:nvSpPr>
        <p:spPr bwMode="auto">
          <a:xfrm>
            <a:off x="1763713" y="981075"/>
            <a:ext cx="5400675" cy="5183188"/>
          </a:xfrm>
          <a:prstGeom prst="cloudCallout">
            <a:avLst>
              <a:gd name="adj1" fmla="val -54676"/>
              <a:gd name="adj2" fmla="val 12176"/>
            </a:avLst>
          </a:prstGeom>
          <a:solidFill>
            <a:schemeClr val="accent2"/>
          </a:solidFill>
          <a:ln w="25400">
            <a:solidFill>
              <a:schemeClr val="tx1"/>
            </a:solidFill>
            <a:prstDash val="dash"/>
            <a:round/>
            <a:headEnd/>
            <a:tailEnd/>
          </a:ln>
          <a:effectLst/>
        </p:spPr>
        <p:txBody>
          <a:bodyPr wrap="none"/>
          <a:lstStyle/>
          <a:p>
            <a:pPr algn="ctr" eaLnBrk="1" hangingPunct="1">
              <a:defRPr/>
            </a:pPr>
            <a:r>
              <a:rPr lang="fr-FR" b="1">
                <a:solidFill>
                  <a:schemeClr val="accent1"/>
                </a:solidFill>
                <a:effectLst>
                  <a:outerShdw blurRad="38100" dist="38100" dir="2700000" algn="tl">
                    <a:srgbClr val="000000">
                      <a:alpha val="43137"/>
                    </a:srgbClr>
                  </a:outerShdw>
                </a:effectLst>
                <a:latin typeface="Arial" charset="0"/>
              </a:rPr>
              <a:t>Réseau</a:t>
            </a:r>
          </a:p>
        </p:txBody>
      </p:sp>
      <p:sp>
        <p:nvSpPr>
          <p:cNvPr id="130050" name="Rectangle 2"/>
          <p:cNvSpPr>
            <a:spLocks noGrp="1" noChangeArrowheads="1"/>
          </p:cNvSpPr>
          <p:nvPr>
            <p:ph type="title"/>
          </p:nvPr>
        </p:nvSpPr>
        <p:spPr>
          <a:xfrm>
            <a:off x="395536" y="-171400"/>
            <a:ext cx="8229600" cy="1143000"/>
          </a:xfrm>
        </p:spPr>
        <p:txBody>
          <a:bodyPr>
            <a:normAutofit/>
          </a:bodyPr>
          <a:lstStyle/>
          <a:p>
            <a:pPr eaLnBrk="1" hangingPunct="1">
              <a:defRPr/>
            </a:pPr>
            <a:r>
              <a:rPr lang="fr-FR" sz="4800" dirty="0" smtClean="0"/>
              <a:t>Utilisation de HTTP/1.0</a:t>
            </a:r>
          </a:p>
        </p:txBody>
      </p:sp>
      <p:sp>
        <p:nvSpPr>
          <p:cNvPr id="130052" name="AutoShape 4"/>
          <p:cNvSpPr>
            <a:spLocks noChangeArrowheads="1"/>
          </p:cNvSpPr>
          <p:nvPr/>
        </p:nvSpPr>
        <p:spPr bwMode="auto">
          <a:xfrm>
            <a:off x="209550" y="1268413"/>
            <a:ext cx="2058988" cy="5113337"/>
          </a:xfrm>
          <a:prstGeom prst="roundRect">
            <a:avLst>
              <a:gd name="adj" fmla="val 16667"/>
            </a:avLst>
          </a:prstGeom>
          <a:solidFill>
            <a:schemeClr val="accent1"/>
          </a:solidFill>
          <a:ln w="9525">
            <a:solidFill>
              <a:schemeClr val="tx1"/>
            </a:solidFill>
            <a:round/>
            <a:headEnd/>
            <a:tailEnd/>
          </a:ln>
          <a:effectLst/>
        </p:spPr>
        <p:txBody>
          <a:bodyPr wrap="none"/>
          <a:lstStyle/>
          <a:p>
            <a:pPr algn="ctr" eaLnBrk="1" hangingPunct="1">
              <a:defRPr/>
            </a:pPr>
            <a:r>
              <a:rPr lang="fr-FR" b="1">
                <a:effectLst>
                  <a:outerShdw blurRad="38100" dist="38100" dir="2700000" algn="tl">
                    <a:srgbClr val="000000">
                      <a:alpha val="43137"/>
                    </a:srgbClr>
                  </a:outerShdw>
                </a:effectLst>
                <a:latin typeface="Arial" charset="0"/>
              </a:rPr>
              <a:t>Client Web</a:t>
            </a:r>
          </a:p>
          <a:p>
            <a:pPr algn="ctr" eaLnBrk="1" hangingPunct="1">
              <a:defRPr/>
            </a:pPr>
            <a:r>
              <a:rPr lang="fr-FR" b="1">
                <a:effectLst>
                  <a:outerShdw blurRad="38100" dist="38100" dir="2700000" algn="tl">
                    <a:srgbClr val="000000">
                      <a:alpha val="43137"/>
                    </a:srgbClr>
                  </a:outerShdw>
                </a:effectLst>
                <a:latin typeface="Arial" charset="0"/>
              </a:rPr>
              <a:t>(Navigateur)</a:t>
            </a:r>
          </a:p>
        </p:txBody>
      </p:sp>
      <p:sp>
        <p:nvSpPr>
          <p:cNvPr id="130055" name="AutoShape 7"/>
          <p:cNvSpPr>
            <a:spLocks noChangeArrowheads="1"/>
          </p:cNvSpPr>
          <p:nvPr/>
        </p:nvSpPr>
        <p:spPr bwMode="auto">
          <a:xfrm>
            <a:off x="6804025" y="1268413"/>
            <a:ext cx="2139950" cy="5113337"/>
          </a:xfrm>
          <a:prstGeom prst="roundRect">
            <a:avLst>
              <a:gd name="adj" fmla="val 16667"/>
            </a:avLst>
          </a:prstGeom>
          <a:solidFill>
            <a:schemeClr val="accent1"/>
          </a:solidFill>
          <a:ln w="9525">
            <a:solidFill>
              <a:schemeClr val="tx1"/>
            </a:solidFill>
            <a:round/>
            <a:headEnd/>
            <a:tailEnd/>
          </a:ln>
          <a:effectLst/>
        </p:spPr>
        <p:txBody>
          <a:bodyPr wrap="none"/>
          <a:lstStyle/>
          <a:p>
            <a:pPr algn="ctr" eaLnBrk="1" hangingPunct="1">
              <a:defRPr/>
            </a:pPr>
            <a:r>
              <a:rPr lang="fr-FR" b="1">
                <a:effectLst>
                  <a:outerShdw blurRad="38100" dist="38100" dir="2700000" algn="tl">
                    <a:srgbClr val="000000">
                      <a:alpha val="43137"/>
                    </a:srgbClr>
                  </a:outerShdw>
                </a:effectLst>
                <a:latin typeface="Arial" charset="0"/>
              </a:rPr>
              <a:t>Serveur Web</a:t>
            </a:r>
          </a:p>
          <a:p>
            <a:pPr algn="ctr" eaLnBrk="1" hangingPunct="1">
              <a:defRPr/>
            </a:pPr>
            <a:r>
              <a:rPr lang="fr-FR" b="1">
                <a:effectLst>
                  <a:outerShdw blurRad="38100" dist="38100" dir="2700000" algn="tl">
                    <a:srgbClr val="000000">
                      <a:alpha val="43137"/>
                    </a:srgbClr>
                  </a:outerShdw>
                </a:effectLst>
                <a:latin typeface="Arial" charset="0"/>
              </a:rPr>
              <a:t>(Apache)</a:t>
            </a:r>
          </a:p>
        </p:txBody>
      </p:sp>
      <p:grpSp>
        <p:nvGrpSpPr>
          <p:cNvPr id="2" name="Group 21"/>
          <p:cNvGrpSpPr>
            <a:grpSpLocks/>
          </p:cNvGrpSpPr>
          <p:nvPr/>
        </p:nvGrpSpPr>
        <p:grpSpPr bwMode="auto">
          <a:xfrm>
            <a:off x="7377113" y="2205038"/>
            <a:ext cx="939800" cy="1152525"/>
            <a:chOff x="521" y="2750"/>
            <a:chExt cx="771" cy="816"/>
          </a:xfrm>
        </p:grpSpPr>
        <p:sp>
          <p:nvSpPr>
            <p:cNvPr id="130070" name="Rectangle 22"/>
            <p:cNvSpPr>
              <a:spLocks noChangeArrowheads="1"/>
            </p:cNvSpPr>
            <p:nvPr/>
          </p:nvSpPr>
          <p:spPr bwMode="auto">
            <a:xfrm>
              <a:off x="521" y="2840"/>
              <a:ext cx="771" cy="635"/>
            </a:xfrm>
            <a:prstGeom prst="rect">
              <a:avLst/>
            </a:prstGeom>
            <a:solidFill>
              <a:schemeClr val="bg2"/>
            </a:solidFill>
            <a:ln w="9525">
              <a:solidFill>
                <a:schemeClr val="tx1"/>
              </a:solidFill>
              <a:miter lim="800000"/>
              <a:headEnd/>
              <a:tailEnd/>
            </a:ln>
            <a:effectLst/>
          </p:spPr>
          <p:txBody>
            <a:bodyPr wrap="none" anchor="ctr"/>
            <a:lstStyle/>
            <a:p>
              <a:pPr eaLnBrk="1" hangingPunct="1">
                <a:defRPr/>
              </a:pPr>
              <a:endParaRPr lang="fr-FR">
                <a:effectLst>
                  <a:outerShdw blurRad="38100" dist="38100" dir="2700000" algn="tl">
                    <a:srgbClr val="000000">
                      <a:alpha val="43137"/>
                    </a:srgbClr>
                  </a:outerShdw>
                </a:effectLst>
              </a:endParaRPr>
            </a:p>
          </p:txBody>
        </p:sp>
        <p:sp>
          <p:nvSpPr>
            <p:cNvPr id="130071" name="Oval 23"/>
            <p:cNvSpPr>
              <a:spLocks noChangeArrowheads="1"/>
            </p:cNvSpPr>
            <p:nvPr/>
          </p:nvSpPr>
          <p:spPr bwMode="auto">
            <a:xfrm>
              <a:off x="521" y="2750"/>
              <a:ext cx="771" cy="181"/>
            </a:xfrm>
            <a:prstGeom prst="ellipse">
              <a:avLst/>
            </a:prstGeom>
            <a:solidFill>
              <a:schemeClr val="bg2"/>
            </a:solidFill>
            <a:ln w="9525">
              <a:solidFill>
                <a:schemeClr val="tx1"/>
              </a:solidFill>
              <a:round/>
              <a:headEnd/>
              <a:tailEnd/>
            </a:ln>
            <a:effectLst/>
          </p:spPr>
          <p:txBody>
            <a:bodyPr wrap="none" anchor="ctr"/>
            <a:lstStyle/>
            <a:p>
              <a:pPr eaLnBrk="1" hangingPunct="1">
                <a:defRPr/>
              </a:pPr>
              <a:endParaRPr lang="fr-FR">
                <a:effectLst>
                  <a:outerShdw blurRad="38100" dist="38100" dir="2700000" algn="tl">
                    <a:srgbClr val="000000">
                      <a:alpha val="43137"/>
                    </a:srgbClr>
                  </a:outerShdw>
                </a:effectLst>
              </a:endParaRPr>
            </a:p>
          </p:txBody>
        </p:sp>
        <p:sp>
          <p:nvSpPr>
            <p:cNvPr id="130072" name="Oval 24"/>
            <p:cNvSpPr>
              <a:spLocks noChangeArrowheads="1"/>
            </p:cNvSpPr>
            <p:nvPr/>
          </p:nvSpPr>
          <p:spPr bwMode="auto">
            <a:xfrm>
              <a:off x="521" y="3385"/>
              <a:ext cx="771" cy="181"/>
            </a:xfrm>
            <a:prstGeom prst="ellipse">
              <a:avLst/>
            </a:prstGeom>
            <a:solidFill>
              <a:schemeClr val="bg2"/>
            </a:solidFill>
            <a:ln w="9525">
              <a:solidFill>
                <a:schemeClr val="tx1"/>
              </a:solidFill>
              <a:round/>
              <a:headEnd/>
              <a:tailEnd/>
            </a:ln>
            <a:effectLst/>
          </p:spPr>
          <p:txBody>
            <a:bodyPr wrap="none" anchor="ctr"/>
            <a:lstStyle/>
            <a:p>
              <a:pPr eaLnBrk="1" hangingPunct="1">
                <a:defRPr/>
              </a:pPr>
              <a:endParaRPr lang="fr-FR">
                <a:effectLst>
                  <a:outerShdw blurRad="38100" dist="38100" dir="2700000" algn="tl">
                    <a:srgbClr val="000000">
                      <a:alpha val="43137"/>
                    </a:srgbClr>
                  </a:outerShdw>
                </a:effectLst>
              </a:endParaRPr>
            </a:p>
          </p:txBody>
        </p:sp>
        <p:sp>
          <p:nvSpPr>
            <p:cNvPr id="130073" name="Rectangle 25"/>
            <p:cNvSpPr>
              <a:spLocks noChangeArrowheads="1"/>
            </p:cNvSpPr>
            <p:nvPr/>
          </p:nvSpPr>
          <p:spPr bwMode="auto">
            <a:xfrm>
              <a:off x="525" y="2976"/>
              <a:ext cx="762" cy="499"/>
            </a:xfrm>
            <a:prstGeom prst="rect">
              <a:avLst/>
            </a:prstGeom>
            <a:solidFill>
              <a:schemeClr val="bg2"/>
            </a:solidFill>
            <a:ln w="9525">
              <a:noFill/>
              <a:miter lim="800000"/>
              <a:headEnd/>
              <a:tailEnd/>
            </a:ln>
            <a:effectLst/>
          </p:spPr>
          <p:txBody>
            <a:bodyPr wrap="none" anchor="ctr"/>
            <a:lstStyle/>
            <a:p>
              <a:pPr eaLnBrk="1" hangingPunct="1">
                <a:defRPr/>
              </a:pPr>
              <a:endParaRPr lang="fr-FR">
                <a:effectLst>
                  <a:outerShdw blurRad="38100" dist="38100" dir="2700000" algn="tl">
                    <a:srgbClr val="000000">
                      <a:alpha val="43137"/>
                    </a:srgbClr>
                  </a:outerShdw>
                </a:effectLst>
              </a:endParaRPr>
            </a:p>
          </p:txBody>
        </p:sp>
      </p:grpSp>
      <p:sp>
        <p:nvSpPr>
          <p:cNvPr id="130058" name="Line 10"/>
          <p:cNvSpPr>
            <a:spLocks noChangeShapeType="1"/>
          </p:cNvSpPr>
          <p:nvPr/>
        </p:nvSpPr>
        <p:spPr bwMode="auto">
          <a:xfrm>
            <a:off x="1116013" y="2276475"/>
            <a:ext cx="6911975" cy="504825"/>
          </a:xfrm>
          <a:prstGeom prst="line">
            <a:avLst/>
          </a:prstGeom>
          <a:noFill/>
          <a:ln w="76200">
            <a:solidFill>
              <a:schemeClr val="tx1"/>
            </a:solidFill>
            <a:round/>
            <a:headEnd/>
            <a:tailEnd type="arrow" w="lg" len="lg"/>
          </a:ln>
          <a:effectLst/>
        </p:spPr>
        <p:txBody>
          <a:bodyPr/>
          <a:lstStyle/>
          <a:p>
            <a:pPr eaLnBrk="1" hangingPunct="1">
              <a:defRPr/>
            </a:pPr>
            <a:endParaRPr lang="fr-FR">
              <a:effectLst>
                <a:outerShdw blurRad="38100" dist="38100" dir="2700000" algn="tl">
                  <a:srgbClr val="000000">
                    <a:alpha val="43137"/>
                  </a:srgbClr>
                </a:outerShdw>
              </a:effectLst>
            </a:endParaRPr>
          </a:p>
        </p:txBody>
      </p:sp>
      <p:sp>
        <p:nvSpPr>
          <p:cNvPr id="130059" name="Line 11"/>
          <p:cNvSpPr>
            <a:spLocks noChangeShapeType="1"/>
          </p:cNvSpPr>
          <p:nvPr/>
        </p:nvSpPr>
        <p:spPr bwMode="auto">
          <a:xfrm flipH="1">
            <a:off x="1116013" y="3213100"/>
            <a:ext cx="6911975" cy="504825"/>
          </a:xfrm>
          <a:prstGeom prst="line">
            <a:avLst/>
          </a:prstGeom>
          <a:noFill/>
          <a:ln w="76200">
            <a:solidFill>
              <a:schemeClr val="tx1"/>
            </a:solidFill>
            <a:round/>
            <a:headEnd/>
            <a:tailEnd type="arrow" w="lg" len="lg"/>
          </a:ln>
          <a:effectLst/>
        </p:spPr>
        <p:txBody>
          <a:bodyPr/>
          <a:lstStyle/>
          <a:p>
            <a:pPr eaLnBrk="1" hangingPunct="1">
              <a:defRPr/>
            </a:pPr>
            <a:endParaRPr lang="fr-FR">
              <a:effectLst>
                <a:outerShdw blurRad="38100" dist="38100" dir="2700000" algn="tl">
                  <a:srgbClr val="000000">
                    <a:alpha val="43137"/>
                  </a:srgbClr>
                </a:outerShdw>
              </a:effectLst>
            </a:endParaRPr>
          </a:p>
        </p:txBody>
      </p:sp>
      <p:sp>
        <p:nvSpPr>
          <p:cNvPr id="130060" name="Line 12"/>
          <p:cNvSpPr>
            <a:spLocks noChangeShapeType="1"/>
          </p:cNvSpPr>
          <p:nvPr/>
        </p:nvSpPr>
        <p:spPr bwMode="auto">
          <a:xfrm flipH="1">
            <a:off x="1116013" y="5157788"/>
            <a:ext cx="6911975" cy="504825"/>
          </a:xfrm>
          <a:prstGeom prst="line">
            <a:avLst/>
          </a:prstGeom>
          <a:noFill/>
          <a:ln w="76200">
            <a:solidFill>
              <a:schemeClr val="tx1"/>
            </a:solidFill>
            <a:round/>
            <a:headEnd/>
            <a:tailEnd type="arrow" w="lg" len="lg"/>
          </a:ln>
          <a:effectLst/>
        </p:spPr>
        <p:txBody>
          <a:bodyPr/>
          <a:lstStyle/>
          <a:p>
            <a:pPr eaLnBrk="1" hangingPunct="1">
              <a:defRPr/>
            </a:pPr>
            <a:endParaRPr lang="fr-FR">
              <a:effectLst>
                <a:outerShdw blurRad="38100" dist="38100" dir="2700000" algn="tl">
                  <a:srgbClr val="000000">
                    <a:alpha val="43137"/>
                  </a:srgbClr>
                </a:outerShdw>
              </a:effectLst>
            </a:endParaRPr>
          </a:p>
        </p:txBody>
      </p:sp>
      <p:sp>
        <p:nvSpPr>
          <p:cNvPr id="130061" name="Line 13"/>
          <p:cNvSpPr>
            <a:spLocks noChangeShapeType="1"/>
          </p:cNvSpPr>
          <p:nvPr/>
        </p:nvSpPr>
        <p:spPr bwMode="auto">
          <a:xfrm>
            <a:off x="1116013" y="4149725"/>
            <a:ext cx="6911975" cy="504825"/>
          </a:xfrm>
          <a:prstGeom prst="line">
            <a:avLst/>
          </a:prstGeom>
          <a:noFill/>
          <a:ln w="76200">
            <a:solidFill>
              <a:schemeClr val="tx1"/>
            </a:solidFill>
            <a:round/>
            <a:headEnd/>
            <a:tailEnd type="arrow" w="lg" len="lg"/>
          </a:ln>
          <a:effectLst/>
        </p:spPr>
        <p:txBody>
          <a:bodyPr/>
          <a:lstStyle/>
          <a:p>
            <a:pPr eaLnBrk="1" hangingPunct="1">
              <a:defRPr/>
            </a:pPr>
            <a:endParaRPr lang="fr-FR">
              <a:effectLst>
                <a:outerShdw blurRad="38100" dist="38100" dir="2700000" algn="tl">
                  <a:srgbClr val="000000">
                    <a:alpha val="43137"/>
                  </a:srgbClr>
                </a:outerShdw>
              </a:effectLst>
            </a:endParaRPr>
          </a:p>
        </p:txBody>
      </p:sp>
      <p:sp>
        <p:nvSpPr>
          <p:cNvPr id="130062" name="AutoShape 14"/>
          <p:cNvSpPr>
            <a:spLocks noChangeArrowheads="1"/>
          </p:cNvSpPr>
          <p:nvPr/>
        </p:nvSpPr>
        <p:spPr bwMode="auto">
          <a:xfrm>
            <a:off x="2593975" y="2565400"/>
            <a:ext cx="3811588" cy="508000"/>
          </a:xfrm>
          <a:prstGeom prst="roundRect">
            <a:avLst>
              <a:gd name="adj" fmla="val 16667"/>
            </a:avLst>
          </a:prstGeom>
          <a:solidFill>
            <a:schemeClr val="accent1">
              <a:alpha val="50195"/>
            </a:schemeClr>
          </a:solidFill>
          <a:ln w="9525">
            <a:solidFill>
              <a:schemeClr val="tx1"/>
            </a:solidFill>
            <a:round/>
            <a:headEnd/>
            <a:tailEnd/>
          </a:ln>
        </p:spPr>
        <p:txBody>
          <a:bodyPr wrap="none" anchor="ctr">
            <a:spAutoFit/>
          </a:bodyPr>
          <a:lstStyle/>
          <a:p>
            <a:pPr algn="ctr" eaLnBrk="1" hangingPunct="1">
              <a:defRPr/>
            </a:pPr>
            <a:r>
              <a:rPr lang="fr-FR" b="1">
                <a:effectLst>
                  <a:outerShdw blurRad="38100" dist="38100" dir="2700000" algn="tl">
                    <a:srgbClr val="000000">
                      <a:alpha val="43137"/>
                    </a:srgbClr>
                  </a:outerShdw>
                </a:effectLst>
                <a:latin typeface="Arial" charset="0"/>
              </a:rPr>
              <a:t>Connexion TCP (port 80)</a:t>
            </a:r>
          </a:p>
        </p:txBody>
      </p:sp>
      <p:sp>
        <p:nvSpPr>
          <p:cNvPr id="130063" name="AutoShape 15"/>
          <p:cNvSpPr>
            <a:spLocks noChangeArrowheads="1"/>
          </p:cNvSpPr>
          <p:nvPr/>
        </p:nvSpPr>
        <p:spPr bwMode="auto">
          <a:xfrm>
            <a:off x="2462213" y="3498850"/>
            <a:ext cx="4079875" cy="508000"/>
          </a:xfrm>
          <a:prstGeom prst="roundRect">
            <a:avLst>
              <a:gd name="adj" fmla="val 16667"/>
            </a:avLst>
          </a:prstGeom>
          <a:solidFill>
            <a:schemeClr val="accent1">
              <a:alpha val="50195"/>
            </a:schemeClr>
          </a:solidFill>
          <a:ln w="9525">
            <a:solidFill>
              <a:schemeClr val="tx1"/>
            </a:solidFill>
            <a:round/>
            <a:headEnd/>
            <a:tailEnd/>
          </a:ln>
        </p:spPr>
        <p:txBody>
          <a:bodyPr wrap="none" anchor="ctr">
            <a:spAutoFit/>
          </a:bodyPr>
          <a:lstStyle/>
          <a:p>
            <a:pPr algn="ctr" eaLnBrk="1" hangingPunct="1">
              <a:defRPr/>
            </a:pPr>
            <a:r>
              <a:rPr lang="fr-FR" b="1">
                <a:effectLst>
                  <a:outerShdw blurRad="38100" dist="38100" dir="2700000" algn="tl">
                    <a:srgbClr val="000000">
                      <a:alpha val="43137"/>
                    </a:srgbClr>
                  </a:outerShdw>
                </a:effectLst>
                <a:latin typeface="Arial" charset="0"/>
              </a:rPr>
              <a:t>Validation de la connexion</a:t>
            </a:r>
          </a:p>
        </p:txBody>
      </p:sp>
      <p:sp>
        <p:nvSpPr>
          <p:cNvPr id="130064" name="AutoShape 16"/>
          <p:cNvSpPr>
            <a:spLocks noChangeArrowheads="1"/>
          </p:cNvSpPr>
          <p:nvPr/>
        </p:nvSpPr>
        <p:spPr bwMode="auto">
          <a:xfrm>
            <a:off x="3348038" y="4437063"/>
            <a:ext cx="2320925" cy="508000"/>
          </a:xfrm>
          <a:prstGeom prst="roundRect">
            <a:avLst>
              <a:gd name="adj" fmla="val 16667"/>
            </a:avLst>
          </a:prstGeom>
          <a:solidFill>
            <a:schemeClr val="accent1">
              <a:alpha val="50195"/>
            </a:schemeClr>
          </a:solidFill>
          <a:ln w="9525">
            <a:solidFill>
              <a:schemeClr val="tx1"/>
            </a:solidFill>
            <a:round/>
            <a:headEnd/>
            <a:tailEnd/>
          </a:ln>
        </p:spPr>
        <p:txBody>
          <a:bodyPr wrap="none" anchor="ctr">
            <a:spAutoFit/>
          </a:bodyPr>
          <a:lstStyle/>
          <a:p>
            <a:pPr algn="ctr" eaLnBrk="1" hangingPunct="1">
              <a:defRPr/>
            </a:pPr>
            <a:r>
              <a:rPr lang="fr-FR" b="1">
                <a:effectLst>
                  <a:outerShdw blurRad="38100" dist="38100" dir="2700000" algn="tl">
                    <a:srgbClr val="000000">
                      <a:alpha val="43137"/>
                    </a:srgbClr>
                  </a:outerShdw>
                </a:effectLst>
                <a:latin typeface="Arial" charset="0"/>
              </a:rPr>
              <a:t>Requête HTTP</a:t>
            </a:r>
          </a:p>
        </p:txBody>
      </p:sp>
      <p:sp>
        <p:nvSpPr>
          <p:cNvPr id="130065" name="AutoShape 17"/>
          <p:cNvSpPr>
            <a:spLocks noChangeArrowheads="1"/>
          </p:cNvSpPr>
          <p:nvPr/>
        </p:nvSpPr>
        <p:spPr bwMode="auto">
          <a:xfrm>
            <a:off x="2597150" y="5470525"/>
            <a:ext cx="3830638" cy="919163"/>
          </a:xfrm>
          <a:prstGeom prst="roundRect">
            <a:avLst>
              <a:gd name="adj" fmla="val 16667"/>
            </a:avLst>
          </a:prstGeom>
          <a:solidFill>
            <a:schemeClr val="accent1">
              <a:alpha val="50195"/>
            </a:schemeClr>
          </a:solidFill>
          <a:ln w="9525">
            <a:solidFill>
              <a:schemeClr val="tx1"/>
            </a:solidFill>
            <a:round/>
            <a:headEnd/>
            <a:tailEnd/>
          </a:ln>
        </p:spPr>
        <p:txBody>
          <a:bodyPr wrap="none" anchor="ctr">
            <a:spAutoFit/>
          </a:bodyPr>
          <a:lstStyle/>
          <a:p>
            <a:pPr algn="ctr" eaLnBrk="1" hangingPunct="1">
              <a:defRPr/>
            </a:pPr>
            <a:r>
              <a:rPr lang="fr-FR" b="1">
                <a:effectLst>
                  <a:outerShdw blurRad="38100" dist="38100" dir="2700000" algn="tl">
                    <a:srgbClr val="000000">
                      <a:alpha val="43137"/>
                    </a:srgbClr>
                  </a:outerShdw>
                </a:effectLst>
                <a:latin typeface="Arial" charset="0"/>
              </a:rPr>
              <a:t>Réponse HTTP</a:t>
            </a:r>
          </a:p>
          <a:p>
            <a:pPr algn="ctr" eaLnBrk="1" hangingPunct="1">
              <a:defRPr/>
            </a:pPr>
            <a:r>
              <a:rPr lang="fr-FR" b="1">
                <a:effectLst>
                  <a:outerShdw blurRad="38100" dist="38100" dir="2700000" algn="tl">
                    <a:srgbClr val="000000">
                      <a:alpha val="43137"/>
                    </a:srgbClr>
                  </a:outerShdw>
                </a:effectLst>
                <a:latin typeface="Arial" charset="0"/>
              </a:rPr>
              <a:t>Fermeture de connexion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00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0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00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06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00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2" grpId="0" animBg="1"/>
      <p:bldP spid="130063" grpId="0" animBg="1"/>
      <p:bldP spid="130064" grpId="0" animBg="1"/>
      <p:bldP spid="1300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defRPr/>
            </a:pPr>
            <a:r>
              <a:rPr lang="fr-FR" sz="4400" dirty="0" smtClean="0"/>
              <a:t>Méthodes de requête HTTP</a:t>
            </a:r>
          </a:p>
        </p:txBody>
      </p:sp>
      <p:sp>
        <p:nvSpPr>
          <p:cNvPr id="271363" name="Rectangle 3"/>
          <p:cNvSpPr>
            <a:spLocks noGrp="1" noChangeArrowheads="1"/>
          </p:cNvSpPr>
          <p:nvPr>
            <p:ph type="body" idx="1"/>
          </p:nvPr>
        </p:nvSpPr>
        <p:spPr>
          <a:xfrm>
            <a:off x="457200" y="1916832"/>
            <a:ext cx="8229600" cy="4389120"/>
          </a:xfrm>
        </p:spPr>
        <p:txBody>
          <a:bodyPr>
            <a:normAutofit lnSpcReduction="10000"/>
          </a:bodyPr>
          <a:lstStyle/>
          <a:p>
            <a:pPr eaLnBrk="1" hangingPunct="1">
              <a:lnSpc>
                <a:spcPct val="90000"/>
              </a:lnSpc>
              <a:buFont typeface="Wingdings" pitchFamily="2" charset="2"/>
              <a:buNone/>
              <a:defRPr/>
            </a:pPr>
            <a:r>
              <a:rPr lang="fr-FR" b="1" dirty="0" smtClean="0">
                <a:solidFill>
                  <a:schemeClr val="hlink"/>
                </a:solidFill>
              </a:rPr>
              <a:t>GET</a:t>
            </a:r>
          </a:p>
          <a:p>
            <a:pPr lvl="1" eaLnBrk="1" hangingPunct="1">
              <a:lnSpc>
                <a:spcPct val="90000"/>
              </a:lnSpc>
              <a:buFont typeface="Wingdings" pitchFamily="2" charset="2"/>
              <a:buNone/>
              <a:defRPr/>
            </a:pPr>
            <a:r>
              <a:rPr lang="fr-FR" dirty="0" smtClean="0"/>
              <a:t>demande des informations et la ressource désignée</a:t>
            </a:r>
          </a:p>
          <a:p>
            <a:pPr eaLnBrk="1" hangingPunct="1">
              <a:lnSpc>
                <a:spcPct val="90000"/>
              </a:lnSpc>
              <a:buFont typeface="Wingdings" pitchFamily="2" charset="2"/>
              <a:buNone/>
              <a:defRPr/>
            </a:pPr>
            <a:r>
              <a:rPr lang="fr-FR" b="1" dirty="0" smtClean="0">
                <a:solidFill>
                  <a:schemeClr val="hlink"/>
                </a:solidFill>
              </a:rPr>
              <a:t>HEAD</a:t>
            </a:r>
          </a:p>
          <a:p>
            <a:pPr lvl="1" eaLnBrk="1" hangingPunct="1">
              <a:lnSpc>
                <a:spcPct val="90000"/>
              </a:lnSpc>
              <a:buFont typeface="Wingdings" pitchFamily="2" charset="2"/>
              <a:buNone/>
              <a:defRPr/>
            </a:pPr>
            <a:r>
              <a:rPr lang="fr-FR" dirty="0" smtClean="0"/>
              <a:t>demande des informations concernant la ressource</a:t>
            </a:r>
          </a:p>
          <a:p>
            <a:pPr eaLnBrk="1" hangingPunct="1">
              <a:lnSpc>
                <a:spcPct val="90000"/>
              </a:lnSpc>
              <a:buFont typeface="Wingdings" pitchFamily="2" charset="2"/>
              <a:buNone/>
              <a:defRPr/>
            </a:pPr>
            <a:r>
              <a:rPr lang="fr-FR" b="1" dirty="0" smtClean="0">
                <a:solidFill>
                  <a:schemeClr val="hlink"/>
                </a:solidFill>
              </a:rPr>
              <a:t>POST</a:t>
            </a:r>
          </a:p>
          <a:p>
            <a:pPr lvl="1" eaLnBrk="1" hangingPunct="1">
              <a:lnSpc>
                <a:spcPct val="90000"/>
              </a:lnSpc>
              <a:buFont typeface="Wingdings" pitchFamily="2" charset="2"/>
              <a:buNone/>
              <a:defRPr/>
            </a:pPr>
            <a:r>
              <a:rPr lang="fr-FR" dirty="0" smtClean="0"/>
              <a:t>envoie de données (formulaire vers le serveur) et demande la ressource désignée</a:t>
            </a:r>
          </a:p>
          <a:p>
            <a:pPr eaLnBrk="1" hangingPunct="1">
              <a:lnSpc>
                <a:spcPct val="90000"/>
              </a:lnSpc>
              <a:buFont typeface="Wingdings" pitchFamily="2" charset="2"/>
              <a:buNone/>
              <a:defRPr/>
            </a:pPr>
            <a:r>
              <a:rPr lang="fr-FR" b="1" dirty="0" smtClean="0">
                <a:solidFill>
                  <a:schemeClr val="hlink"/>
                </a:solidFill>
              </a:rPr>
              <a:t>PUT</a:t>
            </a:r>
          </a:p>
          <a:p>
            <a:pPr lvl="1" eaLnBrk="1" hangingPunct="1">
              <a:lnSpc>
                <a:spcPct val="90000"/>
              </a:lnSpc>
              <a:buFont typeface="Wingdings" pitchFamily="2" charset="2"/>
              <a:buNone/>
              <a:defRPr/>
            </a:pPr>
            <a:r>
              <a:rPr lang="fr-FR" dirty="0" smtClean="0"/>
              <a:t>enregistrement du corps de la requête à l ’URL indiquée</a:t>
            </a:r>
          </a:p>
          <a:p>
            <a:pPr eaLnBrk="1" hangingPunct="1">
              <a:lnSpc>
                <a:spcPct val="90000"/>
              </a:lnSpc>
              <a:buFont typeface="Wingdings" pitchFamily="2" charset="2"/>
              <a:buNone/>
              <a:defRPr/>
            </a:pPr>
            <a:r>
              <a:rPr lang="fr-FR" b="1" dirty="0" smtClean="0">
                <a:solidFill>
                  <a:schemeClr val="hlink"/>
                </a:solidFill>
              </a:rPr>
              <a:t>DELETE</a:t>
            </a:r>
          </a:p>
          <a:p>
            <a:pPr lvl="1" eaLnBrk="1" hangingPunct="1">
              <a:lnSpc>
                <a:spcPct val="90000"/>
              </a:lnSpc>
              <a:buFont typeface="Wingdings" pitchFamily="2" charset="2"/>
              <a:buNone/>
              <a:defRPr/>
            </a:pPr>
            <a:r>
              <a:rPr lang="fr-FR" dirty="0" smtClean="0"/>
              <a:t>suppression de la ressource désignée par l ’URL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fr-FR" sz="3200" dirty="0" smtClean="0"/>
              <a:t>Exemple de requête HTTP</a:t>
            </a:r>
          </a:p>
        </p:txBody>
      </p:sp>
      <p:sp>
        <p:nvSpPr>
          <p:cNvPr id="254979" name="Rectangle 3"/>
          <p:cNvSpPr>
            <a:spLocks noGrp="1" noChangeArrowheads="1"/>
          </p:cNvSpPr>
          <p:nvPr>
            <p:ph type="body" idx="1"/>
          </p:nvPr>
        </p:nvSpPr>
        <p:spPr/>
        <p:txBody>
          <a:bodyPr>
            <a:normAutofit/>
          </a:bodyPr>
          <a:lstStyle/>
          <a:p>
            <a:pPr eaLnBrk="1" hangingPunct="1">
              <a:buFont typeface="Wingdings" pitchFamily="2" charset="2"/>
              <a:buNone/>
              <a:defRPr/>
            </a:pPr>
            <a:r>
              <a:rPr lang="fr-FR" b="1" dirty="0" smtClean="0">
                <a:latin typeface="Courier New" pitchFamily="49" charset="0"/>
                <a:cs typeface="Courier New" pitchFamily="49" charset="0"/>
              </a:rPr>
              <a:t>GET / HTTP/1.0 </a:t>
            </a:r>
            <a:r>
              <a:rPr lang="fr-FR" b="1" dirty="0" smtClean="0">
                <a:latin typeface="Courier New" pitchFamily="49" charset="0"/>
                <a:ea typeface="MS Gothic" pitchFamily="49" charset="-128"/>
                <a:cs typeface="Courier New" pitchFamily="49" charset="0"/>
                <a:sym typeface="Symbol" pitchFamily="18" charset="2"/>
              </a:rPr>
              <a:t></a:t>
            </a:r>
            <a:endParaRPr lang="fr-FR" b="1" dirty="0" smtClean="0">
              <a:latin typeface="Courier New" pitchFamily="49" charset="0"/>
              <a:cs typeface="Courier New" pitchFamily="49" charset="0"/>
            </a:endParaRPr>
          </a:p>
          <a:p>
            <a:pPr eaLnBrk="1" hangingPunct="1">
              <a:buFont typeface="Wingdings" pitchFamily="2" charset="2"/>
              <a:buNone/>
              <a:defRPr/>
            </a:pPr>
            <a:r>
              <a:rPr lang="fr-FR" b="1" i="1" dirty="0" smtClean="0">
                <a:latin typeface="Courier New" pitchFamily="49" charset="0"/>
                <a:cs typeface="Courier New" pitchFamily="49" charset="0"/>
              </a:rPr>
              <a:t>Ligne blanche </a:t>
            </a:r>
            <a:r>
              <a:rPr lang="fr-FR" b="1" dirty="0" smtClean="0">
                <a:latin typeface="Courier New" pitchFamily="49" charset="0"/>
                <a:ea typeface="MS Gothic" pitchFamily="49" charset="-128"/>
                <a:sym typeface="Symbol" pitchFamily="18" charset="2"/>
              </a:rPr>
              <a:t></a:t>
            </a:r>
            <a:endParaRPr lang="fr-FR" b="1" i="1" dirty="0" smtClean="0">
              <a:latin typeface="Courier New" pitchFamily="49" charset="0"/>
              <a:cs typeface="Courier New" pitchFamily="49" charset="0"/>
            </a:endParaRPr>
          </a:p>
          <a:p>
            <a:pPr eaLnBrk="1" hangingPunct="1">
              <a:buFont typeface="Wingdings" pitchFamily="2" charset="2"/>
              <a:buNone/>
              <a:defRPr/>
            </a:pPr>
            <a:endParaRPr lang="fr-FR" b="1" dirty="0" smtClean="0">
              <a:latin typeface="Courier New" pitchFamily="49" charset="0"/>
              <a:cs typeface="Courier New" pitchFamily="49" charset="0"/>
            </a:endParaRPr>
          </a:p>
          <a:p>
            <a:pPr eaLnBrk="1" hangingPunct="1">
              <a:buFont typeface="Wingdings" pitchFamily="2" charset="2"/>
              <a:buNone/>
              <a:defRPr/>
            </a:pPr>
            <a:endParaRPr lang="fr-FR" b="1" dirty="0" smtClean="0">
              <a:latin typeface="Courier New" pitchFamily="49" charset="0"/>
              <a:cs typeface="Courier New" pitchFamily="49" charset="0"/>
            </a:endParaRPr>
          </a:p>
          <a:p>
            <a:pPr eaLnBrk="1" hangingPunct="1">
              <a:buFont typeface="Wingdings" pitchFamily="2" charset="2"/>
              <a:buNone/>
              <a:defRPr/>
            </a:pPr>
            <a:endParaRPr lang="fr-FR" b="1" dirty="0" smtClean="0">
              <a:latin typeface="Courier New" pitchFamily="49" charset="0"/>
              <a:cs typeface="Courier New" pitchFamily="49" charset="0"/>
            </a:endParaRPr>
          </a:p>
          <a:p>
            <a:pPr eaLnBrk="1" hangingPunct="1">
              <a:buFont typeface="Wingdings" pitchFamily="2" charset="2"/>
              <a:buNone/>
              <a:defRPr/>
            </a:pPr>
            <a:r>
              <a:rPr lang="fr-FR" b="1" dirty="0" smtClean="0">
                <a:latin typeface="Courier New" pitchFamily="49" charset="0"/>
                <a:cs typeface="Courier New" pitchFamily="49" charset="0"/>
              </a:rPr>
              <a:t>GET /page1.html HTTP/1.0 </a:t>
            </a:r>
            <a:r>
              <a:rPr lang="fr-FR" b="1" dirty="0" smtClean="0">
                <a:latin typeface="Courier New" pitchFamily="49" charset="0"/>
                <a:ea typeface="MS Gothic" pitchFamily="49" charset="-128"/>
                <a:sym typeface="Symbol" pitchFamily="18" charset="2"/>
              </a:rPr>
              <a:t></a:t>
            </a:r>
            <a:endParaRPr lang="fr-FR" b="1" dirty="0" smtClean="0">
              <a:latin typeface="Courier New" pitchFamily="49" charset="0"/>
              <a:cs typeface="Courier New" pitchFamily="49" charset="0"/>
            </a:endParaRPr>
          </a:p>
          <a:p>
            <a:pPr eaLnBrk="1" hangingPunct="1">
              <a:buFont typeface="Wingdings" pitchFamily="2" charset="2"/>
              <a:buNone/>
              <a:defRPr/>
            </a:pPr>
            <a:r>
              <a:rPr lang="fr-FR" b="1" i="1" dirty="0" smtClean="0">
                <a:latin typeface="Courier New" pitchFamily="49" charset="0"/>
                <a:cs typeface="Courier New" pitchFamily="49" charset="0"/>
              </a:rPr>
              <a:t>Ligne blanche </a:t>
            </a:r>
            <a:r>
              <a:rPr lang="fr-FR" b="1" dirty="0" smtClean="0">
                <a:latin typeface="Courier New" pitchFamily="49" charset="0"/>
                <a:ea typeface="MS Gothic" pitchFamily="49" charset="-128"/>
                <a:sym typeface="Symbol" pitchFamily="18" charset="2"/>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fr-FR" sz="3200" dirty="0" smtClean="0"/>
              <a:t>Exemple de réponse HTTP</a:t>
            </a:r>
          </a:p>
        </p:txBody>
      </p:sp>
      <p:sp>
        <p:nvSpPr>
          <p:cNvPr id="240643" name="Rectangle 3"/>
          <p:cNvSpPr>
            <a:spLocks noGrp="1" noChangeArrowheads="1"/>
          </p:cNvSpPr>
          <p:nvPr>
            <p:ph type="body" idx="1"/>
          </p:nvPr>
        </p:nvSpPr>
        <p:spPr/>
        <p:txBody>
          <a:bodyPr/>
          <a:lstStyle/>
          <a:p>
            <a:pPr eaLnBrk="1" hangingPunct="1">
              <a:buFont typeface="Wingdings" pitchFamily="2" charset="2"/>
              <a:buNone/>
              <a:defRPr/>
            </a:pPr>
            <a:r>
              <a:rPr lang="fr-FR" b="1" dirty="0" smtClean="0">
                <a:latin typeface="Courier New" pitchFamily="49" charset="0"/>
              </a:rPr>
              <a:t>HTTP/1.x 200 OK </a:t>
            </a:r>
            <a:r>
              <a:rPr lang="fr-FR" b="1" dirty="0" smtClean="0">
                <a:latin typeface="Courier New" pitchFamily="49" charset="0"/>
                <a:ea typeface="MS Gothic" pitchFamily="49" charset="-128"/>
                <a:cs typeface="Courier New" pitchFamily="49" charset="0"/>
                <a:sym typeface="Symbol" pitchFamily="18" charset="2"/>
              </a:rPr>
              <a:t></a:t>
            </a:r>
            <a:endParaRPr lang="fr-FR" b="1" dirty="0" smtClean="0">
              <a:latin typeface="Courier New" pitchFamily="49" charset="0"/>
            </a:endParaRPr>
          </a:p>
          <a:p>
            <a:pPr eaLnBrk="1" hangingPunct="1">
              <a:buFont typeface="Wingdings" pitchFamily="2" charset="2"/>
              <a:buNone/>
              <a:defRPr/>
            </a:pPr>
            <a:r>
              <a:rPr lang="fr-FR" b="1" dirty="0" smtClean="0">
                <a:latin typeface="Courier New" pitchFamily="49" charset="0"/>
              </a:rPr>
              <a:t>Date: Mon, 25 </a:t>
            </a:r>
            <a:r>
              <a:rPr lang="fr-FR" b="1" dirty="0" err="1" smtClean="0">
                <a:latin typeface="Courier New" pitchFamily="49" charset="0"/>
              </a:rPr>
              <a:t>Apr</a:t>
            </a:r>
            <a:r>
              <a:rPr lang="fr-FR" b="1" dirty="0" smtClean="0">
                <a:latin typeface="Courier New" pitchFamily="49" charset="0"/>
              </a:rPr>
              <a:t> 2005 04:25:17 GMT </a:t>
            </a:r>
            <a:r>
              <a:rPr lang="fr-FR" b="1" dirty="0" smtClean="0">
                <a:latin typeface="Courier New" pitchFamily="49" charset="0"/>
                <a:ea typeface="MS Gothic" pitchFamily="49" charset="-128"/>
                <a:sym typeface="Symbol" pitchFamily="18" charset="2"/>
              </a:rPr>
              <a:t></a:t>
            </a:r>
            <a:endParaRPr lang="fr-FR" b="1" dirty="0" smtClean="0">
              <a:latin typeface="Courier New" pitchFamily="49" charset="0"/>
            </a:endParaRPr>
          </a:p>
          <a:p>
            <a:pPr eaLnBrk="1" hangingPunct="1">
              <a:buFont typeface="Wingdings" pitchFamily="2" charset="2"/>
              <a:buNone/>
              <a:defRPr/>
            </a:pPr>
            <a:r>
              <a:rPr lang="fr-FR" b="1" dirty="0" smtClean="0">
                <a:latin typeface="Courier New" pitchFamily="49" charset="0"/>
              </a:rPr>
              <a:t>Server: Apache/2.0.46 (</a:t>
            </a:r>
            <a:r>
              <a:rPr lang="fr-FR" b="1" dirty="0" err="1" smtClean="0">
                <a:latin typeface="Courier New" pitchFamily="49" charset="0"/>
              </a:rPr>
              <a:t>Red</a:t>
            </a:r>
            <a:r>
              <a:rPr lang="fr-FR" b="1" dirty="0" smtClean="0">
                <a:latin typeface="Courier New" pitchFamily="49" charset="0"/>
              </a:rPr>
              <a:t> </a:t>
            </a:r>
            <a:r>
              <a:rPr lang="fr-FR" b="1" dirty="0" err="1" smtClean="0">
                <a:latin typeface="Courier New" pitchFamily="49" charset="0"/>
              </a:rPr>
              <a:t>Hat</a:t>
            </a:r>
            <a:r>
              <a:rPr lang="fr-FR" b="1" dirty="0" smtClean="0">
                <a:latin typeface="Courier New" pitchFamily="49" charset="0"/>
              </a:rPr>
              <a:t>) </a:t>
            </a:r>
            <a:r>
              <a:rPr lang="fr-FR" b="1" dirty="0" smtClean="0">
                <a:latin typeface="Courier New" pitchFamily="49" charset="0"/>
                <a:ea typeface="MS Gothic" pitchFamily="49" charset="-128"/>
                <a:sym typeface="Symbol" pitchFamily="18" charset="2"/>
              </a:rPr>
              <a:t></a:t>
            </a:r>
            <a:endParaRPr lang="fr-FR" b="1" dirty="0" smtClean="0">
              <a:latin typeface="Courier New" pitchFamily="49" charset="0"/>
            </a:endParaRPr>
          </a:p>
          <a:p>
            <a:pPr eaLnBrk="1" hangingPunct="1">
              <a:buFont typeface="Wingdings" pitchFamily="2" charset="2"/>
              <a:buNone/>
              <a:defRPr/>
            </a:pPr>
            <a:r>
              <a:rPr lang="fr-FR" b="1" dirty="0" smtClean="0">
                <a:latin typeface="Courier New" pitchFamily="49" charset="0"/>
              </a:rPr>
              <a:t>X-</a:t>
            </a:r>
            <a:r>
              <a:rPr lang="fr-FR" b="1" dirty="0" err="1" smtClean="0">
                <a:latin typeface="Courier New" pitchFamily="49" charset="0"/>
              </a:rPr>
              <a:t>Powered</a:t>
            </a:r>
            <a:r>
              <a:rPr lang="fr-FR" b="1" dirty="0" smtClean="0">
                <a:latin typeface="Courier New" pitchFamily="49" charset="0"/>
              </a:rPr>
              <a:t>-By: PHP/4.3.2 </a:t>
            </a:r>
            <a:r>
              <a:rPr lang="fr-FR" b="1" dirty="0" smtClean="0">
                <a:latin typeface="Courier New" pitchFamily="49" charset="0"/>
                <a:ea typeface="MS Gothic" pitchFamily="49" charset="-128"/>
                <a:sym typeface="Symbol" pitchFamily="18" charset="2"/>
              </a:rPr>
              <a:t></a:t>
            </a:r>
            <a:endParaRPr lang="fr-FR" b="1" dirty="0" smtClean="0">
              <a:latin typeface="Courier New" pitchFamily="49" charset="0"/>
            </a:endParaRPr>
          </a:p>
          <a:p>
            <a:pPr eaLnBrk="1" hangingPunct="1">
              <a:buFont typeface="Wingdings" pitchFamily="2" charset="2"/>
              <a:buNone/>
              <a:defRPr/>
            </a:pPr>
            <a:r>
              <a:rPr lang="fr-FR" b="1" dirty="0" smtClean="0">
                <a:latin typeface="Courier New" pitchFamily="49" charset="0"/>
              </a:rPr>
              <a:t>Content-Type: </a:t>
            </a:r>
            <a:r>
              <a:rPr lang="fr-FR" b="1" dirty="0" err="1" smtClean="0">
                <a:latin typeface="Courier New" pitchFamily="49" charset="0"/>
              </a:rPr>
              <a:t>text</a:t>
            </a:r>
            <a:r>
              <a:rPr lang="fr-FR" b="1" dirty="0" smtClean="0">
                <a:latin typeface="Courier New" pitchFamily="49" charset="0"/>
              </a:rPr>
              <a:t>/html </a:t>
            </a:r>
            <a:r>
              <a:rPr lang="fr-FR" b="1" dirty="0" smtClean="0">
                <a:latin typeface="Courier New" pitchFamily="49" charset="0"/>
                <a:ea typeface="MS Gothic" pitchFamily="49" charset="-128"/>
                <a:sym typeface="Symbol" pitchFamily="18" charset="2"/>
              </a:rPr>
              <a:t></a:t>
            </a:r>
            <a:endParaRPr lang="fr-FR" b="1" dirty="0" smtClean="0">
              <a:latin typeface="Courier New" pitchFamily="49" charset="0"/>
            </a:endParaRPr>
          </a:p>
          <a:p>
            <a:pPr eaLnBrk="1" hangingPunct="1">
              <a:buFont typeface="Wingdings" pitchFamily="2" charset="2"/>
              <a:buNone/>
              <a:defRPr/>
            </a:pPr>
            <a:r>
              <a:rPr lang="fr-FR" b="1" i="1" dirty="0" smtClean="0">
                <a:latin typeface="Courier New" pitchFamily="49" charset="0"/>
              </a:rPr>
              <a:t>Ligne blanche </a:t>
            </a:r>
            <a:r>
              <a:rPr lang="fr-FR" b="1" dirty="0" smtClean="0">
                <a:latin typeface="Courier New" pitchFamily="49" charset="0"/>
                <a:ea typeface="MS Gothic" pitchFamily="49" charset="-128"/>
                <a:sym typeface="Symbol" pitchFamily="18" charset="2"/>
              </a:rPr>
              <a:t></a:t>
            </a:r>
            <a:endParaRPr lang="fr-FR" b="1" i="1" dirty="0" smtClean="0">
              <a:latin typeface="Courier New" pitchFamily="49" charset="0"/>
            </a:endParaRPr>
          </a:p>
          <a:p>
            <a:pPr eaLnBrk="1" hangingPunct="1">
              <a:buFont typeface="Wingdings" pitchFamily="2" charset="2"/>
              <a:buNone/>
              <a:defRPr/>
            </a:pPr>
            <a:r>
              <a:rPr lang="fr-FR" b="1" i="1" dirty="0" smtClean="0">
                <a:latin typeface="Courier New" pitchFamily="49" charset="0"/>
              </a:rPr>
              <a:t>&lt;html&gt;</a:t>
            </a:r>
          </a:p>
          <a:p>
            <a:pPr eaLnBrk="1" hangingPunct="1">
              <a:buFont typeface="Wingdings" pitchFamily="2" charset="2"/>
              <a:buNone/>
              <a:defRPr/>
            </a:pPr>
            <a:r>
              <a:rPr lang="fr-FR" b="1" i="1" dirty="0" smtClean="0">
                <a:latin typeface="Courier New" pitchFamily="49" charset="0"/>
              </a:rPr>
              <a:t>  &lt;</a:t>
            </a:r>
            <a:r>
              <a:rPr lang="fr-FR" b="1" i="1" dirty="0" err="1" smtClean="0">
                <a:latin typeface="Courier New" pitchFamily="49" charset="0"/>
              </a:rPr>
              <a:t>head</a:t>
            </a:r>
            <a:r>
              <a:rPr lang="fr-FR" b="1" i="1" dirty="0" smtClean="0">
                <a:latin typeface="Courier New" pitchFamily="49" charset="0"/>
              </a:rPr>
              <a:t>&gt;&lt;</a:t>
            </a:r>
            <a:r>
              <a:rPr lang="fr-FR" b="1" i="1" dirty="0" err="1" smtClean="0">
                <a:latin typeface="Courier New" pitchFamily="49" charset="0"/>
              </a:rPr>
              <a:t>title</a:t>
            </a:r>
            <a:r>
              <a:rPr lang="fr-FR" b="1" i="1" dirty="0" smtClean="0">
                <a:latin typeface="Courier New" pitchFamily="49" charset="0"/>
              </a:rPr>
              <a:t>&gt;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fr-FR" dirty="0" smtClean="0">
                <a:effectLst>
                  <a:outerShdw blurRad="38100" dist="38100" dir="2700000" algn="tl">
                    <a:srgbClr val="000000">
                      <a:alpha val="43137"/>
                    </a:srgbClr>
                  </a:outerShdw>
                </a:effectLst>
              </a:rPr>
              <a:t>Cookies</a:t>
            </a:r>
          </a:p>
        </p:txBody>
      </p:sp>
      <p:sp>
        <p:nvSpPr>
          <p:cNvPr id="263171" name="Rectangle 3"/>
          <p:cNvSpPr>
            <a:spLocks noGrp="1" noChangeArrowheads="1"/>
          </p:cNvSpPr>
          <p:nvPr>
            <p:ph type="body" idx="1"/>
          </p:nvPr>
        </p:nvSpPr>
        <p:spPr/>
        <p:txBody>
          <a:bodyPr>
            <a:normAutofit/>
          </a:bodyPr>
          <a:lstStyle/>
          <a:p>
            <a:pPr eaLnBrk="1" hangingPunct="1">
              <a:lnSpc>
                <a:spcPct val="90000"/>
              </a:lnSpc>
              <a:defRPr/>
            </a:pPr>
            <a:r>
              <a:rPr lang="fr-FR" dirty="0" smtClean="0">
                <a:effectLst>
                  <a:outerShdw blurRad="38100" dist="38100" dir="2700000" algn="tl">
                    <a:srgbClr val="000000">
                      <a:alpha val="43137"/>
                    </a:srgbClr>
                  </a:outerShdw>
                </a:effectLst>
              </a:rPr>
              <a:t>But :</a:t>
            </a:r>
          </a:p>
          <a:p>
            <a:pPr lvl="1" eaLnBrk="1" hangingPunct="1">
              <a:lnSpc>
                <a:spcPct val="90000"/>
              </a:lnSpc>
              <a:defRPr/>
            </a:pPr>
            <a:r>
              <a:rPr lang="fr-FR" dirty="0" smtClean="0">
                <a:effectLst>
                  <a:outerShdw blurRad="38100" dist="38100" dir="2700000" algn="tl">
                    <a:srgbClr val="000000">
                      <a:alpha val="43137"/>
                    </a:srgbClr>
                  </a:outerShdw>
                </a:effectLst>
              </a:rPr>
              <a:t>Éviter que le serveur « oublie le client »</a:t>
            </a:r>
          </a:p>
          <a:p>
            <a:pPr lvl="1" eaLnBrk="1" hangingPunct="1">
              <a:lnSpc>
                <a:spcPct val="90000"/>
              </a:lnSpc>
              <a:defRPr/>
            </a:pPr>
            <a:r>
              <a:rPr lang="fr-FR" dirty="0" smtClean="0">
                <a:effectLst>
                  <a:outerShdw blurRad="38100" dist="38100" dir="2700000" algn="tl">
                    <a:srgbClr val="000000">
                      <a:alpha val="43137"/>
                    </a:srgbClr>
                  </a:outerShdw>
                </a:effectLst>
              </a:rPr>
              <a:t>Maintenir un « mode connecté » (= session)</a:t>
            </a:r>
          </a:p>
          <a:p>
            <a:pPr lvl="1" eaLnBrk="1" hangingPunct="1">
              <a:lnSpc>
                <a:spcPct val="90000"/>
              </a:lnSpc>
              <a:defRPr/>
            </a:pPr>
            <a:r>
              <a:rPr lang="fr-FR" dirty="0" smtClean="0">
                <a:effectLst>
                  <a:outerShdw blurRad="38100" dist="38100" dir="2700000" algn="tl">
                    <a:srgbClr val="000000">
                      <a:alpha val="43137"/>
                    </a:srgbClr>
                  </a:outerShdw>
                </a:effectLst>
              </a:rPr>
              <a:t>Rendre transparent un échange client / serveur</a:t>
            </a:r>
          </a:p>
          <a:p>
            <a:pPr lvl="1" eaLnBrk="1" hangingPunct="1">
              <a:lnSpc>
                <a:spcPct val="90000"/>
              </a:lnSpc>
              <a:defRPr/>
            </a:pPr>
            <a:r>
              <a:rPr lang="fr-FR" dirty="0" smtClean="0">
                <a:effectLst>
                  <a:outerShdw blurRad="38100" dist="38100" dir="2700000" algn="tl">
                    <a:srgbClr val="000000">
                      <a:alpha val="43137"/>
                    </a:srgbClr>
                  </a:outerShdw>
                </a:effectLst>
              </a:rPr>
              <a:t>Exemple e-commerce : ajouter des articles au panier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81000"/>
            <a:ext cx="7772400" cy="609600"/>
          </a:xfrm>
        </p:spPr>
        <p:txBody>
          <a:bodyPr>
            <a:normAutofit/>
          </a:bodyPr>
          <a:lstStyle/>
          <a:p>
            <a:r>
              <a:rPr lang="fr-FR" sz="3600" dirty="0" smtClean="0">
                <a:effectLst>
                  <a:outerShdw blurRad="38100" dist="38100" dir="2700000" algn="tl">
                    <a:srgbClr val="000000">
                      <a:alpha val="43137"/>
                    </a:srgbClr>
                  </a:outerShdw>
                </a:effectLst>
              </a:rPr>
              <a:t>Cookies</a:t>
            </a:r>
            <a:endParaRPr lang="fr-FR" sz="4000" dirty="0">
              <a:latin typeface="Eras Bold ITC" pitchFamily="34" charset="0"/>
            </a:endParaRPr>
          </a:p>
        </p:txBody>
      </p:sp>
      <p:sp>
        <p:nvSpPr>
          <p:cNvPr id="2052" name="Text Box 4"/>
          <p:cNvSpPr txBox="1">
            <a:spLocks noChangeArrowheads="1"/>
          </p:cNvSpPr>
          <p:nvPr/>
        </p:nvSpPr>
        <p:spPr bwMode="auto">
          <a:xfrm>
            <a:off x="457200" y="1066800"/>
            <a:ext cx="8153400" cy="5989332"/>
          </a:xfrm>
          <a:prstGeom prst="rect">
            <a:avLst/>
          </a:prstGeom>
          <a:noFill/>
          <a:ln w="9525">
            <a:noFill/>
            <a:miter lim="800000"/>
            <a:headEnd/>
            <a:tailEnd/>
          </a:ln>
          <a:effectLst/>
        </p:spPr>
        <p:txBody>
          <a:bodyPr wrap="square">
            <a:spAutoFit/>
          </a:bodyPr>
          <a:lstStyle/>
          <a:p>
            <a:pPr marL="274320" indent="-274320">
              <a:spcBef>
                <a:spcPct val="20000"/>
              </a:spcBef>
              <a:buClr>
                <a:schemeClr val="accent3"/>
              </a:buClr>
              <a:buSzPct val="95000"/>
              <a:buFont typeface="Wingdings 2"/>
              <a:buChar char=""/>
              <a:defRPr/>
            </a:pPr>
            <a:r>
              <a:rPr lang="fr-FR" sz="2000" dirty="0"/>
              <a:t>Un cookie (parfois appelé témoin) est une petite pièce d'information que les scripts peuvent stocker sur une machine côté client. Un cookie peut être créé sur la machine d'un utilisateur en envoyant un en-tête HTTP contenant les </a:t>
            </a:r>
            <a:r>
              <a:rPr lang="fr-FR" sz="2000" dirty="0" smtClean="0"/>
              <a:t>données</a:t>
            </a:r>
            <a:endParaRPr lang="fr-FR" sz="2000" dirty="0"/>
          </a:p>
          <a:p>
            <a:pPr marL="274320" indent="-274320">
              <a:spcBef>
                <a:spcPct val="20000"/>
              </a:spcBef>
              <a:buClr>
                <a:schemeClr val="accent3"/>
              </a:buClr>
              <a:buSzPct val="95000"/>
              <a:buFont typeface="Wingdings 2"/>
              <a:buChar char=""/>
              <a:defRPr/>
            </a:pPr>
            <a:endParaRPr lang="fr-FR" sz="2000" dirty="0" smtClean="0"/>
          </a:p>
          <a:p>
            <a:pPr marL="274320" indent="-274320">
              <a:spcBef>
                <a:spcPct val="20000"/>
              </a:spcBef>
              <a:buClr>
                <a:schemeClr val="accent3"/>
              </a:buClr>
              <a:buSzPct val="95000"/>
              <a:buFont typeface="Wingdings 2"/>
              <a:buChar char=""/>
              <a:defRPr/>
            </a:pPr>
            <a:r>
              <a:rPr lang="fr-FR" sz="2000" dirty="0" smtClean="0"/>
              <a:t>Lorsqu'un </a:t>
            </a:r>
            <a:r>
              <a:rPr lang="fr-FR" sz="2000" dirty="0"/>
              <a:t>navigateur se connecte sur une URL, il commence par rechercher et examiner les cookies stockés localement. S'il détecte des cookies affectés à l'URL avec laquelle est établie la connexion, il les envoie en retour au serveur</a:t>
            </a:r>
            <a:r>
              <a:rPr lang="fr-FR" sz="2000" dirty="0" smtClean="0"/>
              <a:t>.</a:t>
            </a:r>
            <a:endParaRPr lang="fr-FR" sz="2000" dirty="0"/>
          </a:p>
          <a:p>
            <a:pPr marL="274320" indent="-274320">
              <a:spcBef>
                <a:spcPct val="20000"/>
              </a:spcBef>
              <a:buClr>
                <a:schemeClr val="accent3"/>
              </a:buClr>
              <a:buSzPct val="95000"/>
              <a:buFont typeface="Wingdings 2"/>
              <a:buChar char=""/>
              <a:defRPr/>
            </a:pPr>
            <a:endParaRPr lang="fr-FR" sz="2000" dirty="0" smtClean="0"/>
          </a:p>
          <a:p>
            <a:pPr marL="274320" indent="-274320">
              <a:spcBef>
                <a:spcPct val="20000"/>
              </a:spcBef>
              <a:buClr>
                <a:schemeClr val="accent3"/>
              </a:buClr>
              <a:buSzPct val="95000"/>
              <a:buFont typeface="Wingdings 2"/>
              <a:buChar char=""/>
              <a:defRPr/>
            </a:pPr>
            <a:r>
              <a:rPr lang="fr-FR" sz="2000" dirty="0" smtClean="0"/>
              <a:t>Les </a:t>
            </a:r>
            <a:r>
              <a:rPr lang="fr-FR" sz="2000" dirty="0"/>
              <a:t>cookies sont un mécanisme d'enregistrement d'informations sur le client, et de lecture de ces informations. </a:t>
            </a:r>
            <a:endParaRPr lang="fr-FR" sz="2000" dirty="0" smtClean="0"/>
          </a:p>
          <a:p>
            <a:pPr marL="274320" indent="-274320">
              <a:spcBef>
                <a:spcPct val="20000"/>
              </a:spcBef>
              <a:buClr>
                <a:schemeClr val="accent3"/>
              </a:buClr>
              <a:buSzPct val="95000"/>
              <a:buFont typeface="Wingdings 2"/>
              <a:buChar char=""/>
              <a:defRPr/>
            </a:pPr>
            <a:endParaRPr lang="fr-FR" sz="2000" dirty="0" smtClean="0"/>
          </a:p>
          <a:p>
            <a:pPr marL="274320" indent="-274320">
              <a:spcBef>
                <a:spcPct val="20000"/>
              </a:spcBef>
              <a:buClr>
                <a:schemeClr val="accent3"/>
              </a:buClr>
              <a:buSzPct val="95000"/>
              <a:buFont typeface="Wingdings 2"/>
              <a:buChar char=""/>
              <a:defRPr/>
            </a:pPr>
            <a:r>
              <a:rPr lang="fr-FR" sz="2000" dirty="0" smtClean="0"/>
              <a:t>Tous les cookies qui sont envoyés au client seront automatiquement retournés au script PHP, et transformés en variables, exactement comme pour GET et POST. Si vous souhaitez affecter plusieurs valeurs à un seul cookie, ajoutez[] au nom du cookie. </a:t>
            </a:r>
          </a:p>
          <a:p>
            <a:pPr>
              <a:spcBef>
                <a:spcPct val="20000"/>
              </a:spcBef>
              <a:buFont typeface="Wingdings" pitchFamily="2" charset="2"/>
              <a:buNone/>
            </a:pPr>
            <a:endParaRPr lang="fr-FR" sz="1600" dirty="0">
              <a:latin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10905</TotalTime>
  <Words>1237</Words>
  <Application>Microsoft Office PowerPoint</Application>
  <PresentationFormat>Affichage à l'écran (4:3)</PresentationFormat>
  <Paragraphs>272</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Débit</vt:lpstr>
      <vt:lpstr>M 521 Web</vt:lpstr>
      <vt:lpstr>Diapositive 2</vt:lpstr>
      <vt:lpstr>Cookies &amp; Sessions</vt:lpstr>
      <vt:lpstr>Utilisation de HTTP/1.0</vt:lpstr>
      <vt:lpstr>Méthodes de requête HTTP</vt:lpstr>
      <vt:lpstr>Exemple de requête HTTP</vt:lpstr>
      <vt:lpstr>Exemple de réponse HTTP</vt:lpstr>
      <vt:lpstr>Cookies</vt:lpstr>
      <vt:lpstr>Cookies</vt:lpstr>
      <vt:lpstr>Cookies</vt:lpstr>
      <vt:lpstr>Cookies</vt:lpstr>
      <vt:lpstr>Cookies en PHP</vt:lpstr>
      <vt:lpstr>Cookies en PHP</vt:lpstr>
      <vt:lpstr>Exemple 1</vt:lpstr>
      <vt:lpstr>Exemple 2</vt:lpstr>
      <vt:lpstr>Sessions</vt:lpstr>
      <vt:lpstr>Sessions</vt:lpstr>
      <vt:lpstr>Sessions</vt:lpstr>
      <vt:lpstr>Sessions</vt:lpstr>
      <vt:lpstr>Sessions</vt:lpstr>
      <vt:lpstr>Sessions</vt:lpstr>
      <vt:lpstr>Sessions</vt:lpstr>
      <vt:lpstr>Exemple</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M241 Ingénierie Système</dc:title>
  <dc:creator>Mohammed TADLAOUI</dc:creator>
  <cp:lastModifiedBy>Pctec</cp:lastModifiedBy>
  <cp:revision>1133</cp:revision>
  <dcterms:created xsi:type="dcterms:W3CDTF">2012-10-15T19:57:19Z</dcterms:created>
  <dcterms:modified xsi:type="dcterms:W3CDTF">2020-04-24T23:11:35Z</dcterms:modified>
</cp:coreProperties>
</file>