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14"/>
  </p:notesMasterIdLst>
  <p:sldIdLst>
    <p:sldId id="263" r:id="rId2"/>
    <p:sldId id="256" r:id="rId3"/>
    <p:sldId id="257" r:id="rId4"/>
    <p:sldId id="259" r:id="rId5"/>
    <p:sldId id="260" r:id="rId6"/>
    <p:sldId id="261" r:id="rId7"/>
    <p:sldId id="265" r:id="rId8"/>
    <p:sldId id="266" r:id="rId9"/>
    <p:sldId id="267" r:id="rId10"/>
    <p:sldId id="270" r:id="rId11"/>
    <p:sldId id="271" r:id="rId12"/>
    <p:sldId id="269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5D35E0-9A5D-4EB8-8A48-4ED52D2D6EAC}" type="doc">
      <dgm:prSet loTypeId="urn:microsoft.com/office/officeart/2005/8/layout/hierarchy4#2" loCatId="hierarchy" qsTypeId="urn:microsoft.com/office/officeart/2005/8/quickstyle/3d5" qsCatId="3D" csTypeId="urn:microsoft.com/office/officeart/2005/8/colors/colorful5" csCatId="colorful" phldr="1"/>
      <dgm:spPr/>
      <dgm:t>
        <a:bodyPr/>
        <a:lstStyle>
          <a:extLst/>
        </a:lstStyle>
        <a:p>
          <a:endParaRPr lang="es-ES"/>
        </a:p>
      </dgm:t>
    </dgm:pt>
    <dgm:pt modelId="{F9A846BA-06FB-46AF-80ED-5EA0073A08FA}">
      <dgm:prSet phldrT="[Text]"/>
      <dgm:spPr/>
      <dgm:t>
        <a:bodyPr/>
        <a:lstStyle>
          <a:extLst/>
        </a:lstStyle>
        <a:p>
          <a:r>
            <a:rPr lang="es-ES" b="1" dirty="0" smtClean="0"/>
            <a:t>La atención y la concentración</a:t>
          </a:r>
          <a:endParaRPr lang="es-ES" dirty="0"/>
        </a:p>
      </dgm:t>
    </dgm:pt>
    <dgm:pt modelId="{867140E2-327F-4343-AA77-39B40F758E20}" type="parTrans" cxnId="{E0A59ECF-A5D6-4165-81D6-37160CDE59E0}">
      <dgm:prSet/>
      <dgm:spPr/>
      <dgm:t>
        <a:bodyPr/>
        <a:lstStyle>
          <a:extLst/>
        </a:lstStyle>
        <a:p>
          <a:endParaRPr lang="es-ES"/>
        </a:p>
      </dgm:t>
    </dgm:pt>
    <dgm:pt modelId="{D054D334-137E-4116-BF8C-3B5A64D95A38}" type="sibTrans" cxnId="{E0A59ECF-A5D6-4165-81D6-37160CDE59E0}">
      <dgm:prSet/>
      <dgm:spPr/>
      <dgm:t>
        <a:bodyPr/>
        <a:lstStyle>
          <a:extLst/>
        </a:lstStyle>
        <a:p>
          <a:endParaRPr lang="es-ES"/>
        </a:p>
      </dgm:t>
    </dgm:pt>
    <dgm:pt modelId="{F158A836-9807-4BB5-96D7-55AAE48F5E54}">
      <dgm:prSet phldrT="[Text]" custT="1"/>
      <dgm:spPr/>
      <dgm:t>
        <a:bodyPr/>
        <a:lstStyle>
          <a:extLst/>
        </a:lstStyle>
        <a:p>
          <a:r>
            <a:rPr lang="es-ES" sz="2000" dirty="0" smtClean="0"/>
            <a:t>La motivación y el interés por la asignatura</a:t>
          </a:r>
          <a:endParaRPr lang="es-ES" sz="2000" dirty="0"/>
        </a:p>
      </dgm:t>
    </dgm:pt>
    <dgm:pt modelId="{558C0938-D0E9-4B08-AF25-06F808A3FD1D}" type="parTrans" cxnId="{5DEF2495-9985-44C6-8EDA-3F14AE904248}">
      <dgm:prSet/>
      <dgm:spPr/>
      <dgm:t>
        <a:bodyPr/>
        <a:lstStyle>
          <a:extLst/>
        </a:lstStyle>
        <a:p>
          <a:endParaRPr lang="es-ES"/>
        </a:p>
      </dgm:t>
    </dgm:pt>
    <dgm:pt modelId="{641FD4FB-DEB5-4BAD-8DE6-FF7449A706FD}" type="sibTrans" cxnId="{5DEF2495-9985-44C6-8EDA-3F14AE904248}">
      <dgm:prSet/>
      <dgm:spPr/>
      <dgm:t>
        <a:bodyPr/>
        <a:lstStyle>
          <a:extLst/>
        </a:lstStyle>
        <a:p>
          <a:endParaRPr lang="es-ES"/>
        </a:p>
      </dgm:t>
    </dgm:pt>
    <dgm:pt modelId="{1D5437B4-AE63-4725-B3BF-757CE9D3B51A}">
      <dgm:prSet phldrT="[Text]" custT="1"/>
      <dgm:spPr/>
      <dgm:t>
        <a:bodyPr/>
        <a:lstStyle>
          <a:extLst/>
        </a:lstStyle>
        <a:p>
          <a:r>
            <a:rPr lang="es-ES" sz="2800" dirty="0" smtClean="0"/>
            <a:t>Las preocupaciones</a:t>
          </a:r>
          <a:endParaRPr lang="es-ES" sz="2800" dirty="0"/>
        </a:p>
      </dgm:t>
    </dgm:pt>
    <dgm:pt modelId="{EE3EA5B9-D085-48DC-A4C9-23E6FD27D486}" type="parTrans" cxnId="{1890C31B-6C5A-492A-B02D-6A7C8BDE111A}">
      <dgm:prSet/>
      <dgm:spPr/>
      <dgm:t>
        <a:bodyPr/>
        <a:lstStyle>
          <a:extLst/>
        </a:lstStyle>
        <a:p>
          <a:endParaRPr lang="es-ES"/>
        </a:p>
      </dgm:t>
    </dgm:pt>
    <dgm:pt modelId="{77151872-762C-4E0C-84E2-38FC583BA821}" type="sibTrans" cxnId="{1890C31B-6C5A-492A-B02D-6A7C8BDE111A}">
      <dgm:prSet/>
      <dgm:spPr/>
      <dgm:t>
        <a:bodyPr/>
        <a:lstStyle>
          <a:extLst/>
        </a:lstStyle>
        <a:p>
          <a:endParaRPr lang="es-ES"/>
        </a:p>
      </dgm:t>
    </dgm:pt>
    <dgm:pt modelId="{F4DD7773-E0F0-4CA0-AE12-39FE24E2D38B}">
      <dgm:prSet phldrT="[Text]"/>
      <dgm:spPr/>
      <dgm:t>
        <a:bodyPr/>
        <a:lstStyle>
          <a:extLst/>
        </a:lstStyle>
        <a:p>
          <a:r>
            <a:rPr lang="es-ES" dirty="0" smtClean="0"/>
            <a:t>El lugar en que se estudia y las condiciones del mismo</a:t>
          </a:r>
          <a:endParaRPr lang="es-ES" dirty="0"/>
        </a:p>
      </dgm:t>
    </dgm:pt>
    <dgm:pt modelId="{5EB1A185-9242-4C2E-BC90-611B22CE7796}" type="parTrans" cxnId="{71F9C174-A9A7-4C4B-82AD-F0A584F94B69}">
      <dgm:prSet/>
      <dgm:spPr/>
      <dgm:t>
        <a:bodyPr/>
        <a:lstStyle>
          <a:extLst/>
        </a:lstStyle>
        <a:p>
          <a:endParaRPr lang="es-ES"/>
        </a:p>
      </dgm:t>
    </dgm:pt>
    <dgm:pt modelId="{BDF0DF6A-C77C-48ED-8BA1-44B4EE5AE580}" type="sibTrans" cxnId="{71F9C174-A9A7-4C4B-82AD-F0A584F94B69}">
      <dgm:prSet/>
      <dgm:spPr/>
      <dgm:t>
        <a:bodyPr/>
        <a:lstStyle>
          <a:extLst/>
        </a:lstStyle>
        <a:p>
          <a:endParaRPr lang="es-ES"/>
        </a:p>
      </dgm:t>
    </dgm:pt>
    <dgm:pt modelId="{E7099059-3858-4031-AA26-70F1AE740B29}">
      <dgm:prSet phldrT="[Text]" custT="1"/>
      <dgm:spPr/>
      <dgm:t>
        <a:bodyPr/>
        <a:lstStyle>
          <a:extLst/>
        </a:lstStyle>
        <a:p>
          <a:r>
            <a:rPr lang="es-ES" sz="2800" dirty="0" smtClean="0"/>
            <a:t>La fatiga</a:t>
          </a:r>
          <a:endParaRPr lang="es-ES" sz="2800" dirty="0"/>
        </a:p>
      </dgm:t>
    </dgm:pt>
    <dgm:pt modelId="{2AD9F856-1FCF-4306-9F3B-5565B9795A99}" type="parTrans" cxnId="{C6BE03DB-B2D6-41F0-AD77-FF31B62F1DBE}">
      <dgm:prSet/>
      <dgm:spPr/>
      <dgm:t>
        <a:bodyPr/>
        <a:lstStyle>
          <a:extLst/>
        </a:lstStyle>
        <a:p>
          <a:endParaRPr lang="es-ES"/>
        </a:p>
      </dgm:t>
    </dgm:pt>
    <dgm:pt modelId="{05C988DA-E2F2-414D-AFF5-AF61883FBE3F}" type="sibTrans" cxnId="{C6BE03DB-B2D6-41F0-AD77-FF31B62F1DBE}">
      <dgm:prSet/>
      <dgm:spPr/>
      <dgm:t>
        <a:bodyPr/>
        <a:lstStyle>
          <a:extLst/>
        </a:lstStyle>
        <a:p>
          <a:endParaRPr lang="es-ES"/>
        </a:p>
      </dgm:t>
    </dgm:pt>
    <dgm:pt modelId="{31F49077-DBE9-44A1-A1DC-E5B1FCF7A0AB}" type="pres">
      <dgm:prSet presAssocID="{105D35E0-9A5D-4EB8-8A48-4ED52D2D6EA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C18E4812-C36C-4299-A23F-F302133DE763}" type="pres">
      <dgm:prSet presAssocID="{F9A846BA-06FB-46AF-80ED-5EA0073A08FA}" presName="vertOne" presStyleCnt="0"/>
      <dgm:spPr/>
      <dgm:t>
        <a:bodyPr/>
        <a:lstStyle>
          <a:extLst/>
        </a:lstStyle>
        <a:p>
          <a:endParaRPr lang="es-ES"/>
        </a:p>
      </dgm:t>
    </dgm:pt>
    <dgm:pt modelId="{C09C4BAB-D6A7-468D-B07E-BB5310B681B1}" type="pres">
      <dgm:prSet presAssocID="{F9A846BA-06FB-46AF-80ED-5EA0073A08FA}" presName="txOne" presStyleLbl="node0" presStyleIdx="0" presStyleCnt="1" custLinFactNeighborX="397" custLinFactNeighborY="17910">
        <dgm:presLayoutVars>
          <dgm:chPref val="3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18A19349-6365-47F8-835F-0C81437E72A0}" type="pres">
      <dgm:prSet presAssocID="{F9A846BA-06FB-46AF-80ED-5EA0073A08FA}" presName="parTransOne" presStyleCnt="0"/>
      <dgm:spPr/>
      <dgm:t>
        <a:bodyPr/>
        <a:lstStyle>
          <a:extLst/>
        </a:lstStyle>
        <a:p>
          <a:endParaRPr lang="es-ES"/>
        </a:p>
      </dgm:t>
    </dgm:pt>
    <dgm:pt modelId="{C5AC6143-59D1-4B00-BB54-9411E2A2B7A8}" type="pres">
      <dgm:prSet presAssocID="{F9A846BA-06FB-46AF-80ED-5EA0073A08FA}" presName="horzOne" presStyleCnt="0"/>
      <dgm:spPr/>
      <dgm:t>
        <a:bodyPr/>
        <a:lstStyle>
          <a:extLst/>
        </a:lstStyle>
        <a:p>
          <a:endParaRPr lang="es-ES"/>
        </a:p>
      </dgm:t>
    </dgm:pt>
    <dgm:pt modelId="{4A9763C1-EDA1-45C9-8C0D-0D8BCFBFE4CE}" type="pres">
      <dgm:prSet presAssocID="{F158A836-9807-4BB5-96D7-55AAE48F5E54}" presName="vertTwo" presStyleCnt="0"/>
      <dgm:spPr/>
      <dgm:t>
        <a:bodyPr/>
        <a:lstStyle>
          <a:extLst/>
        </a:lstStyle>
        <a:p>
          <a:endParaRPr lang="es-ES"/>
        </a:p>
      </dgm:t>
    </dgm:pt>
    <dgm:pt modelId="{65D17466-8AE6-4EF6-80A3-4A2D022A1AF2}" type="pres">
      <dgm:prSet presAssocID="{F158A836-9807-4BB5-96D7-55AAE48F5E54}" presName="txTwo" presStyleLbl="node2" presStyleIdx="0" presStyleCnt="4">
        <dgm:presLayoutVars>
          <dgm:chPref val="3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43B90D46-2F30-46ED-8AD5-00925FB7223A}" type="pres">
      <dgm:prSet presAssocID="{F158A836-9807-4BB5-96D7-55AAE48F5E54}" presName="parTransTwo" presStyleCnt="0"/>
      <dgm:spPr/>
      <dgm:t>
        <a:bodyPr/>
        <a:lstStyle>
          <a:extLst/>
        </a:lstStyle>
        <a:p>
          <a:endParaRPr lang="es-ES"/>
        </a:p>
      </dgm:t>
    </dgm:pt>
    <dgm:pt modelId="{5265AFDA-E228-4DDC-9FDB-99B5739E8799}" type="pres">
      <dgm:prSet presAssocID="{F158A836-9807-4BB5-96D7-55AAE48F5E54}" presName="horzTwo" presStyleCnt="0"/>
      <dgm:spPr/>
      <dgm:t>
        <a:bodyPr/>
        <a:lstStyle>
          <a:extLst/>
        </a:lstStyle>
        <a:p>
          <a:endParaRPr lang="es-ES"/>
        </a:p>
      </dgm:t>
    </dgm:pt>
    <dgm:pt modelId="{34141CC7-894D-4C91-ABB5-790C952BBCF1}" type="pres">
      <dgm:prSet presAssocID="{641FD4FB-DEB5-4BAD-8DE6-FF7449A706FD}" presName="sibSpaceTwo" presStyleCnt="0"/>
      <dgm:spPr/>
      <dgm:t>
        <a:bodyPr/>
        <a:lstStyle>
          <a:extLst/>
        </a:lstStyle>
        <a:p>
          <a:endParaRPr lang="es-ES"/>
        </a:p>
      </dgm:t>
    </dgm:pt>
    <dgm:pt modelId="{4DBD85E0-526A-433E-AA20-844244992F90}" type="pres">
      <dgm:prSet presAssocID="{1D5437B4-AE63-4725-B3BF-757CE9D3B51A}" presName="vertTwo" presStyleCnt="0"/>
      <dgm:spPr/>
      <dgm:t>
        <a:bodyPr/>
        <a:lstStyle>
          <a:extLst/>
        </a:lstStyle>
        <a:p>
          <a:endParaRPr lang="es-ES"/>
        </a:p>
      </dgm:t>
    </dgm:pt>
    <dgm:pt modelId="{D1C32F7D-B459-45E7-8599-1C37444288A4}" type="pres">
      <dgm:prSet presAssocID="{1D5437B4-AE63-4725-B3BF-757CE9D3B51A}" presName="txTwo" presStyleLbl="node2" presStyleIdx="1" presStyleCnt="4">
        <dgm:presLayoutVars>
          <dgm:chPref val="3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5D2D5C49-3FCA-409B-A2C5-D92FC98F2CAA}" type="pres">
      <dgm:prSet presAssocID="{1D5437B4-AE63-4725-B3BF-757CE9D3B51A}" presName="parTransTwo" presStyleCnt="0"/>
      <dgm:spPr/>
      <dgm:t>
        <a:bodyPr/>
        <a:lstStyle>
          <a:extLst/>
        </a:lstStyle>
        <a:p>
          <a:endParaRPr lang="es-ES"/>
        </a:p>
      </dgm:t>
    </dgm:pt>
    <dgm:pt modelId="{626C0D09-BFC6-4CE1-B7D1-362C534ADE8D}" type="pres">
      <dgm:prSet presAssocID="{1D5437B4-AE63-4725-B3BF-757CE9D3B51A}" presName="horzTwo" presStyleCnt="0"/>
      <dgm:spPr/>
      <dgm:t>
        <a:bodyPr/>
        <a:lstStyle>
          <a:extLst/>
        </a:lstStyle>
        <a:p>
          <a:endParaRPr lang="es-ES"/>
        </a:p>
      </dgm:t>
    </dgm:pt>
    <dgm:pt modelId="{446599AB-B680-4B28-82B7-0593C47118C8}" type="pres">
      <dgm:prSet presAssocID="{77151872-762C-4E0C-84E2-38FC583BA821}" presName="sibSpaceTwo" presStyleCnt="0"/>
      <dgm:spPr/>
      <dgm:t>
        <a:bodyPr/>
        <a:lstStyle>
          <a:extLst/>
        </a:lstStyle>
        <a:p>
          <a:endParaRPr lang="es-ES"/>
        </a:p>
      </dgm:t>
    </dgm:pt>
    <dgm:pt modelId="{65C5EE98-B3C9-4E5C-8CBF-883A24D98EC7}" type="pres">
      <dgm:prSet presAssocID="{F4DD7773-E0F0-4CA0-AE12-39FE24E2D38B}" presName="vertTwo" presStyleCnt="0"/>
      <dgm:spPr/>
      <dgm:t>
        <a:bodyPr/>
        <a:lstStyle>
          <a:extLst/>
        </a:lstStyle>
        <a:p>
          <a:endParaRPr lang="es-ES"/>
        </a:p>
      </dgm:t>
    </dgm:pt>
    <dgm:pt modelId="{5C53023D-DA3B-429C-A637-D4C76DD550B7}" type="pres">
      <dgm:prSet presAssocID="{F4DD7773-E0F0-4CA0-AE12-39FE24E2D38B}" presName="txTwo" presStyleLbl="node2" presStyleIdx="2" presStyleCnt="4">
        <dgm:presLayoutVars>
          <dgm:chPref val="3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8D10DD1F-A51D-4898-B8C6-0BEA1FF0195A}" type="pres">
      <dgm:prSet presAssocID="{F4DD7773-E0F0-4CA0-AE12-39FE24E2D38B}" presName="parTransTwo" presStyleCnt="0"/>
      <dgm:spPr/>
      <dgm:t>
        <a:bodyPr/>
        <a:lstStyle>
          <a:extLst/>
        </a:lstStyle>
        <a:p>
          <a:endParaRPr lang="es-ES"/>
        </a:p>
      </dgm:t>
    </dgm:pt>
    <dgm:pt modelId="{58BE194D-6F64-4005-9BF5-B80B19E05BEF}" type="pres">
      <dgm:prSet presAssocID="{F4DD7773-E0F0-4CA0-AE12-39FE24E2D38B}" presName="horzTwo" presStyleCnt="0"/>
      <dgm:spPr/>
      <dgm:t>
        <a:bodyPr/>
        <a:lstStyle>
          <a:extLst/>
        </a:lstStyle>
        <a:p>
          <a:endParaRPr lang="es-ES"/>
        </a:p>
      </dgm:t>
    </dgm:pt>
    <dgm:pt modelId="{D7003DC4-A656-4909-B2FF-FAA6419ACEC7}" type="pres">
      <dgm:prSet presAssocID="{BDF0DF6A-C77C-48ED-8BA1-44B4EE5AE580}" presName="sibSpaceTwo" presStyleCnt="0"/>
      <dgm:spPr/>
      <dgm:t>
        <a:bodyPr/>
        <a:lstStyle>
          <a:extLst/>
        </a:lstStyle>
        <a:p>
          <a:endParaRPr lang="es-ES"/>
        </a:p>
      </dgm:t>
    </dgm:pt>
    <dgm:pt modelId="{12A9463C-744C-4DE4-8E88-C6444D940494}" type="pres">
      <dgm:prSet presAssocID="{E7099059-3858-4031-AA26-70F1AE740B29}" presName="vertTwo" presStyleCnt="0"/>
      <dgm:spPr/>
      <dgm:t>
        <a:bodyPr/>
        <a:lstStyle>
          <a:extLst/>
        </a:lstStyle>
        <a:p>
          <a:endParaRPr lang="es-ES"/>
        </a:p>
      </dgm:t>
    </dgm:pt>
    <dgm:pt modelId="{71888359-F0DC-489E-B35A-9F5289C4BFFD}" type="pres">
      <dgm:prSet presAssocID="{E7099059-3858-4031-AA26-70F1AE740B29}" presName="txTwo" presStyleLbl="node2" presStyleIdx="3" presStyleCnt="4">
        <dgm:presLayoutVars>
          <dgm:chPref val="3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4D76A402-D8DD-43C1-A7CD-A27840BCC8B9}" type="pres">
      <dgm:prSet presAssocID="{E7099059-3858-4031-AA26-70F1AE740B29}" presName="parTransTwo" presStyleCnt="0"/>
      <dgm:spPr/>
      <dgm:t>
        <a:bodyPr/>
        <a:lstStyle>
          <a:extLst/>
        </a:lstStyle>
        <a:p>
          <a:endParaRPr lang="es-ES"/>
        </a:p>
      </dgm:t>
    </dgm:pt>
    <dgm:pt modelId="{856176A2-0199-4FA6-AC46-6B8D767AB282}" type="pres">
      <dgm:prSet presAssocID="{E7099059-3858-4031-AA26-70F1AE740B29}" presName="horzTwo" presStyleCnt="0"/>
      <dgm:spPr/>
      <dgm:t>
        <a:bodyPr/>
        <a:lstStyle>
          <a:extLst/>
        </a:lstStyle>
        <a:p>
          <a:endParaRPr lang="es-ES"/>
        </a:p>
      </dgm:t>
    </dgm:pt>
  </dgm:ptLst>
  <dgm:cxnLst>
    <dgm:cxn modelId="{65763DC9-22E6-40AE-BC70-8071BB4729C7}" type="presOf" srcId="{F4DD7773-E0F0-4CA0-AE12-39FE24E2D38B}" destId="{5C53023D-DA3B-429C-A637-D4C76DD550B7}" srcOrd="0" destOrd="0" presId="urn:microsoft.com/office/officeart/2005/8/layout/hierarchy4#2"/>
    <dgm:cxn modelId="{93CDB8CA-E072-4253-9CCE-6500AADEAAAC}" type="presOf" srcId="{F158A836-9807-4BB5-96D7-55AAE48F5E54}" destId="{65D17466-8AE6-4EF6-80A3-4A2D022A1AF2}" srcOrd="0" destOrd="0" presId="urn:microsoft.com/office/officeart/2005/8/layout/hierarchy4#2"/>
    <dgm:cxn modelId="{71F9C174-A9A7-4C4B-82AD-F0A584F94B69}" srcId="{F9A846BA-06FB-46AF-80ED-5EA0073A08FA}" destId="{F4DD7773-E0F0-4CA0-AE12-39FE24E2D38B}" srcOrd="2" destOrd="0" parTransId="{5EB1A185-9242-4C2E-BC90-611B22CE7796}" sibTransId="{BDF0DF6A-C77C-48ED-8BA1-44B4EE5AE580}"/>
    <dgm:cxn modelId="{E0A59ECF-A5D6-4165-81D6-37160CDE59E0}" srcId="{105D35E0-9A5D-4EB8-8A48-4ED52D2D6EAC}" destId="{F9A846BA-06FB-46AF-80ED-5EA0073A08FA}" srcOrd="0" destOrd="0" parTransId="{867140E2-327F-4343-AA77-39B40F758E20}" sibTransId="{D054D334-137E-4116-BF8C-3B5A64D95A38}"/>
    <dgm:cxn modelId="{8F01D987-9C61-4ADD-9164-958AC279C1A6}" type="presOf" srcId="{E7099059-3858-4031-AA26-70F1AE740B29}" destId="{71888359-F0DC-489E-B35A-9F5289C4BFFD}" srcOrd="0" destOrd="0" presId="urn:microsoft.com/office/officeart/2005/8/layout/hierarchy4#2"/>
    <dgm:cxn modelId="{ABA00F4B-2D2D-4347-A060-68A2C88E9D0D}" type="presOf" srcId="{F9A846BA-06FB-46AF-80ED-5EA0073A08FA}" destId="{C09C4BAB-D6A7-468D-B07E-BB5310B681B1}" srcOrd="0" destOrd="0" presId="urn:microsoft.com/office/officeart/2005/8/layout/hierarchy4#2"/>
    <dgm:cxn modelId="{F1A7593D-9281-4F49-B16D-15B2008774A2}" type="presOf" srcId="{105D35E0-9A5D-4EB8-8A48-4ED52D2D6EAC}" destId="{31F49077-DBE9-44A1-A1DC-E5B1FCF7A0AB}" srcOrd="0" destOrd="0" presId="urn:microsoft.com/office/officeart/2005/8/layout/hierarchy4#2"/>
    <dgm:cxn modelId="{5DEF2495-9985-44C6-8EDA-3F14AE904248}" srcId="{F9A846BA-06FB-46AF-80ED-5EA0073A08FA}" destId="{F158A836-9807-4BB5-96D7-55AAE48F5E54}" srcOrd="0" destOrd="0" parTransId="{558C0938-D0E9-4B08-AF25-06F808A3FD1D}" sibTransId="{641FD4FB-DEB5-4BAD-8DE6-FF7449A706FD}"/>
    <dgm:cxn modelId="{C6BE03DB-B2D6-41F0-AD77-FF31B62F1DBE}" srcId="{F9A846BA-06FB-46AF-80ED-5EA0073A08FA}" destId="{E7099059-3858-4031-AA26-70F1AE740B29}" srcOrd="3" destOrd="0" parTransId="{2AD9F856-1FCF-4306-9F3B-5565B9795A99}" sibTransId="{05C988DA-E2F2-414D-AFF5-AF61883FBE3F}"/>
    <dgm:cxn modelId="{1890C31B-6C5A-492A-B02D-6A7C8BDE111A}" srcId="{F9A846BA-06FB-46AF-80ED-5EA0073A08FA}" destId="{1D5437B4-AE63-4725-B3BF-757CE9D3B51A}" srcOrd="1" destOrd="0" parTransId="{EE3EA5B9-D085-48DC-A4C9-23E6FD27D486}" sibTransId="{77151872-762C-4E0C-84E2-38FC583BA821}"/>
    <dgm:cxn modelId="{C19A9425-6BAC-413F-9DEF-C942E7967971}" type="presOf" srcId="{1D5437B4-AE63-4725-B3BF-757CE9D3B51A}" destId="{D1C32F7D-B459-45E7-8599-1C37444288A4}" srcOrd="0" destOrd="0" presId="urn:microsoft.com/office/officeart/2005/8/layout/hierarchy4#2"/>
    <dgm:cxn modelId="{82B70461-2551-423E-AD51-BCB7CC0CA85C}" type="presParOf" srcId="{31F49077-DBE9-44A1-A1DC-E5B1FCF7A0AB}" destId="{C18E4812-C36C-4299-A23F-F302133DE763}" srcOrd="0" destOrd="0" presId="urn:microsoft.com/office/officeart/2005/8/layout/hierarchy4#2"/>
    <dgm:cxn modelId="{06BF30F3-25C7-4C4B-8F4C-EB49B17BB793}" type="presParOf" srcId="{C18E4812-C36C-4299-A23F-F302133DE763}" destId="{C09C4BAB-D6A7-468D-B07E-BB5310B681B1}" srcOrd="0" destOrd="0" presId="urn:microsoft.com/office/officeart/2005/8/layout/hierarchy4#2"/>
    <dgm:cxn modelId="{B4E198F1-9502-4750-9CCC-A701239A2DEB}" type="presParOf" srcId="{C18E4812-C36C-4299-A23F-F302133DE763}" destId="{18A19349-6365-47F8-835F-0C81437E72A0}" srcOrd="1" destOrd="0" presId="urn:microsoft.com/office/officeart/2005/8/layout/hierarchy4#2"/>
    <dgm:cxn modelId="{CC3B619A-ACF2-4C78-99DC-C19EC96E773E}" type="presParOf" srcId="{C18E4812-C36C-4299-A23F-F302133DE763}" destId="{C5AC6143-59D1-4B00-BB54-9411E2A2B7A8}" srcOrd="2" destOrd="0" presId="urn:microsoft.com/office/officeart/2005/8/layout/hierarchy4#2"/>
    <dgm:cxn modelId="{A9519C23-6CA3-45BA-AF6E-2413A02F451D}" type="presParOf" srcId="{C5AC6143-59D1-4B00-BB54-9411E2A2B7A8}" destId="{4A9763C1-EDA1-45C9-8C0D-0D8BCFBFE4CE}" srcOrd="0" destOrd="0" presId="urn:microsoft.com/office/officeart/2005/8/layout/hierarchy4#2"/>
    <dgm:cxn modelId="{80C8B91D-CC78-4D1D-89D0-6579DFDAFDFA}" type="presParOf" srcId="{4A9763C1-EDA1-45C9-8C0D-0D8BCFBFE4CE}" destId="{65D17466-8AE6-4EF6-80A3-4A2D022A1AF2}" srcOrd="0" destOrd="0" presId="urn:microsoft.com/office/officeart/2005/8/layout/hierarchy4#2"/>
    <dgm:cxn modelId="{8061D706-9995-413E-BF33-17EAF21251AE}" type="presParOf" srcId="{4A9763C1-EDA1-45C9-8C0D-0D8BCFBFE4CE}" destId="{43B90D46-2F30-46ED-8AD5-00925FB7223A}" srcOrd="1" destOrd="0" presId="urn:microsoft.com/office/officeart/2005/8/layout/hierarchy4#2"/>
    <dgm:cxn modelId="{D00B10C4-2C84-483C-B7D0-1E80E8B3B00C}" type="presParOf" srcId="{4A9763C1-EDA1-45C9-8C0D-0D8BCFBFE4CE}" destId="{5265AFDA-E228-4DDC-9FDB-99B5739E8799}" srcOrd="2" destOrd="0" presId="urn:microsoft.com/office/officeart/2005/8/layout/hierarchy4#2"/>
    <dgm:cxn modelId="{EA142967-3BD8-4F57-82D2-99AA64B49F10}" type="presParOf" srcId="{C5AC6143-59D1-4B00-BB54-9411E2A2B7A8}" destId="{34141CC7-894D-4C91-ABB5-790C952BBCF1}" srcOrd="1" destOrd="0" presId="urn:microsoft.com/office/officeart/2005/8/layout/hierarchy4#2"/>
    <dgm:cxn modelId="{056A4C57-1174-4646-9969-EE8E2406FB5D}" type="presParOf" srcId="{C5AC6143-59D1-4B00-BB54-9411E2A2B7A8}" destId="{4DBD85E0-526A-433E-AA20-844244992F90}" srcOrd="2" destOrd="0" presId="urn:microsoft.com/office/officeart/2005/8/layout/hierarchy4#2"/>
    <dgm:cxn modelId="{A0DC8848-9D1A-445E-8008-4E98CC1FB29B}" type="presParOf" srcId="{4DBD85E0-526A-433E-AA20-844244992F90}" destId="{D1C32F7D-B459-45E7-8599-1C37444288A4}" srcOrd="0" destOrd="0" presId="urn:microsoft.com/office/officeart/2005/8/layout/hierarchy4#2"/>
    <dgm:cxn modelId="{CB528162-1F6E-4F7E-8B97-C85503ADB5E6}" type="presParOf" srcId="{4DBD85E0-526A-433E-AA20-844244992F90}" destId="{5D2D5C49-3FCA-409B-A2C5-D92FC98F2CAA}" srcOrd="1" destOrd="0" presId="urn:microsoft.com/office/officeart/2005/8/layout/hierarchy4#2"/>
    <dgm:cxn modelId="{AECDBF77-7024-41D3-99DD-B0E0D83D0FEE}" type="presParOf" srcId="{4DBD85E0-526A-433E-AA20-844244992F90}" destId="{626C0D09-BFC6-4CE1-B7D1-362C534ADE8D}" srcOrd="2" destOrd="0" presId="urn:microsoft.com/office/officeart/2005/8/layout/hierarchy4#2"/>
    <dgm:cxn modelId="{0E5C907E-65DD-4EF2-8F8A-74494D274643}" type="presParOf" srcId="{C5AC6143-59D1-4B00-BB54-9411E2A2B7A8}" destId="{446599AB-B680-4B28-82B7-0593C47118C8}" srcOrd="3" destOrd="0" presId="urn:microsoft.com/office/officeart/2005/8/layout/hierarchy4#2"/>
    <dgm:cxn modelId="{CCC05CB3-A7AD-46DF-A96E-E1CA912AC83D}" type="presParOf" srcId="{C5AC6143-59D1-4B00-BB54-9411E2A2B7A8}" destId="{65C5EE98-B3C9-4E5C-8CBF-883A24D98EC7}" srcOrd="4" destOrd="0" presId="urn:microsoft.com/office/officeart/2005/8/layout/hierarchy4#2"/>
    <dgm:cxn modelId="{5C2ABC04-0D01-4A8B-B7FF-5FF702EA3D81}" type="presParOf" srcId="{65C5EE98-B3C9-4E5C-8CBF-883A24D98EC7}" destId="{5C53023D-DA3B-429C-A637-D4C76DD550B7}" srcOrd="0" destOrd="0" presId="urn:microsoft.com/office/officeart/2005/8/layout/hierarchy4#2"/>
    <dgm:cxn modelId="{B7D08FC4-1376-41E8-BDA3-18348DB4AC68}" type="presParOf" srcId="{65C5EE98-B3C9-4E5C-8CBF-883A24D98EC7}" destId="{8D10DD1F-A51D-4898-B8C6-0BEA1FF0195A}" srcOrd="1" destOrd="0" presId="urn:microsoft.com/office/officeart/2005/8/layout/hierarchy4#2"/>
    <dgm:cxn modelId="{1BB82EC2-C79F-4F29-9908-1F56315F9ADA}" type="presParOf" srcId="{65C5EE98-B3C9-4E5C-8CBF-883A24D98EC7}" destId="{58BE194D-6F64-4005-9BF5-B80B19E05BEF}" srcOrd="2" destOrd="0" presId="urn:microsoft.com/office/officeart/2005/8/layout/hierarchy4#2"/>
    <dgm:cxn modelId="{6DA13029-2297-4100-A7B4-EAD3B6D56BB5}" type="presParOf" srcId="{C5AC6143-59D1-4B00-BB54-9411E2A2B7A8}" destId="{D7003DC4-A656-4909-B2FF-FAA6419ACEC7}" srcOrd="5" destOrd="0" presId="urn:microsoft.com/office/officeart/2005/8/layout/hierarchy4#2"/>
    <dgm:cxn modelId="{C431CFC6-69BD-4894-97F4-D41F0285AA4F}" type="presParOf" srcId="{C5AC6143-59D1-4B00-BB54-9411E2A2B7A8}" destId="{12A9463C-744C-4DE4-8E88-C6444D940494}" srcOrd="6" destOrd="0" presId="urn:microsoft.com/office/officeart/2005/8/layout/hierarchy4#2"/>
    <dgm:cxn modelId="{755A8034-9138-4355-A056-34959EBB43F0}" type="presParOf" srcId="{12A9463C-744C-4DE4-8E88-C6444D940494}" destId="{71888359-F0DC-489E-B35A-9F5289C4BFFD}" srcOrd="0" destOrd="0" presId="urn:microsoft.com/office/officeart/2005/8/layout/hierarchy4#2"/>
    <dgm:cxn modelId="{D338B04E-B0C8-4877-BFAA-4090200BD018}" type="presParOf" srcId="{12A9463C-744C-4DE4-8E88-C6444D940494}" destId="{4D76A402-D8DD-43C1-A7CD-A27840BCC8B9}" srcOrd="1" destOrd="0" presId="urn:microsoft.com/office/officeart/2005/8/layout/hierarchy4#2"/>
    <dgm:cxn modelId="{A5CCBEA1-8F49-41DB-924B-1F3FED39A04D}" type="presParOf" srcId="{12A9463C-744C-4DE4-8E88-C6444D940494}" destId="{856176A2-0199-4FA6-AC46-6B8D767AB282}" srcOrd="2" destOrd="0" presId="urn:microsoft.com/office/officeart/2005/8/layout/hierarchy4#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5D35E0-9A5D-4EB8-8A48-4ED52D2D6EAC}" type="doc">
      <dgm:prSet loTypeId="urn:microsoft.com/office/officeart/2005/8/layout/matrix1#1" loCatId="matrix" qsTypeId="urn:microsoft.com/office/officeart/2005/8/quickstyle/3d6#1" qsCatId="3D" csTypeId="urn:microsoft.com/office/officeart/2005/8/colors/colorful1#2" csCatId="colorful" phldr="1"/>
      <dgm:spPr/>
      <dgm:t>
        <a:bodyPr/>
        <a:lstStyle>
          <a:extLst/>
        </a:lstStyle>
        <a:p>
          <a:endParaRPr lang="es-ES"/>
        </a:p>
      </dgm:t>
    </dgm:pt>
    <dgm:pt modelId="{F9A846BA-06FB-46AF-80ED-5EA0073A08FA}">
      <dgm:prSet phldrT="[Text]"/>
      <dgm:spPr/>
      <dgm:t>
        <a:bodyPr/>
        <a:lstStyle>
          <a:extLst/>
        </a:lstStyle>
        <a:p>
          <a:r>
            <a:rPr lang="es-ES" b="1" dirty="0" smtClean="0"/>
            <a:t>El lugar de estudio </a:t>
          </a:r>
          <a:endParaRPr lang="es-ES" dirty="0"/>
        </a:p>
      </dgm:t>
    </dgm:pt>
    <dgm:pt modelId="{867140E2-327F-4343-AA77-39B40F758E20}" type="parTrans" cxnId="{E0A59ECF-A5D6-4165-81D6-37160CDE59E0}">
      <dgm:prSet/>
      <dgm:spPr/>
      <dgm:t>
        <a:bodyPr/>
        <a:lstStyle>
          <a:extLst/>
        </a:lstStyle>
        <a:p>
          <a:endParaRPr lang="es-ES"/>
        </a:p>
      </dgm:t>
    </dgm:pt>
    <dgm:pt modelId="{D054D334-137E-4116-BF8C-3B5A64D95A38}" type="sibTrans" cxnId="{E0A59ECF-A5D6-4165-81D6-37160CDE59E0}">
      <dgm:prSet/>
      <dgm:spPr/>
      <dgm:t>
        <a:bodyPr/>
        <a:lstStyle>
          <a:extLst/>
        </a:lstStyle>
        <a:p>
          <a:endParaRPr lang="es-ES"/>
        </a:p>
      </dgm:t>
    </dgm:pt>
    <dgm:pt modelId="{F158A836-9807-4BB5-96D7-55AAE48F5E54}">
      <dgm:prSet phldrT="[Text]" custT="1"/>
      <dgm:spPr/>
      <dgm:t>
        <a:bodyPr/>
        <a:lstStyle>
          <a:extLst/>
        </a:lstStyle>
        <a:p>
          <a:endParaRPr lang="es-ES" sz="3200" dirty="0" smtClean="0"/>
        </a:p>
        <a:p>
          <a:r>
            <a:rPr lang="es-ES" sz="3200" dirty="0" smtClean="0"/>
            <a:t>Procure contar con una habitación o lugar definido para estudiar</a:t>
          </a:r>
          <a:endParaRPr lang="es-ES" sz="3200" dirty="0"/>
        </a:p>
      </dgm:t>
    </dgm:pt>
    <dgm:pt modelId="{558C0938-D0E9-4B08-AF25-06F808A3FD1D}" type="parTrans" cxnId="{5DEF2495-9985-44C6-8EDA-3F14AE904248}">
      <dgm:prSet/>
      <dgm:spPr/>
      <dgm:t>
        <a:bodyPr/>
        <a:lstStyle>
          <a:extLst/>
        </a:lstStyle>
        <a:p>
          <a:endParaRPr lang="es-ES"/>
        </a:p>
      </dgm:t>
    </dgm:pt>
    <dgm:pt modelId="{641FD4FB-DEB5-4BAD-8DE6-FF7449A706FD}" type="sibTrans" cxnId="{5DEF2495-9985-44C6-8EDA-3F14AE904248}">
      <dgm:prSet/>
      <dgm:spPr/>
      <dgm:t>
        <a:bodyPr/>
        <a:lstStyle>
          <a:extLst/>
        </a:lstStyle>
        <a:p>
          <a:endParaRPr lang="es-ES"/>
        </a:p>
      </dgm:t>
    </dgm:pt>
    <dgm:pt modelId="{1D5437B4-AE63-4725-B3BF-757CE9D3B51A}">
      <dgm:prSet phldrT="[Text]" custT="1"/>
      <dgm:spPr/>
      <dgm:t>
        <a:bodyPr/>
        <a:lstStyle>
          <a:extLst/>
        </a:lstStyle>
        <a:p>
          <a:r>
            <a:rPr lang="es-ES" sz="3200" dirty="0" smtClean="0"/>
            <a:t>Una iluminación suficiente</a:t>
          </a:r>
          <a:endParaRPr lang="es-ES" sz="3200" dirty="0"/>
        </a:p>
      </dgm:t>
    </dgm:pt>
    <dgm:pt modelId="{EE3EA5B9-D085-48DC-A4C9-23E6FD27D486}" type="parTrans" cxnId="{1890C31B-6C5A-492A-B02D-6A7C8BDE111A}">
      <dgm:prSet/>
      <dgm:spPr/>
      <dgm:t>
        <a:bodyPr/>
        <a:lstStyle>
          <a:extLst/>
        </a:lstStyle>
        <a:p>
          <a:endParaRPr lang="es-ES"/>
        </a:p>
      </dgm:t>
    </dgm:pt>
    <dgm:pt modelId="{77151872-762C-4E0C-84E2-38FC583BA821}" type="sibTrans" cxnId="{1890C31B-6C5A-492A-B02D-6A7C8BDE111A}">
      <dgm:prSet/>
      <dgm:spPr/>
      <dgm:t>
        <a:bodyPr/>
        <a:lstStyle>
          <a:extLst/>
        </a:lstStyle>
        <a:p>
          <a:endParaRPr lang="es-ES"/>
        </a:p>
      </dgm:t>
    </dgm:pt>
    <dgm:pt modelId="{F4DD7773-E0F0-4CA0-AE12-39FE24E2D38B}">
      <dgm:prSet phldrT="[Text]"/>
      <dgm:spPr/>
      <dgm:t>
        <a:bodyPr/>
        <a:lstStyle>
          <a:extLst/>
        </a:lstStyle>
        <a:p>
          <a:r>
            <a:rPr lang="es-ES" dirty="0" smtClean="0"/>
            <a:t>Una temperatura agradable 18ºC</a:t>
          </a:r>
          <a:endParaRPr lang="es-ES" dirty="0"/>
        </a:p>
      </dgm:t>
    </dgm:pt>
    <dgm:pt modelId="{5EB1A185-9242-4C2E-BC90-611B22CE7796}" type="parTrans" cxnId="{71F9C174-A9A7-4C4B-82AD-F0A584F94B69}">
      <dgm:prSet/>
      <dgm:spPr/>
      <dgm:t>
        <a:bodyPr/>
        <a:lstStyle>
          <a:extLst/>
        </a:lstStyle>
        <a:p>
          <a:endParaRPr lang="es-ES"/>
        </a:p>
      </dgm:t>
    </dgm:pt>
    <dgm:pt modelId="{BDF0DF6A-C77C-48ED-8BA1-44B4EE5AE580}" type="sibTrans" cxnId="{71F9C174-A9A7-4C4B-82AD-F0A584F94B69}">
      <dgm:prSet/>
      <dgm:spPr/>
      <dgm:t>
        <a:bodyPr/>
        <a:lstStyle>
          <a:extLst/>
        </a:lstStyle>
        <a:p>
          <a:endParaRPr lang="es-ES"/>
        </a:p>
      </dgm:t>
    </dgm:pt>
    <dgm:pt modelId="{E7099059-3858-4031-AA26-70F1AE740B29}">
      <dgm:prSet phldrT="[Text]"/>
      <dgm:spPr/>
      <dgm:t>
        <a:bodyPr/>
        <a:lstStyle>
          <a:extLst/>
        </a:lstStyle>
        <a:p>
          <a:r>
            <a:rPr lang="es-ES" dirty="0" smtClean="0"/>
            <a:t>Es necesario descansar lo suficiente </a:t>
          </a:r>
          <a:endParaRPr lang="es-ES" dirty="0"/>
        </a:p>
      </dgm:t>
    </dgm:pt>
    <dgm:pt modelId="{2AD9F856-1FCF-4306-9F3B-5565B9795A99}" type="parTrans" cxnId="{C6BE03DB-B2D6-41F0-AD77-FF31B62F1DBE}">
      <dgm:prSet/>
      <dgm:spPr/>
      <dgm:t>
        <a:bodyPr/>
        <a:lstStyle>
          <a:extLst/>
        </a:lstStyle>
        <a:p>
          <a:endParaRPr lang="es-ES"/>
        </a:p>
      </dgm:t>
    </dgm:pt>
    <dgm:pt modelId="{05C988DA-E2F2-414D-AFF5-AF61883FBE3F}" type="sibTrans" cxnId="{C6BE03DB-B2D6-41F0-AD77-FF31B62F1DBE}">
      <dgm:prSet/>
      <dgm:spPr/>
      <dgm:t>
        <a:bodyPr/>
        <a:lstStyle>
          <a:extLst/>
        </a:lstStyle>
        <a:p>
          <a:endParaRPr lang="es-ES"/>
        </a:p>
      </dgm:t>
    </dgm:pt>
    <dgm:pt modelId="{BFC31097-458E-4F60-9C82-108FD60BDAB0}" type="pres">
      <dgm:prSet presAssocID="{105D35E0-9A5D-4EB8-8A48-4ED52D2D6EA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1221CBED-D293-43F5-BC03-AAC365EA0A4C}" type="pres">
      <dgm:prSet presAssocID="{105D35E0-9A5D-4EB8-8A48-4ED52D2D6EAC}" presName="matrix" presStyleCnt="0"/>
      <dgm:spPr/>
      <dgm:t>
        <a:bodyPr/>
        <a:lstStyle>
          <a:extLst/>
        </a:lstStyle>
        <a:p>
          <a:endParaRPr lang="es-ES"/>
        </a:p>
      </dgm:t>
    </dgm:pt>
    <dgm:pt modelId="{FFB9287B-8E97-4F8F-B24C-D9F2A4B775E7}" type="pres">
      <dgm:prSet presAssocID="{105D35E0-9A5D-4EB8-8A48-4ED52D2D6EAC}" presName="tile1" presStyleLbl="node1" presStyleIdx="0" presStyleCnt="4"/>
      <dgm:spPr/>
      <dgm:t>
        <a:bodyPr/>
        <a:lstStyle>
          <a:extLst/>
        </a:lstStyle>
        <a:p>
          <a:endParaRPr lang="es-ES"/>
        </a:p>
      </dgm:t>
    </dgm:pt>
    <dgm:pt modelId="{19A5FE15-19D2-4AF0-857B-79ACE9A0464C}" type="pres">
      <dgm:prSet presAssocID="{105D35E0-9A5D-4EB8-8A48-4ED52D2D6EA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A1B2E022-D947-4A36-9425-E70251C9DC27}" type="pres">
      <dgm:prSet presAssocID="{105D35E0-9A5D-4EB8-8A48-4ED52D2D6EAC}" presName="tile2" presStyleLbl="node1" presStyleIdx="1" presStyleCnt="4"/>
      <dgm:spPr/>
      <dgm:t>
        <a:bodyPr/>
        <a:lstStyle>
          <a:extLst/>
        </a:lstStyle>
        <a:p>
          <a:endParaRPr lang="es-ES"/>
        </a:p>
      </dgm:t>
    </dgm:pt>
    <dgm:pt modelId="{9F35149E-0314-4C0F-BF5A-644C750C05EB}" type="pres">
      <dgm:prSet presAssocID="{105D35E0-9A5D-4EB8-8A48-4ED52D2D6EA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906459C7-473F-4025-96D9-132B0F109E5D}" type="pres">
      <dgm:prSet presAssocID="{105D35E0-9A5D-4EB8-8A48-4ED52D2D6EAC}" presName="tile3" presStyleLbl="node1" presStyleIdx="2" presStyleCnt="4"/>
      <dgm:spPr/>
      <dgm:t>
        <a:bodyPr/>
        <a:lstStyle>
          <a:extLst/>
        </a:lstStyle>
        <a:p>
          <a:endParaRPr lang="es-ES"/>
        </a:p>
      </dgm:t>
    </dgm:pt>
    <dgm:pt modelId="{A41ED008-30D3-4CD3-B843-9A1634C34588}" type="pres">
      <dgm:prSet presAssocID="{105D35E0-9A5D-4EB8-8A48-4ED52D2D6EA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F013E633-9EB5-4600-B43A-0DAC78F0D6C6}" type="pres">
      <dgm:prSet presAssocID="{105D35E0-9A5D-4EB8-8A48-4ED52D2D6EAC}" presName="tile4" presStyleLbl="node1" presStyleIdx="3" presStyleCnt="4"/>
      <dgm:spPr/>
      <dgm:t>
        <a:bodyPr/>
        <a:lstStyle>
          <a:extLst/>
        </a:lstStyle>
        <a:p>
          <a:endParaRPr lang="es-ES"/>
        </a:p>
      </dgm:t>
    </dgm:pt>
    <dgm:pt modelId="{449187C2-A2EB-4C6F-B55F-00A2FFFAF56A}" type="pres">
      <dgm:prSet presAssocID="{105D35E0-9A5D-4EB8-8A48-4ED52D2D6EA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DD53D959-CC82-417F-9E8B-65A2DCA788A7}" type="pres">
      <dgm:prSet presAssocID="{105D35E0-9A5D-4EB8-8A48-4ED52D2D6EAC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>
          <a:extLst/>
        </a:lstStyle>
        <a:p>
          <a:endParaRPr lang="es-ES"/>
        </a:p>
      </dgm:t>
    </dgm:pt>
  </dgm:ptLst>
  <dgm:cxnLst>
    <dgm:cxn modelId="{E10A42D7-1415-492C-8CBE-E9F30B65C848}" type="presOf" srcId="{E7099059-3858-4031-AA26-70F1AE740B29}" destId="{449187C2-A2EB-4C6F-B55F-00A2FFFAF56A}" srcOrd="1" destOrd="0" presId="urn:microsoft.com/office/officeart/2005/8/layout/matrix1#1"/>
    <dgm:cxn modelId="{FD7B57F4-9F18-4430-9700-D6A72D1A8D62}" type="presOf" srcId="{F4DD7773-E0F0-4CA0-AE12-39FE24E2D38B}" destId="{A41ED008-30D3-4CD3-B843-9A1634C34588}" srcOrd="1" destOrd="0" presId="urn:microsoft.com/office/officeart/2005/8/layout/matrix1#1"/>
    <dgm:cxn modelId="{E0A59ECF-A5D6-4165-81D6-37160CDE59E0}" srcId="{105D35E0-9A5D-4EB8-8A48-4ED52D2D6EAC}" destId="{F9A846BA-06FB-46AF-80ED-5EA0073A08FA}" srcOrd="0" destOrd="0" parTransId="{867140E2-327F-4343-AA77-39B40F758E20}" sibTransId="{D054D334-137E-4116-BF8C-3B5A64D95A38}"/>
    <dgm:cxn modelId="{C2AB44DD-2BBF-49CE-AC28-696CDE986D83}" type="presOf" srcId="{F9A846BA-06FB-46AF-80ED-5EA0073A08FA}" destId="{DD53D959-CC82-417F-9E8B-65A2DCA788A7}" srcOrd="0" destOrd="0" presId="urn:microsoft.com/office/officeart/2005/8/layout/matrix1#1"/>
    <dgm:cxn modelId="{1890C31B-6C5A-492A-B02D-6A7C8BDE111A}" srcId="{F9A846BA-06FB-46AF-80ED-5EA0073A08FA}" destId="{1D5437B4-AE63-4725-B3BF-757CE9D3B51A}" srcOrd="1" destOrd="0" parTransId="{EE3EA5B9-D085-48DC-A4C9-23E6FD27D486}" sibTransId="{77151872-762C-4E0C-84E2-38FC583BA821}"/>
    <dgm:cxn modelId="{AFB53F83-7AED-4F95-ACCC-0E4AC0319CCC}" type="presOf" srcId="{E7099059-3858-4031-AA26-70F1AE740B29}" destId="{F013E633-9EB5-4600-B43A-0DAC78F0D6C6}" srcOrd="0" destOrd="0" presId="urn:microsoft.com/office/officeart/2005/8/layout/matrix1#1"/>
    <dgm:cxn modelId="{3F4793A7-FD7A-4AD8-ADA0-896FFDE08D34}" type="presOf" srcId="{F158A836-9807-4BB5-96D7-55AAE48F5E54}" destId="{FFB9287B-8E97-4F8F-B24C-D9F2A4B775E7}" srcOrd="0" destOrd="0" presId="urn:microsoft.com/office/officeart/2005/8/layout/matrix1#1"/>
    <dgm:cxn modelId="{AB7E8F39-CE94-4DFB-AEF1-A778AC1BA9FA}" type="presOf" srcId="{F158A836-9807-4BB5-96D7-55AAE48F5E54}" destId="{19A5FE15-19D2-4AF0-857B-79ACE9A0464C}" srcOrd="1" destOrd="0" presId="urn:microsoft.com/office/officeart/2005/8/layout/matrix1#1"/>
    <dgm:cxn modelId="{D4DFAB2B-05CC-4397-BC37-173ECF294907}" type="presOf" srcId="{1D5437B4-AE63-4725-B3BF-757CE9D3B51A}" destId="{9F35149E-0314-4C0F-BF5A-644C750C05EB}" srcOrd="1" destOrd="0" presId="urn:microsoft.com/office/officeart/2005/8/layout/matrix1#1"/>
    <dgm:cxn modelId="{71F9C174-A9A7-4C4B-82AD-F0A584F94B69}" srcId="{F9A846BA-06FB-46AF-80ED-5EA0073A08FA}" destId="{F4DD7773-E0F0-4CA0-AE12-39FE24E2D38B}" srcOrd="2" destOrd="0" parTransId="{5EB1A185-9242-4C2E-BC90-611B22CE7796}" sibTransId="{BDF0DF6A-C77C-48ED-8BA1-44B4EE5AE580}"/>
    <dgm:cxn modelId="{C72C9CD6-39A6-4DAC-8FA8-14A2DB54B159}" type="presOf" srcId="{105D35E0-9A5D-4EB8-8A48-4ED52D2D6EAC}" destId="{BFC31097-458E-4F60-9C82-108FD60BDAB0}" srcOrd="0" destOrd="0" presId="urn:microsoft.com/office/officeart/2005/8/layout/matrix1#1"/>
    <dgm:cxn modelId="{C6BE03DB-B2D6-41F0-AD77-FF31B62F1DBE}" srcId="{F9A846BA-06FB-46AF-80ED-5EA0073A08FA}" destId="{E7099059-3858-4031-AA26-70F1AE740B29}" srcOrd="3" destOrd="0" parTransId="{2AD9F856-1FCF-4306-9F3B-5565B9795A99}" sibTransId="{05C988DA-E2F2-414D-AFF5-AF61883FBE3F}"/>
    <dgm:cxn modelId="{5DEF2495-9985-44C6-8EDA-3F14AE904248}" srcId="{F9A846BA-06FB-46AF-80ED-5EA0073A08FA}" destId="{F158A836-9807-4BB5-96D7-55AAE48F5E54}" srcOrd="0" destOrd="0" parTransId="{558C0938-D0E9-4B08-AF25-06F808A3FD1D}" sibTransId="{641FD4FB-DEB5-4BAD-8DE6-FF7449A706FD}"/>
    <dgm:cxn modelId="{C5084D0B-E717-477C-8253-67ACD34C4C70}" type="presOf" srcId="{F4DD7773-E0F0-4CA0-AE12-39FE24E2D38B}" destId="{906459C7-473F-4025-96D9-132B0F109E5D}" srcOrd="0" destOrd="0" presId="urn:microsoft.com/office/officeart/2005/8/layout/matrix1#1"/>
    <dgm:cxn modelId="{572C550C-1834-45D0-BE54-C3134E431476}" type="presOf" srcId="{1D5437B4-AE63-4725-B3BF-757CE9D3B51A}" destId="{A1B2E022-D947-4A36-9425-E70251C9DC27}" srcOrd="0" destOrd="0" presId="urn:microsoft.com/office/officeart/2005/8/layout/matrix1#1"/>
    <dgm:cxn modelId="{66AF4118-44DD-44B1-BA23-C96A8892FEAE}" type="presParOf" srcId="{BFC31097-458E-4F60-9C82-108FD60BDAB0}" destId="{1221CBED-D293-43F5-BC03-AAC365EA0A4C}" srcOrd="0" destOrd="0" presId="urn:microsoft.com/office/officeart/2005/8/layout/matrix1#1"/>
    <dgm:cxn modelId="{40A1878D-CEE8-40C7-90CA-A28FCEE362FB}" type="presParOf" srcId="{1221CBED-D293-43F5-BC03-AAC365EA0A4C}" destId="{FFB9287B-8E97-4F8F-B24C-D9F2A4B775E7}" srcOrd="0" destOrd="0" presId="urn:microsoft.com/office/officeart/2005/8/layout/matrix1#1"/>
    <dgm:cxn modelId="{E220C8C4-DAB0-48C0-9BF9-F756E9B3EE38}" type="presParOf" srcId="{1221CBED-D293-43F5-BC03-AAC365EA0A4C}" destId="{19A5FE15-19D2-4AF0-857B-79ACE9A0464C}" srcOrd="1" destOrd="0" presId="urn:microsoft.com/office/officeart/2005/8/layout/matrix1#1"/>
    <dgm:cxn modelId="{0508900B-CF36-4AB5-AC71-E032EB4EE43E}" type="presParOf" srcId="{1221CBED-D293-43F5-BC03-AAC365EA0A4C}" destId="{A1B2E022-D947-4A36-9425-E70251C9DC27}" srcOrd="2" destOrd="0" presId="urn:microsoft.com/office/officeart/2005/8/layout/matrix1#1"/>
    <dgm:cxn modelId="{654451A3-57EC-4808-8A21-BE7595B40A35}" type="presParOf" srcId="{1221CBED-D293-43F5-BC03-AAC365EA0A4C}" destId="{9F35149E-0314-4C0F-BF5A-644C750C05EB}" srcOrd="3" destOrd="0" presId="urn:microsoft.com/office/officeart/2005/8/layout/matrix1#1"/>
    <dgm:cxn modelId="{2C7A1669-FBBB-48D7-AB75-5D530879FF04}" type="presParOf" srcId="{1221CBED-D293-43F5-BC03-AAC365EA0A4C}" destId="{906459C7-473F-4025-96D9-132B0F109E5D}" srcOrd="4" destOrd="0" presId="urn:microsoft.com/office/officeart/2005/8/layout/matrix1#1"/>
    <dgm:cxn modelId="{B9FCF254-C69B-47A5-9490-4517056A956C}" type="presParOf" srcId="{1221CBED-D293-43F5-BC03-AAC365EA0A4C}" destId="{A41ED008-30D3-4CD3-B843-9A1634C34588}" srcOrd="5" destOrd="0" presId="urn:microsoft.com/office/officeart/2005/8/layout/matrix1#1"/>
    <dgm:cxn modelId="{B70247B9-B731-4975-B737-304A592A2E04}" type="presParOf" srcId="{1221CBED-D293-43F5-BC03-AAC365EA0A4C}" destId="{F013E633-9EB5-4600-B43A-0DAC78F0D6C6}" srcOrd="6" destOrd="0" presId="urn:microsoft.com/office/officeart/2005/8/layout/matrix1#1"/>
    <dgm:cxn modelId="{3FBD87FD-1B62-4EFC-B4A1-971A1976A7CE}" type="presParOf" srcId="{1221CBED-D293-43F5-BC03-AAC365EA0A4C}" destId="{449187C2-A2EB-4C6F-B55F-00A2FFFAF56A}" srcOrd="7" destOrd="0" presId="urn:microsoft.com/office/officeart/2005/8/layout/matrix1#1"/>
    <dgm:cxn modelId="{45F1AC45-BA7D-4723-A5D3-A01BDCA65302}" type="presParOf" srcId="{BFC31097-458E-4F60-9C82-108FD60BDAB0}" destId="{DD53D959-CC82-417F-9E8B-65A2DCA788A7}" srcOrd="1" destOrd="0" presId="urn:microsoft.com/office/officeart/2005/8/layout/matrix1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9C4BAB-D6A7-468D-B07E-BB5310B681B1}">
      <dsp:nvSpPr>
        <dsp:cNvPr id="0" name=""/>
        <dsp:cNvSpPr/>
      </dsp:nvSpPr>
      <dsp:spPr>
        <a:xfrm>
          <a:off x="7383" y="42074"/>
          <a:ext cx="7553456" cy="223889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100" b="1" kern="1200" dirty="0" smtClean="0"/>
            <a:t>La atención y la concentración</a:t>
          </a:r>
          <a:endParaRPr lang="es-ES" sz="6100" kern="1200" dirty="0"/>
        </a:p>
      </dsp:txBody>
      <dsp:txXfrm>
        <a:off x="72958" y="107649"/>
        <a:ext cx="7422306" cy="2107741"/>
      </dsp:txXfrm>
    </dsp:sp>
    <dsp:sp modelId="{65D17466-8AE6-4EF6-80A3-4A2D022A1AF2}">
      <dsp:nvSpPr>
        <dsp:cNvPr id="0" name=""/>
        <dsp:cNvSpPr/>
      </dsp:nvSpPr>
      <dsp:spPr>
        <a:xfrm>
          <a:off x="4912" y="2464936"/>
          <a:ext cx="1775873" cy="223889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La motivación y el interés por la asignatura</a:t>
          </a:r>
          <a:endParaRPr lang="es-ES" sz="2000" kern="1200" dirty="0"/>
        </a:p>
      </dsp:txBody>
      <dsp:txXfrm>
        <a:off x="56926" y="2516950"/>
        <a:ext cx="1671845" cy="2134863"/>
      </dsp:txXfrm>
    </dsp:sp>
    <dsp:sp modelId="{D1C32F7D-B459-45E7-8599-1C37444288A4}">
      <dsp:nvSpPr>
        <dsp:cNvPr id="0" name=""/>
        <dsp:cNvSpPr/>
      </dsp:nvSpPr>
      <dsp:spPr>
        <a:xfrm>
          <a:off x="1929959" y="2464935"/>
          <a:ext cx="1775873" cy="223889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Las preocupaciones</a:t>
          </a:r>
          <a:endParaRPr lang="es-ES" sz="2800" kern="1200" dirty="0"/>
        </a:p>
      </dsp:txBody>
      <dsp:txXfrm>
        <a:off x="1981973" y="2516949"/>
        <a:ext cx="1671845" cy="2134863"/>
      </dsp:txXfrm>
    </dsp:sp>
    <dsp:sp modelId="{5C53023D-DA3B-429C-A637-D4C76DD550B7}">
      <dsp:nvSpPr>
        <dsp:cNvPr id="0" name=""/>
        <dsp:cNvSpPr/>
      </dsp:nvSpPr>
      <dsp:spPr>
        <a:xfrm>
          <a:off x="3855006" y="2464935"/>
          <a:ext cx="1775873" cy="223889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El lugar en que se estudia y las condiciones del mismo</a:t>
          </a:r>
          <a:endParaRPr lang="es-ES" sz="2200" kern="1200" dirty="0"/>
        </a:p>
      </dsp:txBody>
      <dsp:txXfrm>
        <a:off x="3907020" y="2516949"/>
        <a:ext cx="1671845" cy="2134863"/>
      </dsp:txXfrm>
    </dsp:sp>
    <dsp:sp modelId="{71888359-F0DC-489E-B35A-9F5289C4BFFD}">
      <dsp:nvSpPr>
        <dsp:cNvPr id="0" name=""/>
        <dsp:cNvSpPr/>
      </dsp:nvSpPr>
      <dsp:spPr>
        <a:xfrm>
          <a:off x="5780053" y="2464935"/>
          <a:ext cx="1775873" cy="223889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La fatiga</a:t>
          </a:r>
          <a:endParaRPr lang="es-ES" sz="2800" kern="1200" dirty="0"/>
        </a:p>
      </dsp:txBody>
      <dsp:txXfrm>
        <a:off x="5832067" y="2516949"/>
        <a:ext cx="1671845" cy="21348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B9287B-8E97-4F8F-B24C-D9F2A4B775E7}">
      <dsp:nvSpPr>
        <dsp:cNvPr id="0" name=""/>
        <dsp:cNvSpPr/>
      </dsp:nvSpPr>
      <dsp:spPr>
        <a:xfrm rot="16200000">
          <a:off x="-196715" y="196715"/>
          <a:ext cx="3212831" cy="281940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200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Procure </a:t>
          </a:r>
          <a:r>
            <a:rPr lang="es-ES" sz="3200" kern="1200" dirty="0" smtClean="0"/>
            <a:t>contar con una habitación o lugar definido para estudiar</a:t>
          </a:r>
          <a:endParaRPr lang="es-ES" sz="3200" kern="1200" dirty="0"/>
        </a:p>
      </dsp:txBody>
      <dsp:txXfrm rot="5400000">
        <a:off x="0" y="141151"/>
        <a:ext cx="2819400" cy="2268472"/>
      </dsp:txXfrm>
    </dsp:sp>
    <dsp:sp modelId="{A1B2E022-D947-4A36-9425-E70251C9DC27}">
      <dsp:nvSpPr>
        <dsp:cNvPr id="0" name=""/>
        <dsp:cNvSpPr/>
      </dsp:nvSpPr>
      <dsp:spPr>
        <a:xfrm>
          <a:off x="2819400" y="0"/>
          <a:ext cx="2819400" cy="3212831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21920" rIns="121920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Una iluminación suficiente</a:t>
          </a:r>
          <a:endParaRPr lang="es-ES" sz="3200" kern="1200" dirty="0"/>
        </a:p>
      </dsp:txBody>
      <dsp:txXfrm>
        <a:off x="2819400" y="0"/>
        <a:ext cx="2701772" cy="2409623"/>
      </dsp:txXfrm>
    </dsp:sp>
    <dsp:sp modelId="{906459C7-473F-4025-96D9-132B0F109E5D}">
      <dsp:nvSpPr>
        <dsp:cNvPr id="0" name=""/>
        <dsp:cNvSpPr/>
      </dsp:nvSpPr>
      <dsp:spPr>
        <a:xfrm rot="10800000">
          <a:off x="0" y="3212831"/>
          <a:ext cx="2819400" cy="3212831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206248" rIns="206248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/>
            <a:t>Una temperatura agradable 18ºC</a:t>
          </a:r>
          <a:endParaRPr lang="es-ES" sz="2900" kern="1200" dirty="0"/>
        </a:p>
      </dsp:txBody>
      <dsp:txXfrm rot="10800000">
        <a:off x="117628" y="4016038"/>
        <a:ext cx="2701772" cy="2409623"/>
      </dsp:txXfrm>
    </dsp:sp>
    <dsp:sp modelId="{F013E633-9EB5-4600-B43A-0DAC78F0D6C6}">
      <dsp:nvSpPr>
        <dsp:cNvPr id="0" name=""/>
        <dsp:cNvSpPr/>
      </dsp:nvSpPr>
      <dsp:spPr>
        <a:xfrm rot="5400000">
          <a:off x="2622684" y="3409546"/>
          <a:ext cx="3212831" cy="2819400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/>
            <a:t>Es necesario descansar lo suficiente </a:t>
          </a:r>
          <a:endParaRPr lang="es-ES" sz="2900" kern="1200" dirty="0"/>
        </a:p>
      </dsp:txBody>
      <dsp:txXfrm rot="-5400000">
        <a:off x="2819400" y="4016038"/>
        <a:ext cx="2819400" cy="2291995"/>
      </dsp:txXfrm>
    </dsp:sp>
    <dsp:sp modelId="{DD53D959-CC82-417F-9E8B-65A2DCA788A7}">
      <dsp:nvSpPr>
        <dsp:cNvPr id="0" name=""/>
        <dsp:cNvSpPr/>
      </dsp:nvSpPr>
      <dsp:spPr>
        <a:xfrm>
          <a:off x="1973579" y="2409623"/>
          <a:ext cx="1691640" cy="1606415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p3d z="50080"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1" kern="1200" dirty="0" smtClean="0"/>
            <a:t>El lugar de estudio </a:t>
          </a:r>
          <a:endParaRPr lang="es-ES" sz="2900" kern="1200" dirty="0"/>
        </a:p>
      </dsp:txBody>
      <dsp:txXfrm>
        <a:off x="2051998" y="2488042"/>
        <a:ext cx="1534802" cy="1449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#2" minVer="12.0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h" for="des" ptType="node" op="equ"/>
      <dgm:constr type="primFontSz" for="des" forName="txOne" val="100"/>
      <dgm:constr type="primFontSz" for="des" forName="txTwo" val="100"/>
      <dgm:constr type="primFontSz" for="des" forName="txTwo" refType="primFontSz" refFor="des" refForName="txOne" op="lte"/>
      <dgm:constr type="primFontSz" for="des" forName="txThree" val="100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100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horzOne" refType="w"/>
          <dgm:constr type="w" for="ch" forName="txOne" refType="w" refFor="ch" refForName="horzOne" op="equ"/>
          <dgm:constr type="h" for="ch" forName="txOne" refType="w" refFor="ch" refForName="txOne" fact="0.56"/>
          <dgm:constr type="userH" for="des" ptType="node" refType="h" refFor="ch" refForName="txOne" op="equ"/>
        </dgm:constrLst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2" fact="NaN" max="NaN"/>
          </dgm:ruleLst>
        </dgm:layoutNode>
        <dgm:layoutNode name="parTransOne">
          <dgm:alg type="sp"/>
          <dgm:shape xmlns:r="http://schemas.openxmlformats.org/officeDocument/2006/relationships" r:blip="">
            <dgm:adjLst/>
          </dgm:shape>
          <dgm:presOf/>
          <dgm:constrLst/>
        </dgm:layoutNode>
        <dgm:layoutNode name="horzOne">
          <dgm:choose name="Name5">
            <dgm:if name="Name6" func="var" arg="dir" op="equ" val="norm">
              <dgm:alg type="lin">
                <dgm:param type="linDir" val="fromL"/>
                <dgm:param type="nodeVertAlign" val="t"/>
              </dgm:alg>
            </dgm:if>
            <dgm:else name="Name7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vertTwo" refType="w"/>
          </dgm:constrLst>
          <dgm:forEach name="Name8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horzTwo" refType="w"/>
                <dgm:constr type="w" for="ch" forName="txTwo" refType="w" refFor="ch" refForName="horzTwo" op="equ"/>
              </dgm:constrLst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2" fact="NaN" max="NaN"/>
                </dgm:ruleLst>
              </dgm:layoutNode>
              <dgm:layoutNode name="parTransTwo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  <dgm:layoutNode name="horzTwo">
                <dgm:choose name="Name9">
                  <dgm:if name="Name10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1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vertThree" refType="w"/>
                </dgm:constrLst>
                <dgm:forEach name="Name12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horzThree" refType="w"/>
                      <dgm:constr type="w" for="ch" forName="txThree" refType="w" refFor="ch" refForName="horzThree" op="equ"/>
                    </dgm:constrLst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2" fact="NaN" max="NaN"/>
                      </dgm:ruleLst>
                    </dgm:layoutNode>
                    <dgm:layoutNode name="parTransThree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</dgm:layoutNode>
                    <dgm:layoutNode name="horzThree">
                      <dgm:choose name="Name13">
                        <dgm:if name="Name14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15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vertFour" refType="w"/>
                      </dgm:constr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horzFour" refType="w" op="equ"/>
                            <dgm:constr type="w" for="ch" forName="txFour" refType="w" refFor="ch" refForName="horzFour" op="equ"/>
                          </dgm:constrLst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2" fact="NaN" max="NaN"/>
                            </dgm:ruleLst>
                          </dgm:layoutNode>
                          <dgm:layoutNode name="parTransFour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</dgm:layoutNode>
                          <dgm:layoutNode name="horzFour">
                            <dgm:choose name="Name16">
                              <dgm:if name="Name17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18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vertFour" refType="w"/>
                            </dgm:constrLst>
                            <dgm:forEach name="Name19" ref="repeat"/>
                          </dgm:layoutNode>
                        </dgm:layoutNode>
                        <dgm:choose name="Name20">
                          <dgm:if name="Name21" axis="self" ptType="node" func="revPos" op="gte" val="2">
                            <dgm:forEach name="Name22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>
                                  <dgm:constr type="w" val="15"/>
                                </dgm:constrLst>
                              </dgm:layoutNode>
                            </dgm:forEach>
                          </dgm:if>
                          <dgm:else name="Name23"/>
                        </dgm:choose>
                      </dgm:forEach>
                    </dgm:layoutNode>
                  </dgm:layoutNode>
                  <dgm:choose name="Name24">
                    <dgm:if name="Name25" axis="self" ptType="node" func="revPos" op="gte" val="2">
                      <dgm:forEach name="Name26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val="15"/>
                          </dgm:constrLst>
                        </dgm:layoutNode>
                      </dgm:forEach>
                    </dgm:if>
                    <dgm:else name="Name27"/>
                  </dgm:choose>
                </dgm:forEach>
              </dgm:layoutNode>
            </dgm:layoutNode>
            <dgm:choose name="Name28">
              <dgm:if name="Name29" axis="self" ptType="node" func="revPos" op="gte" val="2">
                <dgm:forEach name="Name30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val="15"/>
                    </dgm:constrLst>
                  </dgm:layoutNode>
                </dgm:forEach>
              </dgm:if>
              <dgm:else name="Name31"/>
            </dgm:choose>
          </dgm:forEach>
        </dgm:layoutNode>
      </dgm:layoutNode>
      <dgm:choose name="Name32">
        <dgm:if name="Name33" axis="self" ptType="node" func="revPos" op="gte" val="2">
          <dgm:forEach name="Name34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>
                <dgm:constr type="w" val="15"/>
              </dgm:constrLst>
            </dgm:layoutNode>
          </dgm:forEach>
        </dgm:if>
        <dgm:else name="Name35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#1" minVer="12.0">
  <dgm:title val=""/>
  <dgm:desc val=""/>
  <dgm:catLst>
    <dgm:cat type="matrix" pri="2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100"/>
    </dgm:constrLst>
    <dgm:choose name="Name1">
      <dgm:if name="Name2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3">
              <dgm:if name="Name4" func="var" arg="dir" op="equ" val="norm">
                <dgm:presOf axis="ch ch desOrSelf" ptType="node node node" st="1 1 1" cnt="1 1 0"/>
              </dgm:if>
              <dgm:else name="Name5">
                <dgm:presOf axis="ch ch desOrSelf" ptType="node node node" st="1 2 1" cnt="1 1 0"/>
              </dgm:else>
            </dgm:choose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6">
              <dgm:if name="Name7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8">
                <dgm:alg type="tx"/>
              </dgm:else>
            </dgm:choose>
            <dgm:shape xmlns:r="http://schemas.openxmlformats.org/officeDocument/2006/relationships" rot="270" type="round1Rect" r:blip="" hideGeom="1">
              <dgm:adjLst>
                <dgm:adj idx="1" val="0.2"/>
              </dgm:adjLst>
            </dgm:shape>
            <dgm:choose name="Name9">
              <dgm:if name="Name10" func="var" arg="dir" op="equ" val="norm">
                <dgm:presOf axis="ch ch desOrSelf" ptType="node node node" st="1 1 1" cnt="1 1 0"/>
              </dgm:if>
              <dgm:else name="Name11">
                <dgm:presOf axis="ch ch desOrSelf" ptType="node node node" st="1 2 1" cnt="1 1 0"/>
              </dgm:else>
            </dgm:choose>
            <dgm:constrLst>
              <dgm:constr type="tMarg" refType="primFontSz" fact="0.3"/>
              <dgm:constr type="lMarg" refType="primFontSz" fact="0.3"/>
            </dgm:constrLst>
            <dgm:ruleLst>
              <dgm:rule type="primFontSz" val="2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2">
              <dgm:if name="Name13" func="var" arg="dir" op="equ" val="norm">
                <dgm:presOf axis="ch ch desOrSelf" ptType="node node node" st="1 2 1" cnt="1 1 0"/>
              </dgm:if>
              <dgm:else name="Name14">
                <dgm:presOf axis="ch ch desOrSelf" ptType="node node node" st="1 1 1" cnt="1 1 0"/>
              </dgm:else>
            </dgm:choose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5">
              <dgm:if name="Name1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7">
                <dgm:alg type="tx"/>
              </dgm:else>
            </dgm:choose>
            <dgm:shape xmlns:r="http://schemas.openxmlformats.org/officeDocument/2006/relationships" type="round1Rect" r:blip="" hideGeom="1">
              <dgm:adjLst/>
            </dgm:shape>
            <dgm:choose name="Name18">
              <dgm:if name="Name19" func="var" arg="dir" op="equ" val="norm">
                <dgm:presOf axis="ch ch desOrSelf" ptType="node node node" st="1 2 1" cnt="1 1 0"/>
              </dgm:if>
              <dgm:else name="Name20">
                <dgm:presOf axis="ch ch desOrSelf" ptType="node node node" st="1 1 1" cnt="1 1 0"/>
              </dgm:else>
            </dgm:choose>
            <dgm:constrLst>
              <dgm:constr type="tMarg" refType="primFontSz" fact="0.3"/>
              <dgm:constr type="rMarg" refType="primFontSz" fact="0.3"/>
            </dgm:constrLst>
            <dgm:ruleLst>
              <dgm:rule type="primFontSz" val="2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1">
              <dgm:if name="Name22" func="var" arg="dir" op="equ" val="norm">
                <dgm:presOf axis="ch ch desOrSelf" ptType="node node node" st="1 3 1" cnt="1 1 0"/>
              </dgm:if>
              <dgm:else name="Name23">
                <dgm:presOf axis="ch ch desOrSelf" ptType="node node node" st="1 4 1" cnt="1 1 0"/>
              </dgm:else>
            </dgm:choose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4">
              <dgm:if name="Name2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6">
                <dgm:alg type="tx"/>
              </dgm:else>
            </dgm:choose>
            <dgm:shape xmlns:r="http://schemas.openxmlformats.org/officeDocument/2006/relationships" rot="180" type="round1Rect" r:blip="" hideGeom="1">
              <dgm:adjLst/>
            </dgm:shape>
            <dgm:choose name="Name27">
              <dgm:if name="Name28" func="var" arg="dir" op="equ" val="norm">
                <dgm:presOf axis="ch ch desOrSelf" ptType="node node node" st="1 3 1" cnt="1 1 0"/>
              </dgm:if>
              <dgm:else name="Name29">
                <dgm:presOf axis="ch ch desOrSelf" ptType="node node node" st="1 4 1" cnt="1 1 0"/>
              </dgm:else>
            </dgm:choose>
            <dgm:constrLst>
              <dgm:constr type="bMarg" refType="primFontSz" fact="0.3"/>
              <dgm:constr type="lMarg" refType="primFontSz" fact="0.3"/>
            </dgm:constrLst>
            <dgm:ruleLst>
              <dgm:rule type="primFontSz" val="2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30">
              <dgm:if name="Name31" func="var" arg="dir" op="equ" val="norm">
                <dgm:presOf axis="ch ch desOrSelf" ptType="node node node" st="1 4 1" cnt="1 1 0"/>
              </dgm:if>
              <dgm:else name="Name32">
                <dgm:presOf axis="ch ch desOrSelf" ptType="node node node" st="1 3 1" cnt="1 1 0"/>
              </dgm:else>
            </dgm:choose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3">
              <dgm:if name="Name3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5">
                <dgm:alg type="tx"/>
              </dgm:else>
            </dgm:choose>
            <dgm:shape xmlns:r="http://schemas.openxmlformats.org/officeDocument/2006/relationships" rot="90" type="round1Rect" r:blip="" hideGeom="1">
              <dgm:adjLst/>
            </dgm:shape>
            <dgm:choose name="Name36">
              <dgm:if name="Name37" func="var" arg="dir" op="equ" val="norm">
                <dgm:presOf axis="ch ch desOrSelf" ptType="node node node" st="1 4 1" cnt="1 1 0"/>
              </dgm:if>
              <dgm:else name="Name38">
                <dgm:presOf axis="ch ch desOrSelf" ptType="node node node" st="1 3 1" cnt="1 1 0"/>
              </dgm:else>
            </dgm:choose>
            <dgm:constrLst>
              <dgm:constr type="bMarg" refType="primFontSz" fact="0.3"/>
              <dgm:constr type="rMarg" refType="primFontSz" fact="0.3"/>
            </dgm:constrLst>
            <dgm:ruleLst>
              <dgm:rule type="primFontSz" val="2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2" fact="NaN" max="NaN"/>
          </dgm:ruleLst>
        </dgm:layoutNode>
      </dgm:if>
      <dgm:else name="Name3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#1">
  <dgm:title val="3-D Style 6"/>
  <dgm:desc val="3-D Style 6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2C4FE4-11B0-4712-8283-DBA217D051C6}" type="datetimeFigureOut">
              <a:rPr lang="es-BO" smtClean="0"/>
              <a:pPr/>
              <a:t>02/02/2020</a:t>
            </a:fld>
            <a:endParaRPr lang="es-B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B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B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F8A41B-129E-41C4-93B3-57EEC8810557}" type="slidenum">
              <a:rPr lang="es-BO" smtClean="0"/>
              <a:pPr/>
              <a:t>‹N°›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xmlns="" val="2256794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92005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36741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819286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D7E3-875F-45FD-89D9-67F35EB37A46}" type="datetimeFigureOut">
              <a:rPr lang="es-ES" smtClean="0"/>
              <a:pPr/>
              <a:t>02/02/2020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0395-2CB6-4814-904A-C8CE320D4120}" type="slidenum">
              <a:rPr lang="es-ES" smtClean="0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577684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D7E3-875F-45FD-89D9-67F35EB37A46}" type="datetimeFigureOut">
              <a:rPr lang="es-ES" smtClean="0"/>
              <a:pPr/>
              <a:t>02/02/2020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0395-2CB6-4814-904A-C8CE320D4120}" type="slidenum">
              <a:rPr lang="es-ES" smtClean="0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546154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D7E3-875F-45FD-89D9-67F35EB37A46}" type="datetimeFigureOut">
              <a:rPr lang="es-ES" smtClean="0"/>
              <a:pPr/>
              <a:t>02/02/2020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0395-2CB6-4814-904A-C8CE320D4120}" type="slidenum">
              <a:rPr lang="es-ES" smtClean="0"/>
              <a:pPr/>
              <a:t>‹N°›</a:t>
            </a:fld>
            <a:endParaRPr lang="es-E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544501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D7E3-875F-45FD-89D9-67F35EB37A46}" type="datetimeFigureOut">
              <a:rPr lang="es-ES" smtClean="0"/>
              <a:pPr/>
              <a:t>02/02/2020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0395-2CB6-4814-904A-C8CE320D4120}" type="slidenum">
              <a:rPr lang="es-ES" smtClean="0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110776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D7E3-875F-45FD-89D9-67F35EB37A46}" type="datetimeFigureOut">
              <a:rPr lang="es-ES" smtClean="0"/>
              <a:pPr/>
              <a:t>02/02/2020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0395-2CB6-4814-904A-C8CE320D4120}" type="slidenum">
              <a:rPr lang="es-ES" smtClean="0"/>
              <a:pPr/>
              <a:t>‹N°›</a:t>
            </a:fld>
            <a:endParaRPr lang="es-E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9675660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D7E3-875F-45FD-89D9-67F35EB37A46}" type="datetimeFigureOut">
              <a:rPr lang="es-ES" smtClean="0"/>
              <a:pPr/>
              <a:t>02/02/2020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0395-2CB6-4814-904A-C8CE320D4120}" type="slidenum">
              <a:rPr lang="es-ES" smtClean="0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255124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D7E3-875F-45FD-89D9-67F35EB37A46}" type="datetimeFigureOut">
              <a:rPr lang="es-ES" smtClean="0"/>
              <a:pPr/>
              <a:t>02/02/2020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0395-2CB6-4814-904A-C8CE320D4120}" type="slidenum">
              <a:rPr lang="es-ES" smtClean="0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670954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D7E3-875F-45FD-89D9-67F35EB37A46}" type="datetimeFigureOut">
              <a:rPr lang="es-ES" smtClean="0"/>
              <a:pPr/>
              <a:t>02/02/2020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0395-2CB6-4814-904A-C8CE320D4120}" type="slidenum">
              <a:rPr lang="es-ES" smtClean="0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66991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D7E3-875F-45FD-89D9-67F35EB37A46}" type="datetimeFigureOut">
              <a:rPr lang="es-ES" smtClean="0"/>
              <a:pPr/>
              <a:t>02/02/2020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0395-2CB6-4814-904A-C8CE320D4120}" type="slidenum">
              <a:rPr lang="es-ES" smtClean="0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767305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D7E3-875F-45FD-89D9-67F35EB37A46}" type="datetimeFigureOut">
              <a:rPr lang="es-ES" smtClean="0"/>
              <a:pPr/>
              <a:t>02/02/2020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0395-2CB6-4814-904A-C8CE320D4120}" type="slidenum">
              <a:rPr lang="es-ES" smtClean="0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50165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D7E3-875F-45FD-89D9-67F35EB37A46}" type="datetimeFigureOut">
              <a:rPr lang="es-ES" smtClean="0"/>
              <a:pPr/>
              <a:t>02/02/2020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0395-2CB6-4814-904A-C8CE320D4120}" type="slidenum">
              <a:rPr lang="es-ES" smtClean="0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517462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D7E3-875F-45FD-89D9-67F35EB37A46}" type="datetimeFigureOut">
              <a:rPr lang="es-ES" smtClean="0"/>
              <a:pPr/>
              <a:t>02/02/2020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0395-2CB6-4814-904A-C8CE320D4120}" type="slidenum">
              <a:rPr lang="es-ES" smtClean="0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227658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D7E3-875F-45FD-89D9-67F35EB37A46}" type="datetimeFigureOut">
              <a:rPr lang="es-ES" smtClean="0"/>
              <a:pPr/>
              <a:t>02/02/2020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0395-2CB6-4814-904A-C8CE320D4120}" type="slidenum">
              <a:rPr lang="es-ES" smtClean="0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745580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D7E3-875F-45FD-89D9-67F35EB37A46}" type="datetimeFigureOut">
              <a:rPr lang="es-ES" smtClean="0"/>
              <a:pPr/>
              <a:t>02/02/2020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0395-2CB6-4814-904A-C8CE320D4120}" type="slidenum">
              <a:rPr lang="es-ES" smtClean="0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536361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D7E3-875F-45FD-89D9-67F35EB37A46}" type="datetimeFigureOut">
              <a:rPr lang="es-ES" smtClean="0"/>
              <a:pPr/>
              <a:t>02/02/2020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0395-2CB6-4814-904A-C8CE320D4120}" type="slidenum">
              <a:rPr lang="es-ES" smtClean="0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418760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D7E3-875F-45FD-89D9-67F35EB37A46}" type="datetimeFigureOut">
              <a:rPr lang="es-ES" smtClean="0"/>
              <a:pPr/>
              <a:t>02/02/2020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0395-2CB6-4814-904A-C8CE320D4120}" type="slidenum">
              <a:rPr lang="es-ES" smtClean="0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074122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FD7E3-875F-45FD-89D9-67F35EB37A46}" type="datetimeFigureOut">
              <a:rPr lang="es-ES" smtClean="0"/>
              <a:pPr/>
              <a:t>02/02/2020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04F0395-2CB6-4814-904A-C8CE320D4120}" type="slidenum">
              <a:rPr lang="es-ES" smtClean="0"/>
              <a:pPr/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68178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95536" y="1700808"/>
            <a:ext cx="7632848" cy="2350026"/>
          </a:xfrm>
        </p:spPr>
        <p:txBody>
          <a:bodyPr/>
          <a:lstStyle/>
          <a:p>
            <a:pPr algn="ctr"/>
            <a:r>
              <a:rPr lang="es-BO" sz="6600" dirty="0" smtClean="0">
                <a:solidFill>
                  <a:schemeClr val="accent2">
                    <a:lumMod val="50000"/>
                  </a:schemeClr>
                </a:solidFill>
              </a:rPr>
              <a:t>Métodos y Técnicas de Estudios</a:t>
            </a:r>
            <a:endParaRPr lang="es-BO" sz="6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4003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731168"/>
          </a:xfrm>
        </p:spPr>
        <p:txBody>
          <a:bodyPr/>
          <a:lstStyle/>
          <a:p>
            <a:r>
              <a:rPr lang="es-BO" dirty="0" smtClean="0"/>
              <a:t>Estrategias de Aprendizaje</a:t>
            </a:r>
            <a:endParaRPr lang="es-B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9598" y="1556792"/>
            <a:ext cx="6347714" cy="3880773"/>
          </a:xfrm>
        </p:spPr>
        <p:txBody>
          <a:bodyPr>
            <a:normAutofit/>
          </a:bodyPr>
          <a:lstStyle/>
          <a:p>
            <a:r>
              <a:rPr lang="es-BO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 Robinson</a:t>
            </a:r>
            <a:endParaRPr lang="es-BO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http://1.bp.blogspot.com/-qn3AfzB0ISE/T7FjhOdG7DI/AAAAAAAAAIM/sXMxIaJmfm0/s1600/Imagen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856" y="2420888"/>
            <a:ext cx="8911421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7837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9552" y="476672"/>
            <a:ext cx="7920880" cy="6381328"/>
          </a:xfrm>
        </p:spPr>
        <p:txBody>
          <a:bodyPr>
            <a:normAutofit/>
          </a:bodyPr>
          <a:lstStyle/>
          <a:p>
            <a:r>
              <a:rPr lang="es-ES" sz="2400" b="1" dirty="0">
                <a:solidFill>
                  <a:schemeClr val="tx1"/>
                </a:solidFill>
              </a:rPr>
              <a:t>Método de González Blackaller – Guevara </a:t>
            </a:r>
            <a:r>
              <a:rPr lang="es-ES" sz="2400" b="1" dirty="0" smtClean="0">
                <a:solidFill>
                  <a:schemeClr val="tx1"/>
                </a:solidFill>
              </a:rPr>
              <a:t>Ramírez</a:t>
            </a:r>
          </a:p>
          <a:p>
            <a:pPr marL="0" indent="0">
              <a:buNone/>
            </a:pPr>
            <a:r>
              <a:rPr lang="es-ES" sz="2200" dirty="0" smtClean="0">
                <a:solidFill>
                  <a:schemeClr val="tx1"/>
                </a:solidFill>
              </a:rPr>
              <a:t>El </a:t>
            </a:r>
            <a:r>
              <a:rPr lang="es-ES" sz="2200" dirty="0">
                <a:solidFill>
                  <a:schemeClr val="tx1"/>
                </a:solidFill>
              </a:rPr>
              <a:t>método que plantean consta de las siguientes fases:</a:t>
            </a:r>
            <a:endParaRPr lang="es-BO" sz="2200" dirty="0">
              <a:solidFill>
                <a:schemeClr val="tx1"/>
              </a:solidFill>
            </a:endParaRPr>
          </a:p>
          <a:p>
            <a:pPr lvl="1"/>
            <a:r>
              <a:rPr lang="es-ES" sz="2200" b="1" dirty="0">
                <a:solidFill>
                  <a:schemeClr val="tx1"/>
                </a:solidFill>
              </a:rPr>
              <a:t>Leer el tema</a:t>
            </a:r>
            <a:r>
              <a:rPr lang="es-ES" sz="2200" dirty="0">
                <a:solidFill>
                  <a:schemeClr val="tx1"/>
                </a:solidFill>
              </a:rPr>
              <a:t>, </a:t>
            </a:r>
            <a:r>
              <a:rPr lang="es-ES" sz="2200" dirty="0" smtClean="0">
                <a:solidFill>
                  <a:schemeClr val="tx1"/>
                </a:solidFill>
              </a:rPr>
              <a:t>debe </a:t>
            </a:r>
            <a:r>
              <a:rPr lang="es-ES" sz="2200" dirty="0">
                <a:solidFill>
                  <a:schemeClr val="tx1"/>
                </a:solidFill>
              </a:rPr>
              <a:t>empezarse el estudio </a:t>
            </a:r>
            <a:r>
              <a:rPr lang="es-ES" sz="2200" dirty="0" smtClean="0">
                <a:solidFill>
                  <a:schemeClr val="tx1"/>
                </a:solidFill>
              </a:rPr>
              <a:t>entrenando </a:t>
            </a:r>
            <a:r>
              <a:rPr lang="es-ES" sz="2200" dirty="0">
                <a:solidFill>
                  <a:schemeClr val="tx1"/>
                </a:solidFill>
              </a:rPr>
              <a:t>antes la mente en lo que va a asimilar después”.</a:t>
            </a:r>
            <a:endParaRPr lang="es-BO" sz="2200" dirty="0">
              <a:solidFill>
                <a:schemeClr val="tx1"/>
              </a:solidFill>
            </a:endParaRPr>
          </a:p>
          <a:p>
            <a:pPr lvl="1"/>
            <a:r>
              <a:rPr lang="es-ES" sz="2200" b="1" dirty="0">
                <a:solidFill>
                  <a:schemeClr val="tx1"/>
                </a:solidFill>
              </a:rPr>
              <a:t>Leer el cuestionario y localizar las preguntas.</a:t>
            </a:r>
            <a:endParaRPr lang="es-BO" sz="2200" dirty="0">
              <a:solidFill>
                <a:schemeClr val="tx1"/>
              </a:solidFill>
            </a:endParaRPr>
          </a:p>
          <a:p>
            <a:pPr lvl="1"/>
            <a:r>
              <a:rPr lang="es-ES" sz="2200" b="1" dirty="0">
                <a:solidFill>
                  <a:schemeClr val="tx1"/>
                </a:solidFill>
              </a:rPr>
              <a:t>Leer con la máxima atención posible el primer párrafo.</a:t>
            </a:r>
            <a:r>
              <a:rPr lang="es-ES" sz="2200" dirty="0">
                <a:solidFill>
                  <a:schemeClr val="tx1"/>
                </a:solidFill>
              </a:rPr>
              <a:t> </a:t>
            </a:r>
            <a:endParaRPr lang="es-ES" sz="2200" dirty="0" smtClean="0">
              <a:solidFill>
                <a:schemeClr val="tx1"/>
              </a:solidFill>
            </a:endParaRPr>
          </a:p>
          <a:p>
            <a:pPr lvl="1"/>
            <a:r>
              <a:rPr lang="es-ES" sz="2200" b="1" dirty="0" smtClean="0">
                <a:solidFill>
                  <a:schemeClr val="tx1"/>
                </a:solidFill>
              </a:rPr>
              <a:t>Se </a:t>
            </a:r>
            <a:r>
              <a:rPr lang="es-ES" sz="2200" b="1" dirty="0">
                <a:solidFill>
                  <a:schemeClr val="tx1"/>
                </a:solidFill>
              </a:rPr>
              <a:t>subrayará párrafo por párrafo</a:t>
            </a:r>
            <a:r>
              <a:rPr lang="es-ES" sz="2200" dirty="0">
                <a:solidFill>
                  <a:schemeClr val="tx1"/>
                </a:solidFill>
              </a:rPr>
              <a:t>, las ideas principales y al terminar el subrayado se realizará un esquema en el cual se englobarán todas las ideas principales.</a:t>
            </a:r>
            <a:endParaRPr lang="es-BO" sz="2200" dirty="0">
              <a:solidFill>
                <a:schemeClr val="tx1"/>
              </a:solidFill>
            </a:endParaRPr>
          </a:p>
          <a:p>
            <a:pPr lvl="1"/>
            <a:r>
              <a:rPr lang="es-ES" sz="2200" b="1" dirty="0">
                <a:solidFill>
                  <a:schemeClr val="tx1"/>
                </a:solidFill>
              </a:rPr>
              <a:t>Leer el esquema en voz alta</a:t>
            </a:r>
            <a:r>
              <a:rPr lang="es-ES" sz="2200" dirty="0">
                <a:solidFill>
                  <a:schemeClr val="tx1"/>
                </a:solidFill>
              </a:rPr>
              <a:t>, varias veces y tratar de contestar todas las preguntas que puedan surgir de cada tema</a:t>
            </a:r>
            <a:endParaRPr lang="es-BO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9343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75" y="357188"/>
            <a:ext cx="7772400" cy="1214437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4000" dirty="0" smtClean="0"/>
              <a:t>CONCLUSIONES DE METODOS Y TECNICAS DE ESTUDIO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14375" y="1785938"/>
            <a:ext cx="7786688" cy="437936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2500" lnSpcReduction="20000"/>
          </a:bodyPr>
          <a:lstStyle/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DEPENDERA TANTO DEL INTERES Y LA CAPACIDAD DE LA PERSONA.</a:t>
            </a: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s-E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 FIN QUE SE CONSIGUE, ES QUE EL ESTUDIO SEA EFICAZ Y NO SE LIMITE SIMPLEMENTE A SUPERAR LOS EXAMENES.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es-E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QUE LA PERSONA COMIENCE A  LOGRAR HABITOS DE ESTUDIO.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es-E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DEPENDIENDO DE LA ASIGNATURA EL ESTUDIANTE SE ADAPTARA AL METODO MAS CONVENIENTE.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es-ES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s-E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 POR ULTIMO ES LA SATISFACCION PROPIA DE PODER LOGRAR UN MAYOR CONOCIMIENTO, PARA EL LOGRO DE OPORTUNIDADES Y TOMA DE DECISIONES QUE SE NOS PRESENTE EN LA VIDA DIARIA.</a:t>
            </a:r>
          </a:p>
        </p:txBody>
      </p:sp>
    </p:spTree>
    <p:extLst>
      <p:ext uri="{BB962C8B-B14F-4D97-AF65-F5344CB8AC3E}">
        <p14:creationId xmlns:p14="http://schemas.microsoft.com/office/powerpoint/2010/main" xmlns="" val="350891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://www.alu.ua.es/m/mabv3/fotoestrategia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3396" y="116632"/>
            <a:ext cx="2536019" cy="1690679"/>
          </a:xfrm>
          <a:prstGeom prst="rect">
            <a:avLst/>
          </a:prstGeom>
          <a:noFill/>
        </p:spPr>
      </p:pic>
      <p:pic>
        <p:nvPicPr>
          <p:cNvPr id="11272" name="Picture 8" descr="http://t1.gstatic.com/images?q=tbn:ANd9GcS9F6Qfbtn8FeyaTr-MlgxwjrgfHHDQTz1bvrudfZoXcryedm8h8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4344344"/>
            <a:ext cx="1391522" cy="2246966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919074" y="404664"/>
            <a:ext cx="71438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 </a:t>
            </a:r>
          </a:p>
          <a:p>
            <a:r>
              <a:rPr lang="es-ES" sz="2800" b="1" u="sng" dirty="0" smtClean="0"/>
              <a:t>INTRODUCCIÓN</a:t>
            </a:r>
            <a:endParaRPr lang="es-ES" sz="2800" b="1" u="sng" dirty="0"/>
          </a:p>
          <a:p>
            <a:r>
              <a:rPr lang="es-ES" sz="2000" b="1" dirty="0"/>
              <a:t> </a:t>
            </a:r>
            <a:endParaRPr lang="es-ES" sz="2000" b="1" dirty="0" smtClean="0"/>
          </a:p>
          <a:p>
            <a:pPr algn="just"/>
            <a:r>
              <a:rPr lang="es-ES" sz="2400" dirty="0" smtClean="0"/>
              <a:t>Las </a:t>
            </a:r>
            <a:r>
              <a:rPr lang="es-ES" sz="2400" dirty="0"/>
              <a:t>técnicas de estudio o estrategias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endParaRPr lang="es-ES" sz="2400" dirty="0" smtClean="0">
              <a:solidFill>
                <a:schemeClr val="bg1"/>
              </a:solidFill>
            </a:endParaRPr>
          </a:p>
          <a:p>
            <a:pPr algn="just"/>
            <a:r>
              <a:rPr lang="es-ES" sz="2400" dirty="0" smtClean="0"/>
              <a:t>de estudio </a:t>
            </a:r>
            <a:r>
              <a:rPr lang="es-ES" sz="2400" dirty="0"/>
              <a:t>son distintas perspectivas aplicadas al aprendizaje. Generalmente son críticas para alcanzar el éxito en los </a:t>
            </a:r>
            <a:r>
              <a:rPr lang="es-ES" sz="2400" dirty="0" smtClean="0"/>
              <a:t>estudios, es un procedimiento por el cual uno adopta una manera de aprender para desempeñarse de forma eficaz y así facilitar la comprensión de nuevos temas</a:t>
            </a:r>
          </a:p>
          <a:p>
            <a:endParaRPr lang="es-ES" sz="2400" dirty="0" smtClean="0"/>
          </a:p>
          <a:p>
            <a:r>
              <a:rPr lang="es-ES" sz="2400" dirty="0" smtClean="0"/>
              <a:t>	Hay </a:t>
            </a:r>
            <a:r>
              <a:rPr lang="es-ES" sz="2400" dirty="0"/>
              <a:t>una variedad de técnicas de estudio, </a:t>
            </a:r>
            <a:r>
              <a:rPr lang="es-ES" sz="2400" dirty="0" smtClean="0"/>
              <a:t>	que pueden enfocarse </a:t>
            </a:r>
            <a:r>
              <a:rPr lang="es-ES" sz="2400" dirty="0"/>
              <a:t>en el proceso </a:t>
            </a:r>
            <a:r>
              <a:rPr lang="es-ES" sz="2400" dirty="0" smtClean="0"/>
              <a:t>de 	organizar</a:t>
            </a:r>
          </a:p>
          <a:p>
            <a:endParaRPr lang="es-ES" dirty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talentanet.com/blog/wp-content/uploads/2013/01/tecnicas-estudio-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00" y="5115668"/>
            <a:ext cx="2408715" cy="1705631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395536" y="404664"/>
            <a:ext cx="771530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En cuanto a la enseñanza de estas técnicas existe disponible un gran número de libros y sitios web, que abarcan desde trabajos acerca de técnicas específicas, tales como los libros de Tony Buzan acerca de mapas mentales, hasta guías generales para un estudio exitoso.</a:t>
            </a:r>
          </a:p>
          <a:p>
            <a:endParaRPr lang="es-ES" sz="2000" dirty="0" smtClean="0"/>
          </a:p>
          <a:p>
            <a:endParaRPr lang="es-ES" sz="2000" dirty="0" smtClean="0"/>
          </a:p>
          <a:p>
            <a:pPr algn="just"/>
            <a:r>
              <a:rPr lang="es-ES" sz="2000" dirty="0" smtClean="0"/>
              <a:t>		La técnica que mejora la habilidad de una persona para 			estudiar puede ser denominada técnica de estudio, y esto 			puede incluir técnicas de administración del tiempo y 	motivacionales.</a:t>
            </a:r>
          </a:p>
          <a:p>
            <a:endParaRPr lang="es-ES" sz="2000" dirty="0" smtClean="0"/>
          </a:p>
          <a:p>
            <a:endParaRPr lang="es-ES" sz="2000" dirty="0" smtClean="0"/>
          </a:p>
          <a:p>
            <a:r>
              <a:rPr lang="es-ES" sz="2000" dirty="0" smtClean="0"/>
              <a:t>Las técnicas de estudio son técnicas discretas que pueden ser aprendidas, generalmente en un período corto, y ser aplicadas a todos o casi todos los campos de estudio. </a:t>
            </a:r>
          </a:p>
          <a:p>
            <a:r>
              <a:rPr lang="es-ES" dirty="0" smtClean="0"/>
              <a:t> 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s-ES" dirty="0" smtClean="0"/>
              <a:t>PREPARACIÓN AL ESTUDIO</a:t>
            </a:r>
            <a:br>
              <a:rPr lang="es-ES" dirty="0" smtClean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99957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55403108"/>
              </p:ext>
            </p:extLst>
          </p:nvPr>
        </p:nvGraphicFramePr>
        <p:xfrm>
          <a:off x="395536" y="980728"/>
          <a:ext cx="7560840" cy="4929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67785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24210960"/>
              </p:ext>
            </p:extLst>
          </p:nvPr>
        </p:nvGraphicFramePr>
        <p:xfrm>
          <a:off x="1752600" y="216170"/>
          <a:ext cx="5638800" cy="6425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51597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_ff9OaZShp4E/Sw2ZBjC-L3I/AAAAAAAAACI/MMjM7wQX3iU/s1600/Aprendizaje%2520cereb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495" y="473822"/>
            <a:ext cx="1498666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714348" y="1196752"/>
            <a:ext cx="785818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dirty="0" smtClean="0">
                <a:solidFill>
                  <a:srgbClr val="0070C0"/>
                </a:solidFill>
              </a:rPr>
              <a:t>Tipos de técnicas de estudio</a:t>
            </a:r>
            <a:endParaRPr lang="es-ES_tradnl" dirty="0">
              <a:solidFill>
                <a:srgbClr val="0070C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071538" y="2424693"/>
            <a:ext cx="7143800" cy="3571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3200" dirty="0">
                <a:latin typeface="Arial" pitchFamily="34" charset="0"/>
                <a:cs typeface="Arial" pitchFamily="34" charset="0"/>
              </a:rPr>
              <a:t>Consiste en que el alumno conozca su propio proceso de aprendizaje, la programación consiste de estrategias de aprendizaje de memoria, de resolución de problemas, de elección y toma de decisiones y, en definitiva, de autorregulación. </a:t>
            </a:r>
            <a:endParaRPr lang="es-ES_tradnl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44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858180" cy="714380"/>
          </a:xfrm>
        </p:spPr>
        <p:txBody>
          <a:bodyPr>
            <a:normAutofit fontScale="90000"/>
          </a:bodyPr>
          <a:lstStyle/>
          <a:p>
            <a:r>
              <a:rPr lang="es-ES_tradnl" dirty="0" smtClean="0">
                <a:solidFill>
                  <a:srgbClr val="0070C0"/>
                </a:solidFill>
              </a:rPr>
              <a:t>Estrategias de aprendizaje</a:t>
            </a:r>
            <a:endParaRPr lang="es-ES_tradnl" dirty="0">
              <a:solidFill>
                <a:srgbClr val="0070C0"/>
              </a:solidFill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66798" y="548680"/>
            <a:ext cx="834770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R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R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Organización del propio tiempo.</a:t>
            </a:r>
            <a:r>
              <a:rPr kumimoji="0" lang="es-CR" sz="28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s-CR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(Administrar los tiempos).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R" sz="2800" baseline="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R" sz="28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R" sz="2800" baseline="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La lectura</a:t>
            </a:r>
            <a:r>
              <a:rPr kumimoji="0" lang="es-ES" sz="28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r>
              <a:rPr kumimoji="0" lang="es-ES" sz="280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</a:rPr>
              <a:t>El objetivo</a:t>
            </a:r>
            <a:r>
              <a:rPr kumimoji="0" lang="es-ES" sz="280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</a:rPr>
              <a:t> es la comprensión de su contenido.</a:t>
            </a:r>
            <a:endParaRPr kumimoji="0" lang="es-E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s-ES" sz="280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</a:rPr>
              <a:t>La lectura rápida</a:t>
            </a:r>
            <a:endParaRPr kumimoji="0" lang="es-E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s-ES" sz="280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</a:rPr>
              <a:t>El análisis estructural</a:t>
            </a:r>
            <a:endParaRPr kumimoji="0" lang="es-E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s-ES" sz="280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</a:rPr>
              <a:t>La lectura crítica</a:t>
            </a:r>
            <a:endParaRPr kumimoji="0" lang="es-E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s-ES" sz="280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</a:rPr>
              <a:t>La Pre-lectura</a:t>
            </a: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s-ES" sz="280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</a:rPr>
              <a:t>Lectura comprensiva</a:t>
            </a:r>
            <a:r>
              <a:rPr kumimoji="0" lang="es-ES_tradnl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pic>
        <p:nvPicPr>
          <p:cNvPr id="2050" name="Picture 2" descr="http://3.bp.blogspot.com/_KaP3doHjmNY/TSzFZx7VT-I/AAAAAAAAAFc/I_Unw22UqqA/s1600/organizar%2Bel%2Btiemp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74130"/>
            <a:ext cx="2232248" cy="2036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1.bp.blogspot.com/-Z1VPFCa7jDQ/TbK1NoVEebI/AAAAAAAABDw/Vz4ZLV4Kh7c/s1600/libro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82" t="6885" r="6943" b="4766"/>
          <a:stretch/>
        </p:blipFill>
        <p:spPr bwMode="auto">
          <a:xfrm>
            <a:off x="5436096" y="4025508"/>
            <a:ext cx="2325390" cy="241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7496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aplusphysics.com/flux/wp-content/uploads/2011/04/bobby_studying_hg_clr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54" y="4725144"/>
            <a:ext cx="3714750" cy="23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857224" y="428604"/>
            <a:ext cx="7858180" cy="714380"/>
          </a:xfrm>
        </p:spPr>
        <p:txBody>
          <a:bodyPr>
            <a:normAutofit fontScale="90000"/>
          </a:bodyPr>
          <a:lstStyle/>
          <a:p>
            <a:r>
              <a:rPr lang="es-ES_tradnl" dirty="0" smtClean="0">
                <a:solidFill>
                  <a:srgbClr val="0070C0"/>
                </a:solidFill>
              </a:rPr>
              <a:t>Estrategias de aprendizaje</a:t>
            </a:r>
            <a:endParaRPr lang="es-ES_tradnl" dirty="0">
              <a:solidFill>
                <a:srgbClr val="0070C0"/>
              </a:solidFill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51520" y="1172154"/>
            <a:ext cx="871543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s-E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Notas marginales</a:t>
            </a:r>
            <a:r>
              <a:rPr lang="es-ES" sz="2800" b="1" dirty="0">
                <a:latin typeface="Arial" pitchFamily="34" charset="0"/>
                <a:cs typeface="Arial" pitchFamily="34" charset="0"/>
              </a:rPr>
              <a:t>: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Escribir 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las  ideas globales más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significativas.</a:t>
            </a:r>
            <a:endParaRPr lang="es-ES_tradnl" sz="2800" dirty="0"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s-E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Subrayado: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Para 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esta tarea es importante tener 2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colores o mas.</a:t>
            </a:r>
            <a:endParaRPr lang="es-ES_tradnl" sz="2800" dirty="0"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s-E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Esquema</a:t>
            </a:r>
            <a:r>
              <a:rPr lang="es-ES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R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ealizamos 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una estructura de nuestro tema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,. </a:t>
            </a:r>
            <a:endParaRPr lang="es-ES_tradnl" sz="2800" dirty="0"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s-E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Resumen</a:t>
            </a:r>
            <a:r>
              <a:rPr lang="es-ES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C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onsiste 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en redactar según el esquema el contenido de cada parte. </a:t>
            </a:r>
            <a:endParaRPr lang="es-ES_tradnl" sz="28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Memorizar: 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Fijar </a:t>
            </a:r>
            <a:r>
              <a:rPr lang="es-ES" sz="2800" dirty="0">
                <a:latin typeface="Arial" pitchFamily="34" charset="0"/>
                <a:cs typeface="Arial" pitchFamily="34" charset="0"/>
              </a:rPr>
              <a:t>los conocimientos asimilados en las fases anteriores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.</a:t>
            </a:r>
            <a:endParaRPr kumimoji="0" lang="es-ES_tradnl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015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103</TotalTime>
  <Words>462</Words>
  <Application>Microsoft Office PowerPoint</Application>
  <PresentationFormat>Affichage à l'écran (4:3)</PresentationFormat>
  <Paragraphs>73</Paragraphs>
  <Slides>12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Faceta</vt:lpstr>
      <vt:lpstr>Métodos y Técnicas de Estudios</vt:lpstr>
      <vt:lpstr>Diapositive 2</vt:lpstr>
      <vt:lpstr>Diapositive 3</vt:lpstr>
      <vt:lpstr>PREPARACIÓN AL ESTUDIO </vt:lpstr>
      <vt:lpstr>Diapositive 5</vt:lpstr>
      <vt:lpstr>Diapositive 6</vt:lpstr>
      <vt:lpstr>Tipos de técnicas de estudio</vt:lpstr>
      <vt:lpstr>Estrategias de aprendizaje</vt:lpstr>
      <vt:lpstr>Estrategias de aprendizaje</vt:lpstr>
      <vt:lpstr>Estrategias de Aprendizaje</vt:lpstr>
      <vt:lpstr>Diapositive 11</vt:lpstr>
      <vt:lpstr>CONCLUSIONES DE METODOS Y TECNICAS DE ESTUDIO</vt:lpstr>
    </vt:vector>
  </TitlesOfParts>
  <Company>RevolucionUnattended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JANET-ANDREA</dc:creator>
  <cp:lastModifiedBy>User</cp:lastModifiedBy>
  <cp:revision>10</cp:revision>
  <dcterms:created xsi:type="dcterms:W3CDTF">2013-03-08T01:40:51Z</dcterms:created>
  <dcterms:modified xsi:type="dcterms:W3CDTF">2020-02-02T07:51:22Z</dcterms:modified>
</cp:coreProperties>
</file>