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75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85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63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9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86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6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5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60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96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0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8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57F7F-46F0-436A-BE32-65511E9D42A5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C068-9F7E-490E-9004-391CC4A61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21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علم الجيولوجيا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526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fr-FR" dirty="0">
              <a:solidFill>
                <a:prstClr val="black"/>
              </a:solidFill>
            </a:endParaRPr>
          </a:p>
          <a:p>
            <a:pPr algn="just" rtl="1"/>
            <a:r>
              <a:rPr lang="ar-DZ" dirty="0"/>
              <a:t>علم الجيولوجيا:</a:t>
            </a:r>
            <a:endParaRPr lang="fr-FR" dirty="0"/>
          </a:p>
          <a:p>
            <a:pPr algn="just" rtl="1"/>
            <a:r>
              <a:rPr lang="ar-DZ" dirty="0"/>
              <a:t>هي كلمة معربة </a:t>
            </a:r>
            <a:r>
              <a:rPr lang="ar-DZ" dirty="0" err="1"/>
              <a:t>دات</a:t>
            </a:r>
            <a:r>
              <a:rPr lang="ar-DZ" dirty="0"/>
              <a:t> اصل يوناني تعني علم الارض  التي تختص </a:t>
            </a:r>
            <a:r>
              <a:rPr lang="ar-DZ" dirty="0" err="1"/>
              <a:t>با</a:t>
            </a:r>
            <a:r>
              <a:rPr lang="ar-DZ" dirty="0"/>
              <a:t> الارض </a:t>
            </a:r>
            <a:r>
              <a:rPr lang="ar-DZ" dirty="0" err="1"/>
              <a:t>وماعليها</a:t>
            </a:r>
            <a:r>
              <a:rPr lang="ar-DZ" dirty="0"/>
              <a:t> من كائنات وتطورها ومحتوياتها  من مكونات طبيعية وما تحتويه من معادن وصخور  ومياه وبترول </a:t>
            </a:r>
            <a:r>
              <a:rPr lang="ar-DZ" dirty="0" err="1"/>
              <a:t>وغيرها،يتفرع</a:t>
            </a:r>
            <a:r>
              <a:rPr lang="ar-DZ" dirty="0"/>
              <a:t> هدا العلم الى تخصصات </a:t>
            </a:r>
            <a:r>
              <a:rPr lang="ar-DZ" dirty="0" err="1"/>
              <a:t>كتيرة</a:t>
            </a:r>
            <a:r>
              <a:rPr lang="ar-DZ" dirty="0"/>
              <a:t>  تبحت في دراسة الارض من كل النواحي وتضم علم البلورات وعلم المعادن وعلم الصخور وعلم الجيوكيمياء وعلم الجيولوجيا التركيبية والحركات الارضية.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095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/>
              <a:t>هناك علم خاص بتاريخ تطور القشرة الارضية هو علم الحفريات وعلم الطبقات وعلم الجغرافيا القديمة و الجيولوجيا التاريخية وعلم البيئة القديمة وتختص المجموعة الرابعة من افرع الجيولوجيا دراسة تضاريس سطح الارض وتشمل علم </a:t>
            </a:r>
            <a:r>
              <a:rPr lang="ar-DZ" dirty="0" err="1"/>
              <a:t>الجيومورفولوجيا</a:t>
            </a:r>
            <a:r>
              <a:rPr lang="ar-DZ" dirty="0"/>
              <a:t> وعلم المساحة و الجيولوجيا الفيزيائية وعلم حركات الارض.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29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/>
              <a:t>بعد التطور الكبير في العلوم عامة وفي الجيولوجيا بفروعها الكلاسيكية اتفق العلماء  على اطلاق علم الارض على مجموعة العلوم الجيولوجية اهمها علم الجيولوجيا المائية ،</a:t>
            </a:r>
            <a:r>
              <a:rPr lang="ar-DZ" dirty="0" err="1"/>
              <a:t>النفط،الزلازل،قياس</a:t>
            </a:r>
            <a:r>
              <a:rPr lang="ar-DZ" dirty="0"/>
              <a:t> عمر الارض.</a:t>
            </a:r>
            <a:endParaRPr lang="fr-FR" dirty="0"/>
          </a:p>
          <a:p>
            <a:pPr marL="0" indent="0" algn="just" rtl="1">
              <a:buNone/>
            </a:pPr>
            <a:r>
              <a:rPr lang="ar-DZ" dirty="0"/>
              <a:t>تاريخ الجيولوجيا:</a:t>
            </a:r>
            <a:endParaRPr lang="fr-FR" dirty="0"/>
          </a:p>
          <a:p>
            <a:pPr marL="0" indent="0" algn="just" rtl="1">
              <a:buNone/>
            </a:pPr>
            <a:r>
              <a:rPr lang="ar-DZ" dirty="0"/>
              <a:t>الاغريق هم اول من اثرى العالم الحديث </a:t>
            </a:r>
            <a:r>
              <a:rPr lang="ar-DZ" dirty="0" err="1"/>
              <a:t>با</a:t>
            </a:r>
            <a:r>
              <a:rPr lang="ar-DZ" dirty="0"/>
              <a:t> النظريات الجيولوجية المحددة اد ان الاساطير الاغريقية التي رددها </a:t>
            </a:r>
            <a:r>
              <a:rPr lang="ar-DZ" dirty="0" err="1"/>
              <a:t>هميروس</a:t>
            </a:r>
            <a:r>
              <a:rPr lang="ar-DZ" dirty="0"/>
              <a:t> تشير الى مفهوم الاغريق لشكل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146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 err="1"/>
              <a:t>الارض،كما</a:t>
            </a:r>
            <a:r>
              <a:rPr lang="ar-DZ" dirty="0"/>
              <a:t> قام العلماء و المفكرين والفلاسفة الاغريق بتسجيل الملاحظات عن نشوء الارض وشكلها ومكوناتها وبداية الحياة عليها متل </a:t>
            </a:r>
            <a:r>
              <a:rPr lang="ar-DZ" dirty="0" err="1"/>
              <a:t>زانتوس</a:t>
            </a:r>
            <a:r>
              <a:rPr lang="ar-DZ" dirty="0"/>
              <a:t> </a:t>
            </a:r>
            <a:r>
              <a:rPr lang="ar-DZ" dirty="0" err="1"/>
              <a:t>وهيرودتس</a:t>
            </a:r>
            <a:r>
              <a:rPr lang="ar-DZ" dirty="0"/>
              <a:t> وارسطو الدي يعتبر اول مفكر اغريقي </a:t>
            </a:r>
            <a:r>
              <a:rPr lang="ar-DZ" dirty="0" err="1"/>
              <a:t>يتبت</a:t>
            </a:r>
            <a:r>
              <a:rPr lang="ar-DZ" dirty="0"/>
              <a:t> كروية الارض </a:t>
            </a:r>
            <a:r>
              <a:rPr lang="ar-DZ" dirty="0" err="1"/>
              <a:t>با</a:t>
            </a:r>
            <a:r>
              <a:rPr lang="ar-DZ" dirty="0"/>
              <a:t> الاضافة الى اهتمام العالم اليوناني </a:t>
            </a:r>
            <a:r>
              <a:rPr lang="ar-DZ" dirty="0" err="1"/>
              <a:t>تيوفراست</a:t>
            </a:r>
            <a:r>
              <a:rPr lang="ar-DZ" dirty="0"/>
              <a:t> الدي الف كتاب اسماه كتاب </a:t>
            </a:r>
            <a:r>
              <a:rPr lang="ar-DZ" dirty="0" err="1"/>
              <a:t>الصخور،تطور</a:t>
            </a:r>
            <a:r>
              <a:rPr lang="ar-DZ" dirty="0"/>
              <a:t> تاريخ علم الارض في بداية ق9-11م على يد علماء ورواد عصر الحضارة </a:t>
            </a:r>
            <a:r>
              <a:rPr lang="ar-DZ" dirty="0" err="1"/>
              <a:t>الاسلاميةاد</a:t>
            </a:r>
            <a:r>
              <a:rPr lang="ar-DZ" dirty="0"/>
              <a:t> يعتبر ابن سينا المؤسس (</a:t>
            </a:r>
            <a:r>
              <a:rPr lang="ar-DZ" dirty="0" smtClean="0"/>
              <a:t>980-1038)الرئيسي </a:t>
            </a:r>
            <a:r>
              <a:rPr lang="ar-DZ" dirty="0"/>
              <a:t>لعلم الجيولوجيا عند العرب </a:t>
            </a:r>
            <a:r>
              <a:rPr lang="ar-DZ" dirty="0" err="1"/>
              <a:t>المسلمين،تناول</a:t>
            </a:r>
            <a:r>
              <a:rPr lang="ar-DZ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29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DZ" dirty="0" err="1"/>
              <a:t>كتيرا</a:t>
            </a:r>
            <a:r>
              <a:rPr lang="ar-DZ" dirty="0"/>
              <a:t> من </a:t>
            </a:r>
            <a:r>
              <a:rPr lang="ar-DZ" dirty="0" err="1"/>
              <a:t>ارائه</a:t>
            </a:r>
            <a:r>
              <a:rPr lang="ar-DZ" dirty="0"/>
              <a:t> الجيولوجية في كتابه الشفاء في الجزء الدي سماه المعادن و الاثار </a:t>
            </a:r>
            <a:r>
              <a:rPr lang="ar-DZ" dirty="0" err="1"/>
              <a:t>العلويةكما</a:t>
            </a:r>
            <a:r>
              <a:rPr lang="ar-DZ" dirty="0"/>
              <a:t> تطرق الى المعادن و الصخور في كتابه الجماهر في معرفة الجواهر.</a:t>
            </a:r>
            <a:endParaRPr lang="fr-FR" dirty="0"/>
          </a:p>
          <a:p>
            <a:pPr marL="0" indent="0" algn="just" rtl="1">
              <a:buNone/>
            </a:pPr>
            <a:r>
              <a:rPr lang="ar-DZ" dirty="0"/>
              <a:t>تناولت كتابات العرب فروعا مختلفة للجيولوجيا متل علم المعادن و الاحجار </a:t>
            </a:r>
            <a:r>
              <a:rPr lang="ar-DZ" dirty="0" err="1"/>
              <a:t>الكريمة،علم</a:t>
            </a:r>
            <a:r>
              <a:rPr lang="ar-DZ" dirty="0"/>
              <a:t> الصخور ،كما </a:t>
            </a:r>
            <a:r>
              <a:rPr lang="ar-DZ" dirty="0" err="1"/>
              <a:t>كتبو</a:t>
            </a:r>
            <a:r>
              <a:rPr lang="ar-DZ" dirty="0"/>
              <a:t> في الجيولوجيا الطبيعية على البحار وعلم </a:t>
            </a:r>
            <a:r>
              <a:rPr lang="ar-DZ" dirty="0" err="1"/>
              <a:t>الحفريات،رسمو</a:t>
            </a:r>
            <a:r>
              <a:rPr lang="ar-DZ" dirty="0"/>
              <a:t> </a:t>
            </a:r>
            <a:r>
              <a:rPr lang="ar-DZ" dirty="0" err="1"/>
              <a:t>الكتير</a:t>
            </a:r>
            <a:r>
              <a:rPr lang="ar-DZ" dirty="0"/>
              <a:t> من الخرائط </a:t>
            </a:r>
            <a:r>
              <a:rPr lang="ar-DZ" dirty="0" err="1"/>
              <a:t>التوضيحية،كما</a:t>
            </a:r>
            <a:r>
              <a:rPr lang="ar-DZ" dirty="0"/>
              <a:t> اهتم العرب بصناعة التعدين واستغلال </a:t>
            </a:r>
            <a:r>
              <a:rPr lang="ar-DZ" dirty="0" err="1"/>
              <a:t>الخاماتمن</a:t>
            </a:r>
            <a:r>
              <a:rPr lang="ar-DZ" dirty="0"/>
              <a:t> بين الاعلام العرب الكندي ،</a:t>
            </a:r>
            <a:r>
              <a:rPr lang="ar-DZ" dirty="0" err="1"/>
              <a:t>المسعودي،البيروني</a:t>
            </a:r>
            <a:r>
              <a:rPr lang="ar-DZ" dirty="0"/>
              <a:t> و الادريسي.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042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/>
              <a:t>علم الجيولوجيا من اهم العلوم  التي ترتبط </a:t>
            </a:r>
            <a:r>
              <a:rPr lang="ar-DZ" dirty="0" err="1"/>
              <a:t>با</a:t>
            </a:r>
            <a:r>
              <a:rPr lang="ar-DZ" dirty="0"/>
              <a:t> العلوم الاخرى ابرزها علم الاثار اد </a:t>
            </a:r>
            <a:r>
              <a:rPr lang="ar-DZ" dirty="0" err="1"/>
              <a:t>انبتقت</a:t>
            </a:r>
            <a:r>
              <a:rPr lang="ar-DZ" dirty="0"/>
              <a:t> عن الجيولوجيا فروع ساهمت في اثراء الحقل الاثري اضافة </a:t>
            </a:r>
            <a:r>
              <a:rPr lang="ar-DZ" dirty="0" err="1"/>
              <a:t>اى</a:t>
            </a:r>
            <a:r>
              <a:rPr lang="ar-DZ" dirty="0"/>
              <a:t> دراسة التسلسلات الطبقية التي تشكل الموقع الاثر تمكننا الجيولوجيا من تحليل المواد والصخرية و </a:t>
            </a:r>
            <a:r>
              <a:rPr lang="ar-DZ" dirty="0" err="1"/>
              <a:t>المعدنيةاد</a:t>
            </a:r>
            <a:r>
              <a:rPr lang="ar-DZ" dirty="0"/>
              <a:t> نجد علم كيمياء الارض  والجيوكيمياء يختص بجميع التحليلات و الاختبارات الكيميائية التي تجرى على المعادن و الصخور.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09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/>
              <a:t>كما يرتبط علم الجيولوجيا بعلم البيولوجيا عن طريق علم المتحجرات الدي يهتم بدراسة بقايا الاحياء المختلفة من حيوانات وفقاريات ونباتات مما يعطي معلومات </a:t>
            </a:r>
            <a:r>
              <a:rPr lang="ar-DZ" dirty="0" err="1"/>
              <a:t>للاثري</a:t>
            </a:r>
            <a:r>
              <a:rPr lang="ar-DZ" dirty="0"/>
              <a:t> عن طبيعة البيئة والمناخ كما يمكنه من التاريخ للموقع من خلال تلك المتحجرات التي تمتل حقب تاريخية معينة.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023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395</Words>
  <Application>Microsoft Office PowerPoint</Application>
  <PresentationFormat>Affichage à l'écran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Thème Office</vt:lpstr>
      <vt:lpstr>علم الجيولوجيا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الجيولوجيا</dc:title>
  <dc:creator>micro</dc:creator>
  <cp:lastModifiedBy>Utilisateur Windows</cp:lastModifiedBy>
  <cp:revision>3</cp:revision>
  <dcterms:created xsi:type="dcterms:W3CDTF">2020-03-25T17:08:11Z</dcterms:created>
  <dcterms:modified xsi:type="dcterms:W3CDTF">2024-12-12T11:13:09Z</dcterms:modified>
</cp:coreProperties>
</file>