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300" r:id="rId5"/>
    <p:sldId id="301" r:id="rId6"/>
    <p:sldId id="291" r:id="rId7"/>
    <p:sldId id="292" r:id="rId8"/>
    <p:sldId id="293" r:id="rId9"/>
    <p:sldId id="303" r:id="rId10"/>
    <p:sldId id="295" r:id="rId11"/>
    <p:sldId id="296" r:id="rId12"/>
    <p:sldId id="302" r:id="rId13"/>
    <p:sldId id="260" r:id="rId14"/>
    <p:sldId id="288" r:id="rId15"/>
    <p:sldId id="289" r:id="rId16"/>
    <p:sldId id="299" r:id="rId17"/>
    <p:sldId id="29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1B1B"/>
    <a:srgbClr val="C7C7C7"/>
    <a:srgbClr val="C6C4C6"/>
    <a:srgbClr val="A5A4A6"/>
    <a:srgbClr val="757575"/>
    <a:srgbClr val="A7A7A7"/>
    <a:srgbClr val="8C8C8C"/>
    <a:srgbClr val="64646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6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5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8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3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7394575" y="1773238"/>
            <a:ext cx="1639888" cy="3557588"/>
          </a:xfrm>
          <a:custGeom>
            <a:avLst/>
            <a:gdLst>
              <a:gd name="connsiteX0" fmla="*/ 182633 w 1639888"/>
              <a:gd name="connsiteY0" fmla="*/ 0 h 3557588"/>
              <a:gd name="connsiteX1" fmla="*/ 331022 w 1639888"/>
              <a:gd name="connsiteY1" fmla="*/ 0 h 3557588"/>
              <a:gd name="connsiteX2" fmla="*/ 365265 w 1639888"/>
              <a:gd name="connsiteY2" fmla="*/ 34281 h 3557588"/>
              <a:gd name="connsiteX3" fmla="*/ 365265 w 1639888"/>
              <a:gd name="connsiteY3" fmla="*/ 38090 h 3557588"/>
              <a:gd name="connsiteX4" fmla="*/ 460386 w 1639888"/>
              <a:gd name="connsiteY4" fmla="*/ 133314 h 3557588"/>
              <a:gd name="connsiteX5" fmla="*/ 1183307 w 1639888"/>
              <a:gd name="connsiteY5" fmla="*/ 133314 h 3557588"/>
              <a:gd name="connsiteX6" fmla="*/ 1278428 w 1639888"/>
              <a:gd name="connsiteY6" fmla="*/ 38090 h 3557588"/>
              <a:gd name="connsiteX7" fmla="*/ 1278428 w 1639888"/>
              <a:gd name="connsiteY7" fmla="*/ 34281 h 3557588"/>
              <a:gd name="connsiteX8" fmla="*/ 1308867 w 1639888"/>
              <a:gd name="connsiteY8" fmla="*/ 0 h 3557588"/>
              <a:gd name="connsiteX9" fmla="*/ 1461060 w 1639888"/>
              <a:gd name="connsiteY9" fmla="*/ 0 h 3557588"/>
              <a:gd name="connsiteX10" fmla="*/ 1639888 w 1639888"/>
              <a:gd name="connsiteY10" fmla="*/ 182831 h 3557588"/>
              <a:gd name="connsiteX11" fmla="*/ 1639888 w 1639888"/>
              <a:gd name="connsiteY11" fmla="*/ 3378566 h 3557588"/>
              <a:gd name="connsiteX12" fmla="*/ 1461060 w 1639888"/>
              <a:gd name="connsiteY12" fmla="*/ 3557588 h 3557588"/>
              <a:gd name="connsiteX13" fmla="*/ 182633 w 1639888"/>
              <a:gd name="connsiteY13" fmla="*/ 3557588 h 3557588"/>
              <a:gd name="connsiteX14" fmla="*/ 0 w 1639888"/>
              <a:gd name="connsiteY14" fmla="*/ 3378566 h 3557588"/>
              <a:gd name="connsiteX15" fmla="*/ 0 w 1639888"/>
              <a:gd name="connsiteY15" fmla="*/ 182831 h 3557588"/>
              <a:gd name="connsiteX16" fmla="*/ 182633 w 1639888"/>
              <a:gd name="connsiteY16" fmla="*/ 0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8" h="3557588">
                <a:moveTo>
                  <a:pt x="182633" y="0"/>
                </a:moveTo>
                <a:cubicBezTo>
                  <a:pt x="182633" y="0"/>
                  <a:pt x="182633" y="0"/>
                  <a:pt x="331022" y="0"/>
                </a:cubicBezTo>
                <a:cubicBezTo>
                  <a:pt x="350046" y="0"/>
                  <a:pt x="365265" y="15236"/>
                  <a:pt x="365265" y="34281"/>
                </a:cubicBezTo>
                <a:cubicBezTo>
                  <a:pt x="365265" y="34281"/>
                  <a:pt x="365265" y="34281"/>
                  <a:pt x="365265" y="38090"/>
                </a:cubicBezTo>
                <a:cubicBezTo>
                  <a:pt x="365265" y="87607"/>
                  <a:pt x="407119" y="133314"/>
                  <a:pt x="460386" y="133314"/>
                </a:cubicBezTo>
                <a:cubicBezTo>
                  <a:pt x="460386" y="133314"/>
                  <a:pt x="460386" y="133314"/>
                  <a:pt x="1183307" y="133314"/>
                </a:cubicBezTo>
                <a:cubicBezTo>
                  <a:pt x="1236575" y="133314"/>
                  <a:pt x="1278428" y="87607"/>
                  <a:pt x="1278428" y="38090"/>
                </a:cubicBezTo>
                <a:cubicBezTo>
                  <a:pt x="1278428" y="38090"/>
                  <a:pt x="1278428" y="38090"/>
                  <a:pt x="1278428" y="34281"/>
                </a:cubicBezTo>
                <a:cubicBezTo>
                  <a:pt x="1278428" y="15236"/>
                  <a:pt x="1293647" y="0"/>
                  <a:pt x="1308867" y="0"/>
                </a:cubicBezTo>
                <a:cubicBezTo>
                  <a:pt x="1308867" y="0"/>
                  <a:pt x="1308867" y="0"/>
                  <a:pt x="1461060" y="0"/>
                </a:cubicBezTo>
                <a:cubicBezTo>
                  <a:pt x="1559986" y="0"/>
                  <a:pt x="1639888" y="79989"/>
                  <a:pt x="1639888" y="182831"/>
                </a:cubicBezTo>
                <a:cubicBezTo>
                  <a:pt x="1639888" y="182831"/>
                  <a:pt x="1639888" y="182831"/>
                  <a:pt x="1639888" y="3378566"/>
                </a:cubicBezTo>
                <a:cubicBezTo>
                  <a:pt x="1639888" y="3477600"/>
                  <a:pt x="1559986" y="3557588"/>
                  <a:pt x="1461060" y="3557588"/>
                </a:cubicBezTo>
                <a:cubicBezTo>
                  <a:pt x="1461060" y="3557588"/>
                  <a:pt x="1461060" y="3557588"/>
                  <a:pt x="182633" y="3557588"/>
                </a:cubicBezTo>
                <a:cubicBezTo>
                  <a:pt x="83707" y="3557588"/>
                  <a:pt x="0" y="3477600"/>
                  <a:pt x="0" y="3378566"/>
                </a:cubicBezTo>
                <a:cubicBezTo>
                  <a:pt x="0" y="3378566"/>
                  <a:pt x="0" y="3378566"/>
                  <a:pt x="0" y="182831"/>
                </a:cubicBezTo>
                <a:cubicBezTo>
                  <a:pt x="0" y="79989"/>
                  <a:pt x="83707" y="0"/>
                  <a:pt x="1826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3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89638" y="3028950"/>
            <a:ext cx="4313238" cy="2705100"/>
          </a:xfrm>
          <a:custGeom>
            <a:avLst/>
            <a:gdLst>
              <a:gd name="connsiteX0" fmla="*/ 0 w 4313238"/>
              <a:gd name="connsiteY0" fmla="*/ 0 h 2705100"/>
              <a:gd name="connsiteX1" fmla="*/ 4313238 w 4313238"/>
              <a:gd name="connsiteY1" fmla="*/ 0 h 2705100"/>
              <a:gd name="connsiteX2" fmla="*/ 4313238 w 4313238"/>
              <a:gd name="connsiteY2" fmla="*/ 2705100 h 2705100"/>
              <a:gd name="connsiteX3" fmla="*/ 0 w 4313238"/>
              <a:gd name="connsiteY3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8" h="2705100">
                <a:moveTo>
                  <a:pt x="0" y="0"/>
                </a:moveTo>
                <a:lnTo>
                  <a:pt x="4313238" y="0"/>
                </a:lnTo>
                <a:lnTo>
                  <a:pt x="4313238" y="2705100"/>
                </a:lnTo>
                <a:lnTo>
                  <a:pt x="0" y="2705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9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90663" y="1881189"/>
            <a:ext cx="4845050" cy="2733675"/>
          </a:xfrm>
          <a:custGeom>
            <a:avLst/>
            <a:gdLst>
              <a:gd name="connsiteX0" fmla="*/ 0 w 4845050"/>
              <a:gd name="connsiteY0" fmla="*/ 0 h 2733675"/>
              <a:gd name="connsiteX1" fmla="*/ 4845050 w 4845050"/>
              <a:gd name="connsiteY1" fmla="*/ 0 h 2733675"/>
              <a:gd name="connsiteX2" fmla="*/ 4845050 w 4845050"/>
              <a:gd name="connsiteY2" fmla="*/ 2733675 h 2733675"/>
              <a:gd name="connsiteX3" fmla="*/ 0 w 4845050"/>
              <a:gd name="connsiteY3" fmla="*/ 2733675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5050" h="2733675">
                <a:moveTo>
                  <a:pt x="0" y="0"/>
                </a:moveTo>
                <a:lnTo>
                  <a:pt x="4845050" y="0"/>
                </a:lnTo>
                <a:lnTo>
                  <a:pt x="4845050" y="2733675"/>
                </a:lnTo>
                <a:lnTo>
                  <a:pt x="0" y="2733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91064" y="1771650"/>
            <a:ext cx="2809875" cy="3760788"/>
          </a:xfrm>
          <a:custGeom>
            <a:avLst/>
            <a:gdLst>
              <a:gd name="connsiteX0" fmla="*/ 0 w 2809875"/>
              <a:gd name="connsiteY0" fmla="*/ 0 h 3760788"/>
              <a:gd name="connsiteX1" fmla="*/ 2809875 w 2809875"/>
              <a:gd name="connsiteY1" fmla="*/ 0 h 3760788"/>
              <a:gd name="connsiteX2" fmla="*/ 2809875 w 2809875"/>
              <a:gd name="connsiteY2" fmla="*/ 3760788 h 3760788"/>
              <a:gd name="connsiteX3" fmla="*/ 0 w 2809875"/>
              <a:gd name="connsiteY3" fmla="*/ 3760788 h 376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3760788">
                <a:moveTo>
                  <a:pt x="0" y="0"/>
                </a:moveTo>
                <a:lnTo>
                  <a:pt x="2809875" y="0"/>
                </a:lnTo>
                <a:lnTo>
                  <a:pt x="2809875" y="3760788"/>
                </a:lnTo>
                <a:lnTo>
                  <a:pt x="0" y="37607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2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0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D45-0328-4F6E-A02C-14122AFDC6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C462-F6D6-45A4-850A-CBC4AE8C4BE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8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6483350" y="4772026"/>
            <a:ext cx="1398588" cy="236538"/>
          </a:xfrm>
          <a:custGeom>
            <a:avLst/>
            <a:gdLst>
              <a:gd name="T0" fmla="*/ 0 w 367"/>
              <a:gd name="T1" fmla="*/ 54 h 62"/>
              <a:gd name="T2" fmla="*/ 366 w 367"/>
              <a:gd name="T3" fmla="*/ 62 h 62"/>
              <a:gd name="T4" fmla="*/ 364 w 367"/>
              <a:gd name="T5" fmla="*/ 38 h 62"/>
              <a:gd name="T6" fmla="*/ 367 w 367"/>
              <a:gd name="T7" fmla="*/ 8 h 62"/>
              <a:gd name="T8" fmla="*/ 1 w 367"/>
              <a:gd name="T9" fmla="*/ 0 h 62"/>
              <a:gd name="T10" fmla="*/ 4 w 367"/>
              <a:gd name="T11" fmla="*/ 25 h 62"/>
              <a:gd name="T12" fmla="*/ 4 w 367"/>
              <a:gd name="T13" fmla="*/ 27 h 62"/>
              <a:gd name="T14" fmla="*/ 0 w 367"/>
              <a:gd name="T15" fmla="*/ 5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62">
                <a:moveTo>
                  <a:pt x="0" y="54"/>
                </a:moveTo>
                <a:cubicBezTo>
                  <a:pt x="366" y="62"/>
                  <a:pt x="366" y="62"/>
                  <a:pt x="366" y="62"/>
                </a:cubicBezTo>
                <a:cubicBezTo>
                  <a:pt x="364" y="54"/>
                  <a:pt x="364" y="46"/>
                  <a:pt x="364" y="38"/>
                </a:cubicBezTo>
                <a:cubicBezTo>
                  <a:pt x="364" y="28"/>
                  <a:pt x="365" y="18"/>
                  <a:pt x="367" y="8"/>
                </a:cubicBezTo>
                <a:cubicBezTo>
                  <a:pt x="1" y="0"/>
                  <a:pt x="1" y="0"/>
                  <a:pt x="1" y="0"/>
                </a:cubicBezTo>
                <a:cubicBezTo>
                  <a:pt x="3" y="8"/>
                  <a:pt x="4" y="17"/>
                  <a:pt x="4" y="25"/>
                </a:cubicBezTo>
                <a:cubicBezTo>
                  <a:pt x="4" y="26"/>
                  <a:pt x="4" y="27"/>
                  <a:pt x="4" y="27"/>
                </a:cubicBezTo>
                <a:cubicBezTo>
                  <a:pt x="3" y="37"/>
                  <a:pt x="2" y="46"/>
                  <a:pt x="0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7870825" y="4357688"/>
            <a:ext cx="1119188" cy="1123950"/>
            <a:chOff x="7870825" y="4357688"/>
            <a:chExt cx="1119188" cy="1123950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7870825" y="4357688"/>
              <a:ext cx="1119188" cy="1123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7996238" y="4483101"/>
              <a:ext cx="868363" cy="86836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Freeform 12"/>
          <p:cNvSpPr>
            <a:spLocks/>
          </p:cNvSpPr>
          <p:nvPr/>
        </p:nvSpPr>
        <p:spPr bwMode="auto">
          <a:xfrm>
            <a:off x="6292850" y="3443288"/>
            <a:ext cx="1211263" cy="1219200"/>
          </a:xfrm>
          <a:custGeom>
            <a:avLst/>
            <a:gdLst>
              <a:gd name="T0" fmla="*/ 279 w 318"/>
              <a:gd name="T1" fmla="*/ 0 h 320"/>
              <a:gd name="T2" fmla="*/ 0 w 318"/>
              <a:gd name="T3" fmla="*/ 281 h 320"/>
              <a:gd name="T4" fmla="*/ 22 w 318"/>
              <a:gd name="T5" fmla="*/ 298 h 320"/>
              <a:gd name="T6" fmla="*/ 39 w 318"/>
              <a:gd name="T7" fmla="*/ 320 h 320"/>
              <a:gd name="T8" fmla="*/ 318 w 318"/>
              <a:gd name="T9" fmla="*/ 38 h 320"/>
              <a:gd name="T10" fmla="*/ 279 w 318"/>
              <a:gd name="T11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20">
                <a:moveTo>
                  <a:pt x="279" y="0"/>
                </a:moveTo>
                <a:cubicBezTo>
                  <a:pt x="0" y="281"/>
                  <a:pt x="0" y="281"/>
                  <a:pt x="0" y="281"/>
                </a:cubicBezTo>
                <a:cubicBezTo>
                  <a:pt x="8" y="286"/>
                  <a:pt x="16" y="292"/>
                  <a:pt x="22" y="298"/>
                </a:cubicBezTo>
                <a:cubicBezTo>
                  <a:pt x="28" y="304"/>
                  <a:pt x="34" y="312"/>
                  <a:pt x="39" y="320"/>
                </a:cubicBezTo>
                <a:cubicBezTo>
                  <a:pt x="318" y="38"/>
                  <a:pt x="318" y="38"/>
                  <a:pt x="318" y="38"/>
                </a:cubicBezTo>
                <a:cubicBezTo>
                  <a:pt x="303" y="28"/>
                  <a:pt x="290" y="15"/>
                  <a:pt x="2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256463" y="2562226"/>
            <a:ext cx="1123950" cy="1123950"/>
            <a:chOff x="7256463" y="2562226"/>
            <a:chExt cx="1123950" cy="1123950"/>
          </a:xfrm>
        </p:grpSpPr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7256463" y="2562226"/>
              <a:ext cx="1123950" cy="1123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7383463" y="2687638"/>
              <a:ext cx="866775" cy="8699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Freeform 15"/>
          <p:cNvSpPr>
            <a:spLocks/>
          </p:cNvSpPr>
          <p:nvPr/>
        </p:nvSpPr>
        <p:spPr bwMode="auto">
          <a:xfrm>
            <a:off x="5973763" y="3046413"/>
            <a:ext cx="217488" cy="1428750"/>
          </a:xfrm>
          <a:custGeom>
            <a:avLst/>
            <a:gdLst>
              <a:gd name="T0" fmla="*/ 26 w 57"/>
              <a:gd name="T1" fmla="*/ 3 h 375"/>
              <a:gd name="T2" fmla="*/ 0 w 57"/>
              <a:gd name="T3" fmla="*/ 1 h 375"/>
              <a:gd name="T4" fmla="*/ 3 w 57"/>
              <a:gd name="T5" fmla="*/ 375 h 375"/>
              <a:gd name="T6" fmla="*/ 30 w 57"/>
              <a:gd name="T7" fmla="*/ 371 h 375"/>
              <a:gd name="T8" fmla="*/ 31 w 57"/>
              <a:gd name="T9" fmla="*/ 371 h 375"/>
              <a:gd name="T10" fmla="*/ 57 w 57"/>
              <a:gd name="T11" fmla="*/ 374 h 375"/>
              <a:gd name="T12" fmla="*/ 54 w 57"/>
              <a:gd name="T13" fmla="*/ 0 h 375"/>
              <a:gd name="T14" fmla="*/ 26 w 57"/>
              <a:gd name="T15" fmla="*/ 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375">
                <a:moveTo>
                  <a:pt x="26" y="3"/>
                </a:moveTo>
                <a:cubicBezTo>
                  <a:pt x="17" y="3"/>
                  <a:pt x="9" y="2"/>
                  <a:pt x="0" y="1"/>
                </a:cubicBezTo>
                <a:cubicBezTo>
                  <a:pt x="3" y="375"/>
                  <a:pt x="3" y="375"/>
                  <a:pt x="3" y="375"/>
                </a:cubicBezTo>
                <a:cubicBezTo>
                  <a:pt x="12" y="372"/>
                  <a:pt x="21" y="371"/>
                  <a:pt x="30" y="371"/>
                </a:cubicBezTo>
                <a:cubicBezTo>
                  <a:pt x="31" y="371"/>
                  <a:pt x="31" y="371"/>
                  <a:pt x="31" y="371"/>
                </a:cubicBezTo>
                <a:cubicBezTo>
                  <a:pt x="40" y="371"/>
                  <a:pt x="48" y="372"/>
                  <a:pt x="57" y="374"/>
                </a:cubicBezTo>
                <a:cubicBezTo>
                  <a:pt x="54" y="0"/>
                  <a:pt x="54" y="0"/>
                  <a:pt x="54" y="0"/>
                </a:cubicBezTo>
                <a:cubicBezTo>
                  <a:pt x="45" y="2"/>
                  <a:pt x="36" y="3"/>
                  <a:pt x="26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5513388" y="1936751"/>
            <a:ext cx="1119188" cy="1120775"/>
            <a:chOff x="5513388" y="1936751"/>
            <a:chExt cx="1119188" cy="1120775"/>
          </a:xfrm>
        </p:grpSpPr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5513388" y="1936751"/>
              <a:ext cx="1119188" cy="11207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5638800" y="2063751"/>
              <a:ext cx="868363" cy="86836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Freeform 18"/>
          <p:cNvSpPr>
            <a:spLocks/>
          </p:cNvSpPr>
          <p:nvPr/>
        </p:nvSpPr>
        <p:spPr bwMode="auto">
          <a:xfrm>
            <a:off x="4724400" y="3386138"/>
            <a:ext cx="1173163" cy="1260475"/>
          </a:xfrm>
          <a:custGeom>
            <a:avLst/>
            <a:gdLst>
              <a:gd name="T0" fmla="*/ 40 w 308"/>
              <a:gd name="T1" fmla="*/ 0 h 331"/>
              <a:gd name="T2" fmla="*/ 0 w 308"/>
              <a:gd name="T3" fmla="*/ 37 h 331"/>
              <a:gd name="T4" fmla="*/ 268 w 308"/>
              <a:gd name="T5" fmla="*/ 331 h 331"/>
              <a:gd name="T6" fmla="*/ 286 w 308"/>
              <a:gd name="T7" fmla="*/ 311 h 331"/>
              <a:gd name="T8" fmla="*/ 308 w 308"/>
              <a:gd name="T9" fmla="*/ 295 h 331"/>
              <a:gd name="T10" fmla="*/ 40 w 308"/>
              <a:gd name="T1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331">
                <a:moveTo>
                  <a:pt x="40" y="0"/>
                </a:moveTo>
                <a:cubicBezTo>
                  <a:pt x="29" y="15"/>
                  <a:pt x="16" y="27"/>
                  <a:pt x="0" y="37"/>
                </a:cubicBezTo>
                <a:cubicBezTo>
                  <a:pt x="268" y="331"/>
                  <a:pt x="268" y="331"/>
                  <a:pt x="268" y="331"/>
                </a:cubicBezTo>
                <a:cubicBezTo>
                  <a:pt x="273" y="324"/>
                  <a:pt x="279" y="317"/>
                  <a:pt x="286" y="311"/>
                </a:cubicBezTo>
                <a:cubicBezTo>
                  <a:pt x="292" y="304"/>
                  <a:pt x="300" y="299"/>
                  <a:pt x="308" y="295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3"/>
          <p:cNvGrpSpPr/>
          <p:nvPr/>
        </p:nvGrpSpPr>
        <p:grpSpPr>
          <a:xfrm>
            <a:off x="3871913" y="2486026"/>
            <a:ext cx="1119188" cy="1123950"/>
            <a:chOff x="3871913" y="2486026"/>
            <a:chExt cx="1119188" cy="1123950"/>
          </a:xfrm>
        </p:grpSpPr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3871913" y="2486026"/>
              <a:ext cx="1119188" cy="1123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3997325" y="2611438"/>
              <a:ext cx="868363" cy="8699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Freeform 21"/>
          <p:cNvSpPr>
            <a:spLocks/>
          </p:cNvSpPr>
          <p:nvPr/>
        </p:nvSpPr>
        <p:spPr bwMode="auto">
          <a:xfrm>
            <a:off x="4305300" y="4772026"/>
            <a:ext cx="1390650" cy="236538"/>
          </a:xfrm>
          <a:custGeom>
            <a:avLst/>
            <a:gdLst>
              <a:gd name="T0" fmla="*/ 0 w 365"/>
              <a:gd name="T1" fmla="*/ 8 h 62"/>
              <a:gd name="T2" fmla="*/ 3 w 365"/>
              <a:gd name="T3" fmla="*/ 38 h 62"/>
              <a:gd name="T4" fmla="*/ 1 w 365"/>
              <a:gd name="T5" fmla="*/ 62 h 62"/>
              <a:gd name="T6" fmla="*/ 365 w 365"/>
              <a:gd name="T7" fmla="*/ 54 h 62"/>
              <a:gd name="T8" fmla="*/ 361 w 365"/>
              <a:gd name="T9" fmla="*/ 27 h 62"/>
              <a:gd name="T10" fmla="*/ 361 w 365"/>
              <a:gd name="T11" fmla="*/ 25 h 62"/>
              <a:gd name="T12" fmla="*/ 364 w 365"/>
              <a:gd name="T13" fmla="*/ 0 h 62"/>
              <a:gd name="T14" fmla="*/ 0 w 365"/>
              <a:gd name="T15" fmla="*/ 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62">
                <a:moveTo>
                  <a:pt x="0" y="8"/>
                </a:moveTo>
                <a:cubicBezTo>
                  <a:pt x="2" y="18"/>
                  <a:pt x="3" y="28"/>
                  <a:pt x="3" y="38"/>
                </a:cubicBezTo>
                <a:cubicBezTo>
                  <a:pt x="3" y="46"/>
                  <a:pt x="3" y="54"/>
                  <a:pt x="1" y="62"/>
                </a:cubicBezTo>
                <a:cubicBezTo>
                  <a:pt x="365" y="54"/>
                  <a:pt x="365" y="54"/>
                  <a:pt x="365" y="54"/>
                </a:cubicBezTo>
                <a:cubicBezTo>
                  <a:pt x="363" y="46"/>
                  <a:pt x="362" y="37"/>
                  <a:pt x="361" y="27"/>
                </a:cubicBezTo>
                <a:cubicBezTo>
                  <a:pt x="361" y="27"/>
                  <a:pt x="361" y="26"/>
                  <a:pt x="361" y="25"/>
                </a:cubicBezTo>
                <a:cubicBezTo>
                  <a:pt x="361" y="17"/>
                  <a:pt x="362" y="8"/>
                  <a:pt x="364" y="0"/>
                </a:cubicBezTo>
                <a:lnTo>
                  <a:pt x="0" y="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"/>
          <p:cNvGrpSpPr/>
          <p:nvPr/>
        </p:nvGrpSpPr>
        <p:grpSpPr>
          <a:xfrm>
            <a:off x="3197225" y="4357688"/>
            <a:ext cx="1120775" cy="1123950"/>
            <a:chOff x="3197225" y="4357688"/>
            <a:chExt cx="1120775" cy="1123950"/>
          </a:xfrm>
        </p:grpSpPr>
        <p:sp>
          <p:nvSpPr>
            <p:cNvPr id="42" name="Oval 22"/>
            <p:cNvSpPr>
              <a:spLocks noChangeArrowheads="1"/>
            </p:cNvSpPr>
            <p:nvPr/>
          </p:nvSpPr>
          <p:spPr bwMode="auto">
            <a:xfrm>
              <a:off x="3197225" y="4357688"/>
              <a:ext cx="1120775" cy="11239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3324225" y="4483101"/>
              <a:ext cx="866775" cy="86836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Freeform 29"/>
          <p:cNvSpPr>
            <a:spLocks/>
          </p:cNvSpPr>
          <p:nvPr/>
        </p:nvSpPr>
        <p:spPr bwMode="auto">
          <a:xfrm>
            <a:off x="6610350" y="3906838"/>
            <a:ext cx="1042988" cy="823913"/>
          </a:xfrm>
          <a:custGeom>
            <a:avLst/>
            <a:gdLst>
              <a:gd name="T0" fmla="*/ 183 w 274"/>
              <a:gd name="T1" fmla="*/ 0 h 216"/>
              <a:gd name="T2" fmla="*/ 172 w 274"/>
              <a:gd name="T3" fmla="*/ 5 h 216"/>
              <a:gd name="T4" fmla="*/ 9 w 274"/>
              <a:gd name="T5" fmla="*/ 169 h 216"/>
              <a:gd name="T6" fmla="*/ 3 w 274"/>
              <a:gd name="T7" fmla="*/ 196 h 216"/>
              <a:gd name="T8" fmla="*/ 26 w 274"/>
              <a:gd name="T9" fmla="*/ 211 h 216"/>
              <a:gd name="T10" fmla="*/ 257 w 274"/>
              <a:gd name="T11" fmla="*/ 216 h 216"/>
              <a:gd name="T12" fmla="*/ 257 w 274"/>
              <a:gd name="T13" fmla="*/ 216 h 216"/>
              <a:gd name="T14" fmla="*/ 273 w 274"/>
              <a:gd name="T15" fmla="*/ 198 h 216"/>
              <a:gd name="T16" fmla="*/ 196 w 274"/>
              <a:gd name="T17" fmla="*/ 7 h 216"/>
              <a:gd name="T18" fmla="*/ 183 w 274"/>
              <a:gd name="T19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16">
                <a:moveTo>
                  <a:pt x="183" y="0"/>
                </a:moveTo>
                <a:cubicBezTo>
                  <a:pt x="179" y="0"/>
                  <a:pt x="175" y="2"/>
                  <a:pt x="172" y="5"/>
                </a:cubicBezTo>
                <a:cubicBezTo>
                  <a:pt x="140" y="38"/>
                  <a:pt x="56" y="123"/>
                  <a:pt x="9" y="169"/>
                </a:cubicBezTo>
                <a:cubicBezTo>
                  <a:pt x="2" y="176"/>
                  <a:pt x="0" y="188"/>
                  <a:pt x="3" y="196"/>
                </a:cubicBezTo>
                <a:cubicBezTo>
                  <a:pt x="6" y="204"/>
                  <a:pt x="16" y="210"/>
                  <a:pt x="26" y="211"/>
                </a:cubicBezTo>
                <a:cubicBezTo>
                  <a:pt x="91" y="212"/>
                  <a:pt x="196" y="214"/>
                  <a:pt x="257" y="216"/>
                </a:cubicBezTo>
                <a:cubicBezTo>
                  <a:pt x="257" y="216"/>
                  <a:pt x="257" y="216"/>
                  <a:pt x="257" y="216"/>
                </a:cubicBezTo>
                <a:cubicBezTo>
                  <a:pt x="267" y="216"/>
                  <a:pt x="274" y="208"/>
                  <a:pt x="273" y="198"/>
                </a:cubicBezTo>
                <a:cubicBezTo>
                  <a:pt x="264" y="129"/>
                  <a:pt x="237" y="63"/>
                  <a:pt x="196" y="7"/>
                </a:cubicBezTo>
                <a:cubicBezTo>
                  <a:pt x="192" y="3"/>
                  <a:pt x="188" y="0"/>
                  <a:pt x="183" y="0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30"/>
          <p:cNvSpPr>
            <a:spLocks/>
          </p:cNvSpPr>
          <p:nvPr/>
        </p:nvSpPr>
        <p:spPr bwMode="auto">
          <a:xfrm>
            <a:off x="6251575" y="3309938"/>
            <a:ext cx="795338" cy="1031875"/>
          </a:xfrm>
          <a:custGeom>
            <a:avLst/>
            <a:gdLst>
              <a:gd name="T0" fmla="*/ 16 w 209"/>
              <a:gd name="T1" fmla="*/ 0 h 271"/>
              <a:gd name="T2" fmla="*/ 0 w 209"/>
              <a:gd name="T3" fmla="*/ 16 h 271"/>
              <a:gd name="T4" fmla="*/ 2 w 209"/>
              <a:gd name="T5" fmla="*/ 247 h 271"/>
              <a:gd name="T6" fmla="*/ 14 w 209"/>
              <a:gd name="T7" fmla="*/ 270 h 271"/>
              <a:gd name="T8" fmla="*/ 20 w 209"/>
              <a:gd name="T9" fmla="*/ 271 h 271"/>
              <a:gd name="T10" fmla="*/ 39 w 209"/>
              <a:gd name="T11" fmla="*/ 263 h 271"/>
              <a:gd name="T12" fmla="*/ 202 w 209"/>
              <a:gd name="T13" fmla="*/ 99 h 271"/>
              <a:gd name="T14" fmla="*/ 200 w 209"/>
              <a:gd name="T15" fmla="*/ 75 h 271"/>
              <a:gd name="T16" fmla="*/ 18 w 209"/>
              <a:gd name="T17" fmla="*/ 1 h 271"/>
              <a:gd name="T18" fmla="*/ 16 w 209"/>
              <a:gd name="T19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271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2" y="247"/>
                  <a:pt x="2" y="247"/>
                  <a:pt x="2" y="247"/>
                </a:cubicBezTo>
                <a:cubicBezTo>
                  <a:pt x="2" y="257"/>
                  <a:pt x="8" y="267"/>
                  <a:pt x="14" y="270"/>
                </a:cubicBezTo>
                <a:cubicBezTo>
                  <a:pt x="16" y="271"/>
                  <a:pt x="18" y="271"/>
                  <a:pt x="20" y="271"/>
                </a:cubicBezTo>
                <a:cubicBezTo>
                  <a:pt x="27" y="271"/>
                  <a:pt x="34" y="268"/>
                  <a:pt x="39" y="263"/>
                </a:cubicBezTo>
                <a:cubicBezTo>
                  <a:pt x="202" y="99"/>
                  <a:pt x="202" y="99"/>
                  <a:pt x="202" y="99"/>
                </a:cubicBezTo>
                <a:cubicBezTo>
                  <a:pt x="209" y="92"/>
                  <a:pt x="208" y="81"/>
                  <a:pt x="200" y="75"/>
                </a:cubicBezTo>
                <a:cubicBezTo>
                  <a:pt x="146" y="36"/>
                  <a:pt x="84" y="10"/>
                  <a:pt x="18" y="1"/>
                </a:cubicBezTo>
                <a:cubicBezTo>
                  <a:pt x="17" y="1"/>
                  <a:pt x="16" y="0"/>
                  <a:pt x="1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31"/>
          <p:cNvSpPr>
            <a:spLocks/>
          </p:cNvSpPr>
          <p:nvPr/>
        </p:nvSpPr>
        <p:spPr bwMode="auto">
          <a:xfrm>
            <a:off x="5173663" y="3313113"/>
            <a:ext cx="742950" cy="1025525"/>
          </a:xfrm>
          <a:custGeom>
            <a:avLst/>
            <a:gdLst>
              <a:gd name="T0" fmla="*/ 178 w 195"/>
              <a:gd name="T1" fmla="*/ 0 h 269"/>
              <a:gd name="T2" fmla="*/ 175 w 195"/>
              <a:gd name="T3" fmla="*/ 0 h 269"/>
              <a:gd name="T4" fmla="*/ 9 w 195"/>
              <a:gd name="T5" fmla="*/ 66 h 269"/>
              <a:gd name="T6" fmla="*/ 7 w 195"/>
              <a:gd name="T7" fmla="*/ 90 h 269"/>
              <a:gd name="T8" fmla="*/ 164 w 195"/>
              <a:gd name="T9" fmla="*/ 259 h 269"/>
              <a:gd name="T10" fmla="*/ 182 w 195"/>
              <a:gd name="T11" fmla="*/ 269 h 269"/>
              <a:gd name="T12" fmla="*/ 185 w 195"/>
              <a:gd name="T13" fmla="*/ 268 h 269"/>
              <a:gd name="T14" fmla="*/ 195 w 195"/>
              <a:gd name="T15" fmla="*/ 247 h 269"/>
              <a:gd name="T16" fmla="*/ 193 w 195"/>
              <a:gd name="T17" fmla="*/ 16 h 269"/>
              <a:gd name="T18" fmla="*/ 178 w 195"/>
              <a:gd name="T1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" h="269">
                <a:moveTo>
                  <a:pt x="178" y="0"/>
                </a:moveTo>
                <a:cubicBezTo>
                  <a:pt x="177" y="0"/>
                  <a:pt x="176" y="0"/>
                  <a:pt x="175" y="0"/>
                </a:cubicBezTo>
                <a:cubicBezTo>
                  <a:pt x="116" y="10"/>
                  <a:pt x="59" y="32"/>
                  <a:pt x="9" y="66"/>
                </a:cubicBezTo>
                <a:cubicBezTo>
                  <a:pt x="1" y="72"/>
                  <a:pt x="0" y="82"/>
                  <a:pt x="7" y="90"/>
                </a:cubicBezTo>
                <a:cubicBezTo>
                  <a:pt x="38" y="123"/>
                  <a:pt x="119" y="211"/>
                  <a:pt x="164" y="259"/>
                </a:cubicBezTo>
                <a:cubicBezTo>
                  <a:pt x="169" y="265"/>
                  <a:pt x="177" y="269"/>
                  <a:pt x="182" y="269"/>
                </a:cubicBezTo>
                <a:cubicBezTo>
                  <a:pt x="183" y="269"/>
                  <a:pt x="184" y="269"/>
                  <a:pt x="185" y="268"/>
                </a:cubicBezTo>
                <a:cubicBezTo>
                  <a:pt x="190" y="266"/>
                  <a:pt x="195" y="257"/>
                  <a:pt x="195" y="247"/>
                </a:cubicBezTo>
                <a:cubicBezTo>
                  <a:pt x="193" y="16"/>
                  <a:pt x="193" y="16"/>
                  <a:pt x="193" y="16"/>
                </a:cubicBezTo>
                <a:cubicBezTo>
                  <a:pt x="193" y="7"/>
                  <a:pt x="187" y="0"/>
                  <a:pt x="178" y="0"/>
                </a:cubicBezTo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32"/>
          <p:cNvSpPr>
            <a:spLocks/>
          </p:cNvSpPr>
          <p:nvPr/>
        </p:nvSpPr>
        <p:spPr bwMode="auto">
          <a:xfrm>
            <a:off x="4527550" y="3868738"/>
            <a:ext cx="1050925" cy="862013"/>
          </a:xfrm>
          <a:custGeom>
            <a:avLst/>
            <a:gdLst>
              <a:gd name="T0" fmla="*/ 99 w 276"/>
              <a:gd name="T1" fmla="*/ 0 h 226"/>
              <a:gd name="T2" fmla="*/ 87 w 276"/>
              <a:gd name="T3" fmla="*/ 6 h 226"/>
              <a:gd name="T4" fmla="*/ 1 w 276"/>
              <a:gd name="T5" fmla="*/ 208 h 226"/>
              <a:gd name="T6" fmla="*/ 17 w 276"/>
              <a:gd name="T7" fmla="*/ 226 h 226"/>
              <a:gd name="T8" fmla="*/ 17 w 276"/>
              <a:gd name="T9" fmla="*/ 226 h 226"/>
              <a:gd name="T10" fmla="*/ 248 w 276"/>
              <a:gd name="T11" fmla="*/ 221 h 226"/>
              <a:gd name="T12" fmla="*/ 272 w 276"/>
              <a:gd name="T13" fmla="*/ 203 h 226"/>
              <a:gd name="T14" fmla="*/ 268 w 276"/>
              <a:gd name="T15" fmla="*/ 174 h 226"/>
              <a:gd name="T16" fmla="*/ 111 w 276"/>
              <a:gd name="T17" fmla="*/ 5 h 226"/>
              <a:gd name="T18" fmla="*/ 99 w 276"/>
              <a:gd name="T19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6" h="226">
                <a:moveTo>
                  <a:pt x="99" y="0"/>
                </a:moveTo>
                <a:cubicBezTo>
                  <a:pt x="95" y="0"/>
                  <a:pt x="90" y="2"/>
                  <a:pt x="87" y="6"/>
                </a:cubicBezTo>
                <a:cubicBezTo>
                  <a:pt x="41" y="64"/>
                  <a:pt x="11" y="134"/>
                  <a:pt x="1" y="208"/>
                </a:cubicBezTo>
                <a:cubicBezTo>
                  <a:pt x="0" y="218"/>
                  <a:pt x="7" y="226"/>
                  <a:pt x="17" y="226"/>
                </a:cubicBezTo>
                <a:cubicBezTo>
                  <a:pt x="17" y="226"/>
                  <a:pt x="17" y="226"/>
                  <a:pt x="17" y="226"/>
                </a:cubicBezTo>
                <a:cubicBezTo>
                  <a:pt x="248" y="221"/>
                  <a:pt x="248" y="221"/>
                  <a:pt x="248" y="221"/>
                </a:cubicBezTo>
                <a:cubicBezTo>
                  <a:pt x="258" y="220"/>
                  <a:pt x="268" y="212"/>
                  <a:pt x="272" y="203"/>
                </a:cubicBezTo>
                <a:cubicBezTo>
                  <a:pt x="276" y="194"/>
                  <a:pt x="275" y="182"/>
                  <a:pt x="268" y="174"/>
                </a:cubicBezTo>
                <a:cubicBezTo>
                  <a:pt x="223" y="126"/>
                  <a:pt x="142" y="38"/>
                  <a:pt x="111" y="5"/>
                </a:cubicBezTo>
                <a:cubicBezTo>
                  <a:pt x="107" y="1"/>
                  <a:pt x="103" y="0"/>
                  <a:pt x="99" y="0"/>
                </a:cubicBezTo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33"/>
          <p:cNvSpPr>
            <a:spLocks/>
          </p:cNvSpPr>
          <p:nvPr/>
        </p:nvSpPr>
        <p:spPr bwMode="auto">
          <a:xfrm>
            <a:off x="4511675" y="5054601"/>
            <a:ext cx="3155950" cy="1409700"/>
          </a:xfrm>
          <a:custGeom>
            <a:avLst/>
            <a:gdLst>
              <a:gd name="T0" fmla="*/ 580 w 829"/>
              <a:gd name="T1" fmla="*/ 0 h 370"/>
              <a:gd name="T2" fmla="*/ 555 w 829"/>
              <a:gd name="T3" fmla="*/ 16 h 370"/>
              <a:gd name="T4" fmla="*/ 415 w 829"/>
              <a:gd name="T5" fmla="*/ 106 h 370"/>
              <a:gd name="T6" fmla="*/ 274 w 829"/>
              <a:gd name="T7" fmla="*/ 16 h 370"/>
              <a:gd name="T8" fmla="*/ 250 w 829"/>
              <a:gd name="T9" fmla="*/ 0 h 370"/>
              <a:gd name="T10" fmla="*/ 249 w 829"/>
              <a:gd name="T11" fmla="*/ 0 h 370"/>
              <a:gd name="T12" fmla="*/ 17 w 829"/>
              <a:gd name="T13" fmla="*/ 5 h 370"/>
              <a:gd name="T14" fmla="*/ 2 w 829"/>
              <a:gd name="T15" fmla="*/ 23 h 370"/>
              <a:gd name="T16" fmla="*/ 130 w 829"/>
              <a:gd name="T17" fmla="*/ 259 h 370"/>
              <a:gd name="T18" fmla="*/ 415 w 829"/>
              <a:gd name="T19" fmla="*/ 370 h 370"/>
              <a:gd name="T20" fmla="*/ 699 w 829"/>
              <a:gd name="T21" fmla="*/ 259 h 370"/>
              <a:gd name="T22" fmla="*/ 827 w 829"/>
              <a:gd name="T23" fmla="*/ 23 h 370"/>
              <a:gd name="T24" fmla="*/ 812 w 829"/>
              <a:gd name="T25" fmla="*/ 5 h 370"/>
              <a:gd name="T26" fmla="*/ 580 w 829"/>
              <a:gd name="T27" fmla="*/ 0 h 370"/>
              <a:gd name="T28" fmla="*/ 580 w 829"/>
              <a:gd name="T29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9" h="370">
                <a:moveTo>
                  <a:pt x="580" y="0"/>
                </a:moveTo>
                <a:cubicBezTo>
                  <a:pt x="570" y="0"/>
                  <a:pt x="559" y="7"/>
                  <a:pt x="555" y="16"/>
                </a:cubicBezTo>
                <a:cubicBezTo>
                  <a:pt x="531" y="69"/>
                  <a:pt x="477" y="106"/>
                  <a:pt x="415" y="106"/>
                </a:cubicBezTo>
                <a:cubicBezTo>
                  <a:pt x="352" y="106"/>
                  <a:pt x="298" y="69"/>
                  <a:pt x="274" y="16"/>
                </a:cubicBezTo>
                <a:cubicBezTo>
                  <a:pt x="270" y="7"/>
                  <a:pt x="259" y="0"/>
                  <a:pt x="250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7" y="5"/>
                  <a:pt x="0" y="13"/>
                  <a:pt x="2" y="23"/>
                </a:cubicBezTo>
                <a:cubicBezTo>
                  <a:pt x="17" y="113"/>
                  <a:pt x="62" y="196"/>
                  <a:pt x="130" y="259"/>
                </a:cubicBezTo>
                <a:cubicBezTo>
                  <a:pt x="208" y="331"/>
                  <a:pt x="309" y="370"/>
                  <a:pt x="415" y="370"/>
                </a:cubicBezTo>
                <a:cubicBezTo>
                  <a:pt x="520" y="370"/>
                  <a:pt x="621" y="331"/>
                  <a:pt x="699" y="259"/>
                </a:cubicBezTo>
                <a:cubicBezTo>
                  <a:pt x="767" y="196"/>
                  <a:pt x="812" y="113"/>
                  <a:pt x="827" y="23"/>
                </a:cubicBezTo>
                <a:cubicBezTo>
                  <a:pt x="829" y="13"/>
                  <a:pt x="822" y="5"/>
                  <a:pt x="812" y="5"/>
                </a:cubicBezTo>
                <a:cubicBezTo>
                  <a:pt x="580" y="0"/>
                  <a:pt x="580" y="0"/>
                  <a:pt x="580" y="0"/>
                </a:cubicBezTo>
                <a:cubicBezTo>
                  <a:pt x="580" y="0"/>
                  <a:pt x="580" y="0"/>
                  <a:pt x="58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Rectangle 66"/>
          <p:cNvSpPr>
            <a:spLocks noChangeArrowheads="1"/>
          </p:cNvSpPr>
          <p:nvPr/>
        </p:nvSpPr>
        <p:spPr bwMode="auto">
          <a:xfrm>
            <a:off x="3324225" y="533401"/>
            <a:ext cx="52650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</a:rPr>
              <a:t>DESSIN TRAVAUX PUBLICS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98" name="Rectangle 67"/>
          <p:cNvSpPr>
            <a:spLocks noChangeArrowheads="1"/>
          </p:cNvSpPr>
          <p:nvPr/>
        </p:nvSpPr>
        <p:spPr bwMode="auto">
          <a:xfrm>
            <a:off x="1669053" y="1260378"/>
            <a:ext cx="107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OBJECTIFS</a:t>
            </a:r>
            <a:r>
              <a:rPr kumimoji="0" lang="fr-FR" altLang="ru-RU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99" name="Rectangle 68"/>
          <p:cNvSpPr>
            <a:spLocks noChangeArrowheads="1"/>
          </p:cNvSpPr>
          <p:nvPr/>
        </p:nvSpPr>
        <p:spPr bwMode="auto">
          <a:xfrm>
            <a:off x="1669053" y="4863308"/>
            <a:ext cx="13440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600" b="1" dirty="0" smtClean="0">
                <a:solidFill>
                  <a:schemeClr val="accent6"/>
                </a:solidFill>
                <a:latin typeface="Open Sans" panose="020B0606030504020204" pitchFamily="34" charset="0"/>
              </a:rPr>
              <a:t>COEFFICIENT</a:t>
            </a:r>
            <a:r>
              <a:rPr lang="fr-FR" altLang="ru-RU" sz="1400" b="1" dirty="0" smtClean="0">
                <a:solidFill>
                  <a:schemeClr val="accent6"/>
                </a:solidFill>
                <a:latin typeface="Open Sans" panose="020B0606030504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grpSp>
        <p:nvGrpSpPr>
          <p:cNvPr id="2" name="Button"/>
          <p:cNvGrpSpPr/>
          <p:nvPr/>
        </p:nvGrpSpPr>
        <p:grpSpPr>
          <a:xfrm>
            <a:off x="5680075" y="4460876"/>
            <a:ext cx="819150" cy="814388"/>
            <a:chOff x="5680075" y="4460876"/>
            <a:chExt cx="819150" cy="814388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680075" y="4460876"/>
              <a:ext cx="819150" cy="8143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889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761038" y="4540251"/>
              <a:ext cx="658813" cy="655638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635625" y="4791076"/>
            <a:ext cx="1190626" cy="2078038"/>
            <a:chOff x="5635625" y="4791076"/>
            <a:chExt cx="1190626" cy="2078038"/>
          </a:xfrm>
        </p:grpSpPr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5635625" y="4791076"/>
              <a:ext cx="1138238" cy="1357313"/>
            </a:xfrm>
            <a:custGeom>
              <a:avLst/>
              <a:gdLst>
                <a:gd name="T0" fmla="*/ 299 w 299"/>
                <a:gd name="T1" fmla="*/ 155 h 356"/>
                <a:gd name="T2" fmla="*/ 299 w 299"/>
                <a:gd name="T3" fmla="*/ 307 h 356"/>
                <a:gd name="T4" fmla="*/ 292 w 299"/>
                <a:gd name="T5" fmla="*/ 325 h 356"/>
                <a:gd name="T6" fmla="*/ 284 w 299"/>
                <a:gd name="T7" fmla="*/ 356 h 356"/>
                <a:gd name="T8" fmla="*/ 274 w 299"/>
                <a:gd name="T9" fmla="*/ 356 h 356"/>
                <a:gd name="T10" fmla="*/ 107 w 299"/>
                <a:gd name="T11" fmla="*/ 356 h 356"/>
                <a:gd name="T12" fmla="*/ 98 w 299"/>
                <a:gd name="T13" fmla="*/ 338 h 356"/>
                <a:gd name="T14" fmla="*/ 77 w 299"/>
                <a:gd name="T15" fmla="*/ 316 h 356"/>
                <a:gd name="T16" fmla="*/ 57 w 299"/>
                <a:gd name="T17" fmla="*/ 286 h 356"/>
                <a:gd name="T18" fmla="*/ 48 w 299"/>
                <a:gd name="T19" fmla="*/ 271 h 356"/>
                <a:gd name="T20" fmla="*/ 41 w 299"/>
                <a:gd name="T21" fmla="*/ 256 h 356"/>
                <a:gd name="T22" fmla="*/ 38 w 299"/>
                <a:gd name="T23" fmla="*/ 243 h 356"/>
                <a:gd name="T24" fmla="*/ 35 w 299"/>
                <a:gd name="T25" fmla="*/ 239 h 356"/>
                <a:gd name="T26" fmla="*/ 28 w 299"/>
                <a:gd name="T27" fmla="*/ 232 h 356"/>
                <a:gd name="T28" fmla="*/ 3 w 299"/>
                <a:gd name="T29" fmla="*/ 207 h 356"/>
                <a:gd name="T30" fmla="*/ 0 w 299"/>
                <a:gd name="T31" fmla="*/ 201 h 356"/>
                <a:gd name="T32" fmla="*/ 0 w 299"/>
                <a:gd name="T33" fmla="*/ 198 h 356"/>
                <a:gd name="T34" fmla="*/ 14 w 299"/>
                <a:gd name="T35" fmla="*/ 182 h 356"/>
                <a:gd name="T36" fmla="*/ 79 w 299"/>
                <a:gd name="T37" fmla="*/ 207 h 356"/>
                <a:gd name="T38" fmla="*/ 97 w 299"/>
                <a:gd name="T39" fmla="*/ 237 h 356"/>
                <a:gd name="T40" fmla="*/ 97 w 299"/>
                <a:gd name="T41" fmla="*/ 25 h 356"/>
                <a:gd name="T42" fmla="*/ 123 w 299"/>
                <a:gd name="T43" fmla="*/ 0 h 356"/>
                <a:gd name="T44" fmla="*/ 148 w 299"/>
                <a:gd name="T45" fmla="*/ 25 h 356"/>
                <a:gd name="T46" fmla="*/ 148 w 299"/>
                <a:gd name="T47" fmla="*/ 132 h 356"/>
                <a:gd name="T48" fmla="*/ 173 w 299"/>
                <a:gd name="T49" fmla="*/ 106 h 356"/>
                <a:gd name="T50" fmla="*/ 198 w 299"/>
                <a:gd name="T51" fmla="*/ 132 h 356"/>
                <a:gd name="T52" fmla="*/ 198 w 299"/>
                <a:gd name="T53" fmla="*/ 144 h 356"/>
                <a:gd name="T54" fmla="*/ 224 w 299"/>
                <a:gd name="T55" fmla="*/ 119 h 356"/>
                <a:gd name="T56" fmla="*/ 249 w 299"/>
                <a:gd name="T57" fmla="*/ 144 h 356"/>
                <a:gd name="T58" fmla="*/ 249 w 299"/>
                <a:gd name="T59" fmla="*/ 155 h 356"/>
                <a:gd name="T60" fmla="*/ 274 w 299"/>
                <a:gd name="T61" fmla="*/ 129 h 356"/>
                <a:gd name="T62" fmla="*/ 299 w 299"/>
                <a:gd name="T63" fmla="*/ 1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9" h="356">
                  <a:moveTo>
                    <a:pt x="299" y="155"/>
                  </a:moveTo>
                  <a:cubicBezTo>
                    <a:pt x="299" y="307"/>
                    <a:pt x="299" y="307"/>
                    <a:pt x="299" y="307"/>
                  </a:cubicBezTo>
                  <a:cubicBezTo>
                    <a:pt x="299" y="313"/>
                    <a:pt x="297" y="319"/>
                    <a:pt x="292" y="325"/>
                  </a:cubicBezTo>
                  <a:cubicBezTo>
                    <a:pt x="286" y="331"/>
                    <a:pt x="284" y="356"/>
                    <a:pt x="284" y="356"/>
                  </a:cubicBezTo>
                  <a:cubicBezTo>
                    <a:pt x="284" y="356"/>
                    <a:pt x="280" y="356"/>
                    <a:pt x="274" y="356"/>
                  </a:cubicBezTo>
                  <a:cubicBezTo>
                    <a:pt x="107" y="356"/>
                    <a:pt x="107" y="356"/>
                    <a:pt x="107" y="356"/>
                  </a:cubicBezTo>
                  <a:cubicBezTo>
                    <a:pt x="107" y="347"/>
                    <a:pt x="101" y="340"/>
                    <a:pt x="98" y="338"/>
                  </a:cubicBezTo>
                  <a:cubicBezTo>
                    <a:pt x="91" y="333"/>
                    <a:pt x="83" y="327"/>
                    <a:pt x="77" y="316"/>
                  </a:cubicBezTo>
                  <a:cubicBezTo>
                    <a:pt x="71" y="306"/>
                    <a:pt x="64" y="295"/>
                    <a:pt x="57" y="286"/>
                  </a:cubicBezTo>
                  <a:cubicBezTo>
                    <a:pt x="53" y="280"/>
                    <a:pt x="52" y="279"/>
                    <a:pt x="48" y="271"/>
                  </a:cubicBezTo>
                  <a:cubicBezTo>
                    <a:pt x="45" y="266"/>
                    <a:pt x="41" y="262"/>
                    <a:pt x="41" y="256"/>
                  </a:cubicBezTo>
                  <a:cubicBezTo>
                    <a:pt x="40" y="252"/>
                    <a:pt x="39" y="247"/>
                    <a:pt x="38" y="243"/>
                  </a:cubicBezTo>
                  <a:cubicBezTo>
                    <a:pt x="37" y="242"/>
                    <a:pt x="36" y="240"/>
                    <a:pt x="35" y="239"/>
                  </a:cubicBezTo>
                  <a:cubicBezTo>
                    <a:pt x="33" y="236"/>
                    <a:pt x="31" y="234"/>
                    <a:pt x="28" y="232"/>
                  </a:cubicBezTo>
                  <a:cubicBezTo>
                    <a:pt x="19" y="224"/>
                    <a:pt x="9" y="215"/>
                    <a:pt x="3" y="207"/>
                  </a:cubicBezTo>
                  <a:cubicBezTo>
                    <a:pt x="2" y="205"/>
                    <a:pt x="1" y="203"/>
                    <a:pt x="0" y="201"/>
                  </a:cubicBezTo>
                  <a:cubicBezTo>
                    <a:pt x="0" y="200"/>
                    <a:pt x="0" y="199"/>
                    <a:pt x="0" y="198"/>
                  </a:cubicBezTo>
                  <a:cubicBezTo>
                    <a:pt x="1" y="193"/>
                    <a:pt x="5" y="188"/>
                    <a:pt x="14" y="182"/>
                  </a:cubicBezTo>
                  <a:cubicBezTo>
                    <a:pt x="39" y="166"/>
                    <a:pt x="63" y="185"/>
                    <a:pt x="79" y="207"/>
                  </a:cubicBezTo>
                  <a:cubicBezTo>
                    <a:pt x="84" y="214"/>
                    <a:pt x="91" y="225"/>
                    <a:pt x="97" y="237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12"/>
                    <a:pt x="109" y="0"/>
                    <a:pt x="123" y="0"/>
                  </a:cubicBezTo>
                  <a:cubicBezTo>
                    <a:pt x="137" y="0"/>
                    <a:pt x="148" y="12"/>
                    <a:pt x="148" y="25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8" y="118"/>
                    <a:pt x="159" y="106"/>
                    <a:pt x="173" y="106"/>
                  </a:cubicBezTo>
                  <a:cubicBezTo>
                    <a:pt x="187" y="106"/>
                    <a:pt x="198" y="118"/>
                    <a:pt x="198" y="132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30"/>
                    <a:pt x="210" y="119"/>
                    <a:pt x="224" y="119"/>
                  </a:cubicBezTo>
                  <a:cubicBezTo>
                    <a:pt x="238" y="119"/>
                    <a:pt x="249" y="130"/>
                    <a:pt x="249" y="144"/>
                  </a:cubicBezTo>
                  <a:cubicBezTo>
                    <a:pt x="249" y="155"/>
                    <a:pt x="249" y="155"/>
                    <a:pt x="249" y="155"/>
                  </a:cubicBezTo>
                  <a:cubicBezTo>
                    <a:pt x="249" y="141"/>
                    <a:pt x="260" y="129"/>
                    <a:pt x="274" y="129"/>
                  </a:cubicBezTo>
                  <a:cubicBezTo>
                    <a:pt x="288" y="129"/>
                    <a:pt x="299" y="141"/>
                    <a:pt x="299" y="155"/>
                  </a:cubicBezTo>
                  <a:close/>
                </a:path>
              </a:pathLst>
            </a:custGeom>
            <a:solidFill>
              <a:srgbClr val="FCD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5635625" y="5481638"/>
              <a:ext cx="482600" cy="666750"/>
            </a:xfrm>
            <a:custGeom>
              <a:avLst/>
              <a:gdLst>
                <a:gd name="T0" fmla="*/ 117 w 127"/>
                <a:gd name="T1" fmla="*/ 156 h 175"/>
                <a:gd name="T2" fmla="*/ 95 w 127"/>
                <a:gd name="T3" fmla="*/ 133 h 175"/>
                <a:gd name="T4" fmla="*/ 73 w 127"/>
                <a:gd name="T5" fmla="*/ 100 h 175"/>
                <a:gd name="T6" fmla="*/ 63 w 127"/>
                <a:gd name="T7" fmla="*/ 85 h 175"/>
                <a:gd name="T8" fmla="*/ 56 w 127"/>
                <a:gd name="T9" fmla="*/ 69 h 175"/>
                <a:gd name="T10" fmla="*/ 52 w 127"/>
                <a:gd name="T11" fmla="*/ 55 h 175"/>
                <a:gd name="T12" fmla="*/ 50 w 127"/>
                <a:gd name="T13" fmla="*/ 51 h 175"/>
                <a:gd name="T14" fmla="*/ 42 w 127"/>
                <a:gd name="T15" fmla="*/ 43 h 175"/>
                <a:gd name="T16" fmla="*/ 15 w 127"/>
                <a:gd name="T17" fmla="*/ 17 h 175"/>
                <a:gd name="T18" fmla="*/ 12 w 127"/>
                <a:gd name="T19" fmla="*/ 10 h 175"/>
                <a:gd name="T20" fmla="*/ 12 w 127"/>
                <a:gd name="T21" fmla="*/ 7 h 175"/>
                <a:gd name="T22" fmla="*/ 15 w 127"/>
                <a:gd name="T23" fmla="*/ 0 h 175"/>
                <a:gd name="T24" fmla="*/ 14 w 127"/>
                <a:gd name="T25" fmla="*/ 1 h 175"/>
                <a:gd name="T26" fmla="*/ 0 w 127"/>
                <a:gd name="T27" fmla="*/ 17 h 175"/>
                <a:gd name="T28" fmla="*/ 0 w 127"/>
                <a:gd name="T29" fmla="*/ 20 h 175"/>
                <a:gd name="T30" fmla="*/ 3 w 127"/>
                <a:gd name="T31" fmla="*/ 26 h 175"/>
                <a:gd name="T32" fmla="*/ 28 w 127"/>
                <a:gd name="T33" fmla="*/ 51 h 175"/>
                <a:gd name="T34" fmla="*/ 35 w 127"/>
                <a:gd name="T35" fmla="*/ 58 h 175"/>
                <a:gd name="T36" fmla="*/ 38 w 127"/>
                <a:gd name="T37" fmla="*/ 62 h 175"/>
                <a:gd name="T38" fmla="*/ 41 w 127"/>
                <a:gd name="T39" fmla="*/ 75 h 175"/>
                <a:gd name="T40" fmla="*/ 48 w 127"/>
                <a:gd name="T41" fmla="*/ 90 h 175"/>
                <a:gd name="T42" fmla="*/ 57 w 127"/>
                <a:gd name="T43" fmla="*/ 105 h 175"/>
                <a:gd name="T44" fmla="*/ 77 w 127"/>
                <a:gd name="T45" fmla="*/ 135 h 175"/>
                <a:gd name="T46" fmla="*/ 98 w 127"/>
                <a:gd name="T47" fmla="*/ 157 h 175"/>
                <a:gd name="T48" fmla="*/ 107 w 127"/>
                <a:gd name="T49" fmla="*/ 175 h 175"/>
                <a:gd name="T50" fmla="*/ 127 w 127"/>
                <a:gd name="T51" fmla="*/ 175 h 175"/>
                <a:gd name="T52" fmla="*/ 117 w 127"/>
                <a:gd name="T53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" h="175">
                  <a:moveTo>
                    <a:pt x="117" y="156"/>
                  </a:moveTo>
                  <a:cubicBezTo>
                    <a:pt x="109" y="151"/>
                    <a:pt x="101" y="144"/>
                    <a:pt x="95" y="133"/>
                  </a:cubicBezTo>
                  <a:cubicBezTo>
                    <a:pt x="88" y="122"/>
                    <a:pt x="80" y="111"/>
                    <a:pt x="73" y="100"/>
                  </a:cubicBezTo>
                  <a:cubicBezTo>
                    <a:pt x="69" y="95"/>
                    <a:pt x="68" y="93"/>
                    <a:pt x="63" y="85"/>
                  </a:cubicBezTo>
                  <a:cubicBezTo>
                    <a:pt x="60" y="79"/>
                    <a:pt x="56" y="75"/>
                    <a:pt x="56" y="69"/>
                  </a:cubicBezTo>
                  <a:cubicBezTo>
                    <a:pt x="55" y="64"/>
                    <a:pt x="54" y="59"/>
                    <a:pt x="52" y="55"/>
                  </a:cubicBezTo>
                  <a:cubicBezTo>
                    <a:pt x="52" y="54"/>
                    <a:pt x="51" y="52"/>
                    <a:pt x="50" y="51"/>
                  </a:cubicBezTo>
                  <a:cubicBezTo>
                    <a:pt x="48" y="48"/>
                    <a:pt x="45" y="45"/>
                    <a:pt x="42" y="43"/>
                  </a:cubicBezTo>
                  <a:cubicBezTo>
                    <a:pt x="32" y="35"/>
                    <a:pt x="22" y="25"/>
                    <a:pt x="15" y="17"/>
                  </a:cubicBezTo>
                  <a:cubicBezTo>
                    <a:pt x="14" y="15"/>
                    <a:pt x="13" y="12"/>
                    <a:pt x="12" y="10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13" y="5"/>
                    <a:pt x="13" y="3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5" y="7"/>
                    <a:pt x="1" y="12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2"/>
                    <a:pt x="2" y="24"/>
                    <a:pt x="3" y="26"/>
                  </a:cubicBezTo>
                  <a:cubicBezTo>
                    <a:pt x="9" y="34"/>
                    <a:pt x="19" y="43"/>
                    <a:pt x="28" y="51"/>
                  </a:cubicBezTo>
                  <a:cubicBezTo>
                    <a:pt x="31" y="53"/>
                    <a:pt x="33" y="55"/>
                    <a:pt x="35" y="58"/>
                  </a:cubicBezTo>
                  <a:cubicBezTo>
                    <a:pt x="36" y="59"/>
                    <a:pt x="37" y="61"/>
                    <a:pt x="38" y="62"/>
                  </a:cubicBezTo>
                  <a:cubicBezTo>
                    <a:pt x="39" y="66"/>
                    <a:pt x="40" y="71"/>
                    <a:pt x="41" y="75"/>
                  </a:cubicBezTo>
                  <a:cubicBezTo>
                    <a:pt x="41" y="81"/>
                    <a:pt x="45" y="85"/>
                    <a:pt x="48" y="90"/>
                  </a:cubicBezTo>
                  <a:cubicBezTo>
                    <a:pt x="52" y="98"/>
                    <a:pt x="53" y="99"/>
                    <a:pt x="57" y="105"/>
                  </a:cubicBezTo>
                  <a:cubicBezTo>
                    <a:pt x="64" y="114"/>
                    <a:pt x="71" y="125"/>
                    <a:pt x="77" y="135"/>
                  </a:cubicBezTo>
                  <a:cubicBezTo>
                    <a:pt x="83" y="146"/>
                    <a:pt x="91" y="152"/>
                    <a:pt x="98" y="157"/>
                  </a:cubicBezTo>
                  <a:cubicBezTo>
                    <a:pt x="101" y="159"/>
                    <a:pt x="107" y="166"/>
                    <a:pt x="107" y="17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27" y="166"/>
                    <a:pt x="120" y="159"/>
                    <a:pt x="117" y="156"/>
                  </a:cubicBezTo>
                  <a:close/>
                </a:path>
              </a:pathLst>
            </a:custGeom>
            <a:solidFill>
              <a:srgbClr val="F0B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36"/>
            <p:cNvSpPr>
              <a:spLocks/>
            </p:cNvSpPr>
            <p:nvPr/>
          </p:nvSpPr>
          <p:spPr bwMode="auto">
            <a:xfrm>
              <a:off x="6534150" y="5260976"/>
              <a:ext cx="49213" cy="266700"/>
            </a:xfrm>
            <a:custGeom>
              <a:avLst/>
              <a:gdLst>
                <a:gd name="T0" fmla="*/ 13 w 13"/>
                <a:gd name="T1" fmla="*/ 32 h 70"/>
                <a:gd name="T2" fmla="*/ 13 w 13"/>
                <a:gd name="T3" fmla="*/ 21 h 70"/>
                <a:gd name="T4" fmla="*/ 0 w 13"/>
                <a:gd name="T5" fmla="*/ 0 h 70"/>
                <a:gd name="T6" fmla="*/ 7 w 13"/>
                <a:gd name="T7" fmla="*/ 17 h 70"/>
                <a:gd name="T8" fmla="*/ 7 w 13"/>
                <a:gd name="T9" fmla="*/ 27 h 70"/>
                <a:gd name="T10" fmla="*/ 7 w 13"/>
                <a:gd name="T11" fmla="*/ 70 h 70"/>
                <a:gd name="T12" fmla="*/ 13 w 13"/>
                <a:gd name="T13" fmla="*/ 70 h 70"/>
                <a:gd name="T14" fmla="*/ 13 w 13"/>
                <a:gd name="T15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0">
                  <a:moveTo>
                    <a:pt x="13" y="3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12"/>
                    <a:pt x="8" y="4"/>
                    <a:pt x="0" y="0"/>
                  </a:cubicBezTo>
                  <a:cubicBezTo>
                    <a:pt x="5" y="4"/>
                    <a:pt x="7" y="10"/>
                    <a:pt x="7" y="1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9" y="70"/>
                    <a:pt x="11" y="70"/>
                    <a:pt x="13" y="70"/>
                  </a:cubicBezTo>
                  <a:lnTo>
                    <a:pt x="13" y="32"/>
                  </a:lnTo>
                  <a:close/>
                </a:path>
              </a:pathLst>
            </a:custGeom>
            <a:solidFill>
              <a:srgbClr val="FD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6583363" y="5291138"/>
              <a:ext cx="60325" cy="236538"/>
            </a:xfrm>
            <a:custGeom>
              <a:avLst/>
              <a:gdLst>
                <a:gd name="T0" fmla="*/ 16 w 16"/>
                <a:gd name="T1" fmla="*/ 0 h 62"/>
                <a:gd name="T2" fmla="*/ 0 w 16"/>
                <a:gd name="T3" fmla="*/ 24 h 62"/>
                <a:gd name="T4" fmla="*/ 0 w 16"/>
                <a:gd name="T5" fmla="*/ 62 h 62"/>
                <a:gd name="T6" fmla="*/ 3 w 16"/>
                <a:gd name="T7" fmla="*/ 62 h 62"/>
                <a:gd name="T8" fmla="*/ 8 w 16"/>
                <a:gd name="T9" fmla="*/ 62 h 62"/>
                <a:gd name="T10" fmla="*/ 8 w 16"/>
                <a:gd name="T11" fmla="*/ 18 h 62"/>
                <a:gd name="T12" fmla="*/ 16 w 16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2">
                  <a:moveTo>
                    <a:pt x="16" y="0"/>
                  </a:moveTo>
                  <a:cubicBezTo>
                    <a:pt x="7" y="4"/>
                    <a:pt x="0" y="13"/>
                    <a:pt x="0" y="2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2" y="62"/>
                    <a:pt x="3" y="62"/>
                  </a:cubicBezTo>
                  <a:cubicBezTo>
                    <a:pt x="5" y="62"/>
                    <a:pt x="7" y="62"/>
                    <a:pt x="8" y="6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1"/>
                    <a:pt x="11" y="5"/>
                    <a:pt x="16" y="0"/>
                  </a:cubicBezTo>
                  <a:close/>
                </a:path>
              </a:pathLst>
            </a:custGeom>
            <a:solidFill>
              <a:srgbClr val="F0B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6319838" y="5199063"/>
              <a:ext cx="68263" cy="320675"/>
            </a:xfrm>
            <a:custGeom>
              <a:avLst/>
              <a:gdLst>
                <a:gd name="T0" fmla="*/ 18 w 18"/>
                <a:gd name="T1" fmla="*/ 37 h 84"/>
                <a:gd name="T2" fmla="*/ 18 w 18"/>
                <a:gd name="T3" fmla="*/ 25 h 84"/>
                <a:gd name="T4" fmla="*/ 0 w 18"/>
                <a:gd name="T5" fmla="*/ 0 h 84"/>
                <a:gd name="T6" fmla="*/ 12 w 18"/>
                <a:gd name="T7" fmla="*/ 22 h 84"/>
                <a:gd name="T8" fmla="*/ 12 w 18"/>
                <a:gd name="T9" fmla="*/ 35 h 84"/>
                <a:gd name="T10" fmla="*/ 12 w 18"/>
                <a:gd name="T11" fmla="*/ 83 h 84"/>
                <a:gd name="T12" fmla="*/ 18 w 18"/>
                <a:gd name="T13" fmla="*/ 84 h 84"/>
                <a:gd name="T14" fmla="*/ 18 w 18"/>
                <a:gd name="T15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84">
                  <a:moveTo>
                    <a:pt x="18" y="37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13"/>
                    <a:pt x="10" y="3"/>
                    <a:pt x="0" y="0"/>
                  </a:cubicBezTo>
                  <a:cubicBezTo>
                    <a:pt x="7" y="5"/>
                    <a:pt x="12" y="13"/>
                    <a:pt x="12" y="22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3"/>
                    <a:pt x="16" y="84"/>
                    <a:pt x="18" y="8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D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6388100" y="5260976"/>
              <a:ext cx="50800" cy="258763"/>
            </a:xfrm>
            <a:custGeom>
              <a:avLst/>
              <a:gdLst>
                <a:gd name="T0" fmla="*/ 8 w 13"/>
                <a:gd name="T1" fmla="*/ 68 h 68"/>
                <a:gd name="T2" fmla="*/ 8 w 13"/>
                <a:gd name="T3" fmla="*/ 15 h 68"/>
                <a:gd name="T4" fmla="*/ 13 w 13"/>
                <a:gd name="T5" fmla="*/ 0 h 68"/>
                <a:gd name="T6" fmla="*/ 0 w 13"/>
                <a:gd name="T7" fmla="*/ 21 h 68"/>
                <a:gd name="T8" fmla="*/ 0 w 13"/>
                <a:gd name="T9" fmla="*/ 68 h 68"/>
                <a:gd name="T10" fmla="*/ 8 w 13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8">
                  <a:moveTo>
                    <a:pt x="8" y="68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9"/>
                    <a:pt x="10" y="4"/>
                    <a:pt x="13" y="0"/>
                  </a:cubicBezTo>
                  <a:cubicBezTo>
                    <a:pt x="5" y="4"/>
                    <a:pt x="0" y="12"/>
                    <a:pt x="0" y="2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8"/>
                    <a:pt x="5" y="68"/>
                    <a:pt x="8" y="68"/>
                  </a:cubicBezTo>
                  <a:close/>
                </a:path>
              </a:pathLst>
            </a:custGeom>
            <a:solidFill>
              <a:srgbClr val="F0B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6153150" y="4806951"/>
              <a:ext cx="46038" cy="688975"/>
            </a:xfrm>
            <a:custGeom>
              <a:avLst/>
              <a:gdLst>
                <a:gd name="T0" fmla="*/ 12 w 12"/>
                <a:gd name="T1" fmla="*/ 181 h 181"/>
                <a:gd name="T2" fmla="*/ 12 w 12"/>
                <a:gd name="T3" fmla="*/ 128 h 181"/>
                <a:gd name="T4" fmla="*/ 12 w 12"/>
                <a:gd name="T5" fmla="*/ 21 h 181"/>
                <a:gd name="T6" fmla="*/ 0 w 12"/>
                <a:gd name="T7" fmla="*/ 0 h 181"/>
                <a:gd name="T8" fmla="*/ 5 w 12"/>
                <a:gd name="T9" fmla="*/ 15 h 181"/>
                <a:gd name="T10" fmla="*/ 5 w 12"/>
                <a:gd name="T11" fmla="*/ 121 h 181"/>
                <a:gd name="T12" fmla="*/ 5 w 12"/>
                <a:gd name="T13" fmla="*/ 181 h 181"/>
                <a:gd name="T14" fmla="*/ 12 w 12"/>
                <a:gd name="T1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1">
                  <a:moveTo>
                    <a:pt x="12" y="181"/>
                  </a:moveTo>
                  <a:cubicBezTo>
                    <a:pt x="12" y="128"/>
                    <a:pt x="12" y="128"/>
                    <a:pt x="12" y="128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2"/>
                    <a:pt x="7" y="4"/>
                    <a:pt x="0" y="0"/>
                  </a:cubicBezTo>
                  <a:cubicBezTo>
                    <a:pt x="3" y="4"/>
                    <a:pt x="5" y="9"/>
                    <a:pt x="5" y="15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7" y="181"/>
                    <a:pt x="9" y="181"/>
                    <a:pt x="12" y="181"/>
                  </a:cubicBezTo>
                  <a:close/>
                </a:path>
              </a:pathLst>
            </a:custGeom>
            <a:solidFill>
              <a:srgbClr val="FD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6199188" y="5199063"/>
              <a:ext cx="79375" cy="296863"/>
            </a:xfrm>
            <a:custGeom>
              <a:avLst/>
              <a:gdLst>
                <a:gd name="T0" fmla="*/ 8 w 21"/>
                <a:gd name="T1" fmla="*/ 76 h 78"/>
                <a:gd name="T2" fmla="*/ 8 w 21"/>
                <a:gd name="T3" fmla="*/ 22 h 78"/>
                <a:gd name="T4" fmla="*/ 21 w 21"/>
                <a:gd name="T5" fmla="*/ 0 h 78"/>
                <a:gd name="T6" fmla="*/ 0 w 21"/>
                <a:gd name="T7" fmla="*/ 25 h 78"/>
                <a:gd name="T8" fmla="*/ 0 w 21"/>
                <a:gd name="T9" fmla="*/ 78 h 78"/>
                <a:gd name="T10" fmla="*/ 8 w 21"/>
                <a:gd name="T11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8">
                  <a:moveTo>
                    <a:pt x="8" y="76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12"/>
                    <a:pt x="13" y="4"/>
                    <a:pt x="21" y="0"/>
                  </a:cubicBezTo>
                  <a:cubicBezTo>
                    <a:pt x="9" y="2"/>
                    <a:pt x="0" y="12"/>
                    <a:pt x="0" y="2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5" y="77"/>
                    <a:pt x="8" y="76"/>
                  </a:cubicBezTo>
                  <a:close/>
                </a:path>
              </a:pathLst>
            </a:custGeom>
            <a:solidFill>
              <a:srgbClr val="F0B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6678613" y="5299076"/>
              <a:ext cx="95250" cy="849313"/>
            </a:xfrm>
            <a:custGeom>
              <a:avLst/>
              <a:gdLst>
                <a:gd name="T0" fmla="*/ 25 w 25"/>
                <a:gd name="T1" fmla="*/ 174 h 223"/>
                <a:gd name="T2" fmla="*/ 25 w 25"/>
                <a:gd name="T3" fmla="*/ 174 h 223"/>
                <a:gd name="T4" fmla="*/ 25 w 25"/>
                <a:gd name="T5" fmla="*/ 22 h 223"/>
                <a:gd name="T6" fmla="*/ 12 w 25"/>
                <a:gd name="T7" fmla="*/ 0 h 223"/>
                <a:gd name="T8" fmla="*/ 19 w 25"/>
                <a:gd name="T9" fmla="*/ 16 h 223"/>
                <a:gd name="T10" fmla="*/ 19 w 25"/>
                <a:gd name="T11" fmla="*/ 169 h 223"/>
                <a:gd name="T12" fmla="*/ 18 w 25"/>
                <a:gd name="T13" fmla="*/ 172 h 223"/>
                <a:gd name="T14" fmla="*/ 9 w 25"/>
                <a:gd name="T15" fmla="*/ 188 h 223"/>
                <a:gd name="T16" fmla="*/ 0 w 25"/>
                <a:gd name="T17" fmla="*/ 223 h 223"/>
                <a:gd name="T18" fmla="*/ 10 w 25"/>
                <a:gd name="T19" fmla="*/ 223 h 223"/>
                <a:gd name="T20" fmla="*/ 18 w 25"/>
                <a:gd name="T21" fmla="*/ 192 h 223"/>
                <a:gd name="T22" fmla="*/ 25 w 25"/>
                <a:gd name="T23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3">
                  <a:moveTo>
                    <a:pt x="25" y="174"/>
                  </a:moveTo>
                  <a:cubicBezTo>
                    <a:pt x="25" y="174"/>
                    <a:pt x="25" y="174"/>
                    <a:pt x="25" y="174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2"/>
                    <a:pt x="20" y="4"/>
                    <a:pt x="12" y="0"/>
                  </a:cubicBezTo>
                  <a:cubicBezTo>
                    <a:pt x="16" y="4"/>
                    <a:pt x="19" y="10"/>
                    <a:pt x="19" y="16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71"/>
                    <a:pt x="18" y="172"/>
                    <a:pt x="18" y="172"/>
                  </a:cubicBezTo>
                  <a:cubicBezTo>
                    <a:pt x="17" y="177"/>
                    <a:pt x="13" y="184"/>
                    <a:pt x="9" y="188"/>
                  </a:cubicBezTo>
                  <a:cubicBezTo>
                    <a:pt x="4" y="194"/>
                    <a:pt x="0" y="223"/>
                    <a:pt x="0" y="223"/>
                  </a:cubicBezTo>
                  <a:cubicBezTo>
                    <a:pt x="6" y="223"/>
                    <a:pt x="10" y="223"/>
                    <a:pt x="10" y="223"/>
                  </a:cubicBezTo>
                  <a:cubicBezTo>
                    <a:pt x="10" y="223"/>
                    <a:pt x="12" y="198"/>
                    <a:pt x="18" y="192"/>
                  </a:cubicBezTo>
                  <a:cubicBezTo>
                    <a:pt x="23" y="186"/>
                    <a:pt x="25" y="180"/>
                    <a:pt x="25" y="174"/>
                  </a:cubicBezTo>
                  <a:close/>
                </a:path>
              </a:pathLst>
            </a:custGeom>
            <a:solidFill>
              <a:srgbClr val="FD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6746875" y="5942013"/>
              <a:ext cx="3175" cy="12700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1" y="2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D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6003925" y="4803776"/>
              <a:ext cx="53975" cy="944563"/>
            </a:xfrm>
            <a:custGeom>
              <a:avLst/>
              <a:gdLst>
                <a:gd name="T0" fmla="*/ 8 w 14"/>
                <a:gd name="T1" fmla="*/ 248 h 248"/>
                <a:gd name="T2" fmla="*/ 8 w 14"/>
                <a:gd name="T3" fmla="*/ 16 h 248"/>
                <a:gd name="T4" fmla="*/ 14 w 14"/>
                <a:gd name="T5" fmla="*/ 0 h 248"/>
                <a:gd name="T6" fmla="*/ 0 w 14"/>
                <a:gd name="T7" fmla="*/ 22 h 248"/>
                <a:gd name="T8" fmla="*/ 0 w 14"/>
                <a:gd name="T9" fmla="*/ 234 h 248"/>
                <a:gd name="T10" fmla="*/ 8 w 14"/>
                <a:gd name="T1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8">
                  <a:moveTo>
                    <a:pt x="8" y="24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0"/>
                    <a:pt x="10" y="5"/>
                    <a:pt x="14" y="0"/>
                  </a:cubicBezTo>
                  <a:cubicBezTo>
                    <a:pt x="6" y="5"/>
                    <a:pt x="0" y="13"/>
                    <a:pt x="0" y="2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3" y="238"/>
                    <a:pt x="6" y="243"/>
                    <a:pt x="8" y="248"/>
                  </a:cubicBezTo>
                  <a:close/>
                </a:path>
              </a:pathLst>
            </a:custGeom>
            <a:solidFill>
              <a:srgbClr val="F0B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5638800" y="5424488"/>
              <a:ext cx="365125" cy="342900"/>
            </a:xfrm>
            <a:custGeom>
              <a:avLst/>
              <a:gdLst>
                <a:gd name="T0" fmla="*/ 78 w 96"/>
                <a:gd name="T1" fmla="*/ 41 h 90"/>
                <a:gd name="T2" fmla="*/ 13 w 96"/>
                <a:gd name="T3" fmla="*/ 16 h 90"/>
                <a:gd name="T4" fmla="*/ 0 w 96"/>
                <a:gd name="T5" fmla="*/ 29 h 90"/>
                <a:gd name="T6" fmla="*/ 7 w 96"/>
                <a:gd name="T7" fmla="*/ 24 h 90"/>
                <a:gd name="T8" fmla="*/ 72 w 96"/>
                <a:gd name="T9" fmla="*/ 49 h 90"/>
                <a:gd name="T10" fmla="*/ 96 w 96"/>
                <a:gd name="T11" fmla="*/ 90 h 90"/>
                <a:gd name="T12" fmla="*/ 96 w 96"/>
                <a:gd name="T13" fmla="*/ 71 h 90"/>
                <a:gd name="T14" fmla="*/ 78 w 96"/>
                <a:gd name="T1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90">
                  <a:moveTo>
                    <a:pt x="78" y="41"/>
                  </a:moveTo>
                  <a:cubicBezTo>
                    <a:pt x="62" y="19"/>
                    <a:pt x="38" y="0"/>
                    <a:pt x="13" y="16"/>
                  </a:cubicBezTo>
                  <a:cubicBezTo>
                    <a:pt x="6" y="21"/>
                    <a:pt x="2" y="25"/>
                    <a:pt x="0" y="29"/>
                  </a:cubicBezTo>
                  <a:cubicBezTo>
                    <a:pt x="2" y="27"/>
                    <a:pt x="4" y="25"/>
                    <a:pt x="7" y="24"/>
                  </a:cubicBezTo>
                  <a:cubicBezTo>
                    <a:pt x="31" y="8"/>
                    <a:pt x="56" y="27"/>
                    <a:pt x="72" y="49"/>
                  </a:cubicBezTo>
                  <a:cubicBezTo>
                    <a:pt x="79" y="58"/>
                    <a:pt x="87" y="74"/>
                    <a:pt x="96" y="90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0" y="59"/>
                    <a:pt x="83" y="48"/>
                    <a:pt x="78" y="41"/>
                  </a:cubicBezTo>
                  <a:close/>
                </a:path>
              </a:pathLst>
            </a:custGeom>
            <a:solidFill>
              <a:srgbClr val="FD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6030913" y="4818063"/>
              <a:ext cx="144463" cy="176213"/>
            </a:xfrm>
            <a:custGeom>
              <a:avLst/>
              <a:gdLst>
                <a:gd name="T0" fmla="*/ 38 w 38"/>
                <a:gd name="T1" fmla="*/ 34 h 46"/>
                <a:gd name="T2" fmla="*/ 26 w 38"/>
                <a:gd name="T3" fmla="*/ 46 h 46"/>
                <a:gd name="T4" fmla="*/ 11 w 38"/>
                <a:gd name="T5" fmla="*/ 46 h 46"/>
                <a:gd name="T6" fmla="*/ 0 w 38"/>
                <a:gd name="T7" fmla="*/ 34 h 46"/>
                <a:gd name="T8" fmla="*/ 0 w 38"/>
                <a:gd name="T9" fmla="*/ 12 h 46"/>
                <a:gd name="T10" fmla="*/ 11 w 38"/>
                <a:gd name="T11" fmla="*/ 0 h 46"/>
                <a:gd name="T12" fmla="*/ 26 w 38"/>
                <a:gd name="T13" fmla="*/ 0 h 46"/>
                <a:gd name="T14" fmla="*/ 38 w 38"/>
                <a:gd name="T15" fmla="*/ 12 h 46"/>
                <a:gd name="T16" fmla="*/ 38 w 38"/>
                <a:gd name="T17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6">
                  <a:moveTo>
                    <a:pt x="38" y="34"/>
                  </a:moveTo>
                  <a:cubicBezTo>
                    <a:pt x="38" y="41"/>
                    <a:pt x="32" y="46"/>
                    <a:pt x="26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0"/>
                    <a:pt x="38" y="5"/>
                    <a:pt x="38" y="12"/>
                  </a:cubicBez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5635625" y="5522913"/>
              <a:ext cx="169863" cy="179388"/>
            </a:xfrm>
            <a:custGeom>
              <a:avLst/>
              <a:gdLst>
                <a:gd name="T0" fmla="*/ 40 w 45"/>
                <a:gd name="T1" fmla="*/ 43 h 47"/>
                <a:gd name="T2" fmla="*/ 35 w 45"/>
                <a:gd name="T3" fmla="*/ 47 h 47"/>
                <a:gd name="T4" fmla="*/ 28 w 45"/>
                <a:gd name="T5" fmla="*/ 40 h 47"/>
                <a:gd name="T6" fmla="*/ 3 w 45"/>
                <a:gd name="T7" fmla="*/ 15 h 47"/>
                <a:gd name="T8" fmla="*/ 0 w 45"/>
                <a:gd name="T9" fmla="*/ 9 h 47"/>
                <a:gd name="T10" fmla="*/ 5 w 45"/>
                <a:gd name="T11" fmla="*/ 5 h 47"/>
                <a:gd name="T12" fmla="*/ 23 w 45"/>
                <a:gd name="T13" fmla="*/ 6 h 47"/>
                <a:gd name="T14" fmla="*/ 40 w 45"/>
                <a:gd name="T15" fmla="*/ 24 h 47"/>
                <a:gd name="T16" fmla="*/ 40 w 45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40" y="43"/>
                  </a:moveTo>
                  <a:cubicBezTo>
                    <a:pt x="35" y="47"/>
                    <a:pt x="35" y="47"/>
                    <a:pt x="35" y="47"/>
                  </a:cubicBezTo>
                  <a:cubicBezTo>
                    <a:pt x="33" y="44"/>
                    <a:pt x="31" y="42"/>
                    <a:pt x="28" y="40"/>
                  </a:cubicBezTo>
                  <a:cubicBezTo>
                    <a:pt x="19" y="32"/>
                    <a:pt x="9" y="23"/>
                    <a:pt x="3" y="15"/>
                  </a:cubicBezTo>
                  <a:cubicBezTo>
                    <a:pt x="2" y="13"/>
                    <a:pt x="1" y="11"/>
                    <a:pt x="0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3" y="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30"/>
                    <a:pt x="45" y="38"/>
                    <a:pt x="4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6008688" y="6145213"/>
              <a:ext cx="760413" cy="166688"/>
            </a:xfrm>
            <a:custGeom>
              <a:avLst/>
              <a:gdLst>
                <a:gd name="T0" fmla="*/ 307 w 479"/>
                <a:gd name="T1" fmla="*/ 105 h 105"/>
                <a:gd name="T2" fmla="*/ 0 w 479"/>
                <a:gd name="T3" fmla="*/ 105 h 105"/>
                <a:gd name="T4" fmla="*/ 0 w 479"/>
                <a:gd name="T5" fmla="*/ 0 h 105"/>
                <a:gd name="T6" fmla="*/ 48 w 479"/>
                <a:gd name="T7" fmla="*/ 0 h 105"/>
                <a:gd name="T8" fmla="*/ 307 w 479"/>
                <a:gd name="T9" fmla="*/ 0 h 105"/>
                <a:gd name="T10" fmla="*/ 405 w 479"/>
                <a:gd name="T11" fmla="*/ 0 h 105"/>
                <a:gd name="T12" fmla="*/ 479 w 479"/>
                <a:gd name="T13" fmla="*/ 0 h 105"/>
                <a:gd name="T14" fmla="*/ 479 w 479"/>
                <a:gd name="T15" fmla="*/ 105 h 105"/>
                <a:gd name="T16" fmla="*/ 307 w 479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105">
                  <a:moveTo>
                    <a:pt x="30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307" y="0"/>
                  </a:lnTo>
                  <a:lnTo>
                    <a:pt x="405" y="0"/>
                  </a:lnTo>
                  <a:lnTo>
                    <a:pt x="479" y="0"/>
                  </a:lnTo>
                  <a:lnTo>
                    <a:pt x="479" y="105"/>
                  </a:lnTo>
                  <a:lnTo>
                    <a:pt x="307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6496050" y="6151563"/>
              <a:ext cx="273050" cy="168275"/>
            </a:xfrm>
            <a:custGeom>
              <a:avLst/>
              <a:gdLst>
                <a:gd name="T0" fmla="*/ 16 w 172"/>
                <a:gd name="T1" fmla="*/ 5 h 106"/>
                <a:gd name="T2" fmla="*/ 172 w 172"/>
                <a:gd name="T3" fmla="*/ 0 h 106"/>
                <a:gd name="T4" fmla="*/ 172 w 172"/>
                <a:gd name="T5" fmla="*/ 106 h 106"/>
                <a:gd name="T6" fmla="*/ 0 w 172"/>
                <a:gd name="T7" fmla="*/ 106 h 106"/>
                <a:gd name="T8" fmla="*/ 16 w 172"/>
                <a:gd name="T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06">
                  <a:moveTo>
                    <a:pt x="16" y="5"/>
                  </a:moveTo>
                  <a:lnTo>
                    <a:pt x="172" y="0"/>
                  </a:lnTo>
                  <a:lnTo>
                    <a:pt x="172" y="106"/>
                  </a:lnTo>
                  <a:lnTo>
                    <a:pt x="0" y="106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6640513" y="6208713"/>
              <a:ext cx="87313" cy="88900"/>
            </a:xfrm>
            <a:custGeom>
              <a:avLst/>
              <a:gdLst>
                <a:gd name="T0" fmla="*/ 15 w 23"/>
                <a:gd name="T1" fmla="*/ 21 h 23"/>
                <a:gd name="T2" fmla="*/ 21 w 23"/>
                <a:gd name="T3" fmla="*/ 8 h 23"/>
                <a:gd name="T4" fmla="*/ 7 w 23"/>
                <a:gd name="T5" fmla="*/ 2 h 23"/>
                <a:gd name="T6" fmla="*/ 2 w 23"/>
                <a:gd name="T7" fmla="*/ 15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20" y="19"/>
                    <a:pt x="23" y="13"/>
                    <a:pt x="21" y="8"/>
                  </a:cubicBezTo>
                  <a:cubicBezTo>
                    <a:pt x="18" y="3"/>
                    <a:pt x="13" y="0"/>
                    <a:pt x="7" y="2"/>
                  </a:cubicBezTo>
                  <a:cubicBezTo>
                    <a:pt x="2" y="4"/>
                    <a:pt x="0" y="10"/>
                    <a:pt x="2" y="15"/>
                  </a:cubicBezTo>
                  <a:cubicBezTo>
                    <a:pt x="4" y="21"/>
                    <a:pt x="9" y="23"/>
                    <a:pt x="15" y="21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6632575" y="6205538"/>
              <a:ext cx="87313" cy="87313"/>
            </a:xfrm>
            <a:custGeom>
              <a:avLst/>
              <a:gdLst>
                <a:gd name="T0" fmla="*/ 15 w 23"/>
                <a:gd name="T1" fmla="*/ 21 h 23"/>
                <a:gd name="T2" fmla="*/ 21 w 23"/>
                <a:gd name="T3" fmla="*/ 8 h 23"/>
                <a:gd name="T4" fmla="*/ 8 w 23"/>
                <a:gd name="T5" fmla="*/ 2 h 23"/>
                <a:gd name="T6" fmla="*/ 2 w 23"/>
                <a:gd name="T7" fmla="*/ 15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21" y="19"/>
                    <a:pt x="23" y="13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3" y="4"/>
                    <a:pt x="0" y="10"/>
                    <a:pt x="2" y="15"/>
                  </a:cubicBezTo>
                  <a:cubicBezTo>
                    <a:pt x="4" y="21"/>
                    <a:pt x="10" y="23"/>
                    <a:pt x="1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6654800" y="6251576"/>
              <a:ext cx="12700" cy="11113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6667500" y="6227763"/>
              <a:ext cx="6350" cy="12700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2 h 3"/>
                <a:gd name="T4" fmla="*/ 2 w 2"/>
                <a:gd name="T5" fmla="*/ 1 h 3"/>
                <a:gd name="T6" fmla="*/ 1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1" y="3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6689725" y="6240463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2 w 3"/>
                <a:gd name="T5" fmla="*/ 2 h 2"/>
                <a:gd name="T6" fmla="*/ 2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6678613" y="6262688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0 w 3"/>
                <a:gd name="T5" fmla="*/ 2 h 3"/>
                <a:gd name="T6" fmla="*/ 2 w 3"/>
                <a:gd name="T7" fmla="*/ 2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3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5995988" y="6311901"/>
              <a:ext cx="830263" cy="557213"/>
            </a:xfrm>
            <a:custGeom>
              <a:avLst/>
              <a:gdLst>
                <a:gd name="T0" fmla="*/ 0 w 523"/>
                <a:gd name="T1" fmla="*/ 351 h 351"/>
                <a:gd name="T2" fmla="*/ 0 w 523"/>
                <a:gd name="T3" fmla="*/ 0 h 351"/>
                <a:gd name="T4" fmla="*/ 8 w 523"/>
                <a:gd name="T5" fmla="*/ 0 h 351"/>
                <a:gd name="T6" fmla="*/ 315 w 523"/>
                <a:gd name="T7" fmla="*/ 0 h 351"/>
                <a:gd name="T8" fmla="*/ 487 w 523"/>
                <a:gd name="T9" fmla="*/ 0 h 351"/>
                <a:gd name="T10" fmla="*/ 523 w 523"/>
                <a:gd name="T11" fmla="*/ 0 h 351"/>
                <a:gd name="T12" fmla="*/ 523 w 523"/>
                <a:gd name="T13" fmla="*/ 351 h 351"/>
                <a:gd name="T14" fmla="*/ 0 w 523"/>
                <a:gd name="T15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351">
                  <a:moveTo>
                    <a:pt x="0" y="35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315" y="0"/>
                  </a:lnTo>
                  <a:lnTo>
                    <a:pt x="487" y="0"/>
                  </a:lnTo>
                  <a:lnTo>
                    <a:pt x="523" y="0"/>
                  </a:lnTo>
                  <a:lnTo>
                    <a:pt x="523" y="35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6480175" y="6319838"/>
              <a:ext cx="346075" cy="549275"/>
            </a:xfrm>
            <a:custGeom>
              <a:avLst/>
              <a:gdLst>
                <a:gd name="T0" fmla="*/ 0 w 218"/>
                <a:gd name="T1" fmla="*/ 346 h 346"/>
                <a:gd name="T2" fmla="*/ 34 w 218"/>
                <a:gd name="T3" fmla="*/ 12 h 346"/>
                <a:gd name="T4" fmla="*/ 218 w 218"/>
                <a:gd name="T5" fmla="*/ 0 h 346"/>
                <a:gd name="T6" fmla="*/ 218 w 218"/>
                <a:gd name="T7" fmla="*/ 346 h 346"/>
                <a:gd name="T8" fmla="*/ 0 w 218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346">
                  <a:moveTo>
                    <a:pt x="0" y="346"/>
                  </a:moveTo>
                  <a:lnTo>
                    <a:pt x="34" y="12"/>
                  </a:lnTo>
                  <a:lnTo>
                    <a:pt x="218" y="0"/>
                  </a:lnTo>
                  <a:lnTo>
                    <a:pt x="218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58"/>
            <p:cNvSpPr>
              <a:spLocks/>
            </p:cNvSpPr>
            <p:nvPr/>
          </p:nvSpPr>
          <p:spPr bwMode="auto">
            <a:xfrm>
              <a:off x="6648450" y="6445251"/>
              <a:ext cx="82550" cy="87313"/>
            </a:xfrm>
            <a:custGeom>
              <a:avLst/>
              <a:gdLst>
                <a:gd name="T0" fmla="*/ 15 w 22"/>
                <a:gd name="T1" fmla="*/ 21 h 23"/>
                <a:gd name="T2" fmla="*/ 20 w 22"/>
                <a:gd name="T3" fmla="*/ 8 h 23"/>
                <a:gd name="T4" fmla="*/ 7 w 22"/>
                <a:gd name="T5" fmla="*/ 2 h 23"/>
                <a:gd name="T6" fmla="*/ 2 w 22"/>
                <a:gd name="T7" fmla="*/ 15 h 23"/>
                <a:gd name="T8" fmla="*/ 15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5" y="21"/>
                  </a:moveTo>
                  <a:cubicBezTo>
                    <a:pt x="20" y="19"/>
                    <a:pt x="22" y="13"/>
                    <a:pt x="20" y="8"/>
                  </a:cubicBezTo>
                  <a:cubicBezTo>
                    <a:pt x="18" y="2"/>
                    <a:pt x="13" y="0"/>
                    <a:pt x="7" y="2"/>
                  </a:cubicBezTo>
                  <a:cubicBezTo>
                    <a:pt x="2" y="4"/>
                    <a:pt x="0" y="10"/>
                    <a:pt x="2" y="15"/>
                  </a:cubicBezTo>
                  <a:cubicBezTo>
                    <a:pt x="4" y="20"/>
                    <a:pt x="9" y="23"/>
                    <a:pt x="15" y="2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6640513" y="6442076"/>
              <a:ext cx="87313" cy="87313"/>
            </a:xfrm>
            <a:custGeom>
              <a:avLst/>
              <a:gdLst>
                <a:gd name="T0" fmla="*/ 15 w 23"/>
                <a:gd name="T1" fmla="*/ 21 h 23"/>
                <a:gd name="T2" fmla="*/ 21 w 23"/>
                <a:gd name="T3" fmla="*/ 8 h 23"/>
                <a:gd name="T4" fmla="*/ 8 w 23"/>
                <a:gd name="T5" fmla="*/ 2 h 23"/>
                <a:gd name="T6" fmla="*/ 2 w 23"/>
                <a:gd name="T7" fmla="*/ 15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21" y="19"/>
                    <a:pt x="23" y="13"/>
                    <a:pt x="21" y="8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3" y="4"/>
                    <a:pt x="0" y="10"/>
                    <a:pt x="2" y="15"/>
                  </a:cubicBezTo>
                  <a:cubicBezTo>
                    <a:pt x="4" y="20"/>
                    <a:pt x="10" y="23"/>
                    <a:pt x="1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6662738" y="6483351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1 h 3"/>
                <a:gd name="T4" fmla="*/ 1 w 3"/>
                <a:gd name="T5" fmla="*/ 1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61"/>
            <p:cNvSpPr>
              <a:spLocks/>
            </p:cNvSpPr>
            <p:nvPr/>
          </p:nvSpPr>
          <p:spPr bwMode="auto">
            <a:xfrm>
              <a:off x="6673850" y="6461126"/>
              <a:ext cx="7938" cy="11113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2 w 2"/>
                <a:gd name="T5" fmla="*/ 1 h 3"/>
                <a:gd name="T6" fmla="*/ 1 w 2"/>
                <a:gd name="T7" fmla="*/ 1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62"/>
            <p:cNvSpPr>
              <a:spLocks/>
            </p:cNvSpPr>
            <p:nvPr/>
          </p:nvSpPr>
          <p:spPr bwMode="auto">
            <a:xfrm>
              <a:off x="6697663" y="6472238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63"/>
            <p:cNvSpPr>
              <a:spLocks/>
            </p:cNvSpPr>
            <p:nvPr/>
          </p:nvSpPr>
          <p:spPr bwMode="auto">
            <a:xfrm>
              <a:off x="6686550" y="6494463"/>
              <a:ext cx="11113" cy="12700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0 w 3"/>
                <a:gd name="T5" fmla="*/ 2 h 3"/>
                <a:gd name="T6" fmla="*/ 2 w 3"/>
                <a:gd name="T7" fmla="*/ 3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" name="Freeform 5"/>
          <p:cNvSpPr>
            <a:spLocks noEditPoints="1"/>
          </p:cNvSpPr>
          <p:nvPr/>
        </p:nvSpPr>
        <p:spPr bwMode="auto">
          <a:xfrm>
            <a:off x="5834372" y="2214311"/>
            <a:ext cx="483500" cy="549249"/>
          </a:xfrm>
          <a:custGeom>
            <a:avLst/>
            <a:gdLst>
              <a:gd name="T0" fmla="*/ 40 w 126"/>
              <a:gd name="T1" fmla="*/ 112 h 143"/>
              <a:gd name="T2" fmla="*/ 30 w 126"/>
              <a:gd name="T3" fmla="*/ 86 h 143"/>
              <a:gd name="T4" fmla="*/ 24 w 126"/>
              <a:gd name="T5" fmla="*/ 64 h 143"/>
              <a:gd name="T6" fmla="*/ 63 w 126"/>
              <a:gd name="T7" fmla="*/ 25 h 143"/>
              <a:gd name="T8" fmla="*/ 103 w 126"/>
              <a:gd name="T9" fmla="*/ 64 h 143"/>
              <a:gd name="T10" fmla="*/ 96 w 126"/>
              <a:gd name="T11" fmla="*/ 86 h 143"/>
              <a:gd name="T12" fmla="*/ 86 w 126"/>
              <a:gd name="T13" fmla="*/ 107 h 143"/>
              <a:gd name="T14" fmla="*/ 63 w 126"/>
              <a:gd name="T15" fmla="*/ 40 h 143"/>
              <a:gd name="T16" fmla="*/ 40 w 126"/>
              <a:gd name="T17" fmla="*/ 64 h 143"/>
              <a:gd name="T18" fmla="*/ 63 w 126"/>
              <a:gd name="T19" fmla="*/ 87 h 143"/>
              <a:gd name="T20" fmla="*/ 87 w 126"/>
              <a:gd name="T21" fmla="*/ 64 h 143"/>
              <a:gd name="T22" fmla="*/ 63 w 126"/>
              <a:gd name="T23" fmla="*/ 40 h 143"/>
              <a:gd name="T24" fmla="*/ 54 w 126"/>
              <a:gd name="T25" fmla="*/ 68 h 143"/>
              <a:gd name="T26" fmla="*/ 61 w 126"/>
              <a:gd name="T27" fmla="*/ 76 h 143"/>
              <a:gd name="T28" fmla="*/ 72 w 126"/>
              <a:gd name="T29" fmla="*/ 56 h 143"/>
              <a:gd name="T30" fmla="*/ 63 w 126"/>
              <a:gd name="T31" fmla="*/ 13 h 143"/>
              <a:gd name="T32" fmla="*/ 63 w 126"/>
              <a:gd name="T33" fmla="*/ 0 h 143"/>
              <a:gd name="T34" fmla="*/ 38 w 126"/>
              <a:gd name="T35" fmla="*/ 19 h 143"/>
              <a:gd name="T36" fmla="*/ 32 w 126"/>
              <a:gd name="T37" fmla="*/ 9 h 143"/>
              <a:gd name="T38" fmla="*/ 9 w 126"/>
              <a:gd name="T39" fmla="*/ 32 h 143"/>
              <a:gd name="T40" fmla="*/ 19 w 126"/>
              <a:gd name="T41" fmla="*/ 38 h 143"/>
              <a:gd name="T42" fmla="*/ 0 w 126"/>
              <a:gd name="T43" fmla="*/ 64 h 143"/>
              <a:gd name="T44" fmla="*/ 12 w 126"/>
              <a:gd name="T45" fmla="*/ 64 h 143"/>
              <a:gd name="T46" fmla="*/ 95 w 126"/>
              <a:gd name="T47" fmla="*/ 9 h 143"/>
              <a:gd name="T48" fmla="*/ 89 w 126"/>
              <a:gd name="T49" fmla="*/ 19 h 143"/>
              <a:gd name="T50" fmla="*/ 118 w 126"/>
              <a:gd name="T51" fmla="*/ 32 h 143"/>
              <a:gd name="T52" fmla="*/ 107 w 126"/>
              <a:gd name="T53" fmla="*/ 38 h 143"/>
              <a:gd name="T54" fmla="*/ 114 w 126"/>
              <a:gd name="T55" fmla="*/ 64 h 143"/>
              <a:gd name="T56" fmla="*/ 126 w 126"/>
              <a:gd name="T57" fmla="*/ 64 h 143"/>
              <a:gd name="T58" fmla="*/ 77 w 126"/>
              <a:gd name="T59" fmla="*/ 115 h 143"/>
              <a:gd name="T60" fmla="*/ 46 w 126"/>
              <a:gd name="T61" fmla="*/ 124 h 143"/>
              <a:gd name="T62" fmla="*/ 43 w 126"/>
              <a:gd name="T63" fmla="*/ 129 h 143"/>
              <a:gd name="T64" fmla="*/ 48 w 126"/>
              <a:gd name="T65" fmla="*/ 134 h 143"/>
              <a:gd name="T66" fmla="*/ 50 w 126"/>
              <a:gd name="T67" fmla="*/ 134 h 143"/>
              <a:gd name="T68" fmla="*/ 77 w 126"/>
              <a:gd name="T69" fmla="*/ 126 h 143"/>
              <a:gd name="T70" fmla="*/ 77 w 126"/>
              <a:gd name="T71" fmla="*/ 126 h 143"/>
              <a:gd name="T72" fmla="*/ 79 w 126"/>
              <a:gd name="T73" fmla="*/ 126 h 143"/>
              <a:gd name="T74" fmla="*/ 84 w 126"/>
              <a:gd name="T75" fmla="*/ 131 h 143"/>
              <a:gd name="T76" fmla="*/ 80 w 126"/>
              <a:gd name="T77" fmla="*/ 136 h 143"/>
              <a:gd name="T78" fmla="*/ 54 w 126"/>
              <a:gd name="T7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6" h="143">
                <a:moveTo>
                  <a:pt x="40" y="112"/>
                </a:moveTo>
                <a:cubicBezTo>
                  <a:pt x="41" y="105"/>
                  <a:pt x="39" y="99"/>
                  <a:pt x="30" y="86"/>
                </a:cubicBezTo>
                <a:cubicBezTo>
                  <a:pt x="26" y="80"/>
                  <a:pt x="24" y="72"/>
                  <a:pt x="24" y="64"/>
                </a:cubicBezTo>
                <a:cubicBezTo>
                  <a:pt x="24" y="43"/>
                  <a:pt x="41" y="25"/>
                  <a:pt x="63" y="25"/>
                </a:cubicBezTo>
                <a:cubicBezTo>
                  <a:pt x="85" y="25"/>
                  <a:pt x="103" y="43"/>
                  <a:pt x="103" y="64"/>
                </a:cubicBezTo>
                <a:cubicBezTo>
                  <a:pt x="103" y="72"/>
                  <a:pt x="100" y="80"/>
                  <a:pt x="96" y="86"/>
                </a:cubicBezTo>
                <a:cubicBezTo>
                  <a:pt x="90" y="96"/>
                  <a:pt x="87" y="102"/>
                  <a:pt x="86" y="107"/>
                </a:cubicBezTo>
                <a:moveTo>
                  <a:pt x="63" y="40"/>
                </a:moveTo>
                <a:cubicBezTo>
                  <a:pt x="50" y="40"/>
                  <a:pt x="40" y="51"/>
                  <a:pt x="40" y="64"/>
                </a:cubicBezTo>
                <a:cubicBezTo>
                  <a:pt x="40" y="77"/>
                  <a:pt x="50" y="87"/>
                  <a:pt x="63" y="87"/>
                </a:cubicBezTo>
                <a:cubicBezTo>
                  <a:pt x="76" y="87"/>
                  <a:pt x="87" y="77"/>
                  <a:pt x="87" y="64"/>
                </a:cubicBezTo>
                <a:cubicBezTo>
                  <a:pt x="87" y="51"/>
                  <a:pt x="76" y="40"/>
                  <a:pt x="63" y="40"/>
                </a:cubicBezTo>
                <a:close/>
                <a:moveTo>
                  <a:pt x="54" y="68"/>
                </a:moveTo>
                <a:cubicBezTo>
                  <a:pt x="61" y="76"/>
                  <a:pt x="61" y="76"/>
                  <a:pt x="61" y="76"/>
                </a:cubicBezTo>
                <a:cubicBezTo>
                  <a:pt x="72" y="56"/>
                  <a:pt x="72" y="56"/>
                  <a:pt x="72" y="56"/>
                </a:cubicBezTo>
                <a:moveTo>
                  <a:pt x="63" y="13"/>
                </a:moveTo>
                <a:cubicBezTo>
                  <a:pt x="63" y="0"/>
                  <a:pt x="63" y="0"/>
                  <a:pt x="63" y="0"/>
                </a:cubicBezTo>
                <a:moveTo>
                  <a:pt x="38" y="19"/>
                </a:moveTo>
                <a:cubicBezTo>
                  <a:pt x="32" y="9"/>
                  <a:pt x="32" y="9"/>
                  <a:pt x="32" y="9"/>
                </a:cubicBezTo>
                <a:moveTo>
                  <a:pt x="9" y="32"/>
                </a:moveTo>
                <a:cubicBezTo>
                  <a:pt x="19" y="38"/>
                  <a:pt x="19" y="38"/>
                  <a:pt x="19" y="38"/>
                </a:cubicBezTo>
                <a:moveTo>
                  <a:pt x="0" y="64"/>
                </a:moveTo>
                <a:cubicBezTo>
                  <a:pt x="12" y="64"/>
                  <a:pt x="12" y="64"/>
                  <a:pt x="12" y="64"/>
                </a:cubicBezTo>
                <a:moveTo>
                  <a:pt x="95" y="9"/>
                </a:moveTo>
                <a:cubicBezTo>
                  <a:pt x="89" y="19"/>
                  <a:pt x="89" y="19"/>
                  <a:pt x="89" y="19"/>
                </a:cubicBezTo>
                <a:moveTo>
                  <a:pt x="118" y="32"/>
                </a:moveTo>
                <a:cubicBezTo>
                  <a:pt x="107" y="38"/>
                  <a:pt x="107" y="38"/>
                  <a:pt x="107" y="38"/>
                </a:cubicBezTo>
                <a:moveTo>
                  <a:pt x="114" y="64"/>
                </a:moveTo>
                <a:cubicBezTo>
                  <a:pt x="126" y="64"/>
                  <a:pt x="126" y="64"/>
                  <a:pt x="126" y="64"/>
                </a:cubicBezTo>
                <a:moveTo>
                  <a:pt x="77" y="115"/>
                </a:moveTo>
                <a:cubicBezTo>
                  <a:pt x="77" y="115"/>
                  <a:pt x="46" y="124"/>
                  <a:pt x="46" y="124"/>
                </a:cubicBezTo>
                <a:cubicBezTo>
                  <a:pt x="44" y="124"/>
                  <a:pt x="43" y="126"/>
                  <a:pt x="43" y="129"/>
                </a:cubicBezTo>
                <a:cubicBezTo>
                  <a:pt x="43" y="132"/>
                  <a:pt x="45" y="134"/>
                  <a:pt x="48" y="134"/>
                </a:cubicBezTo>
                <a:cubicBezTo>
                  <a:pt x="49" y="134"/>
                  <a:pt x="50" y="134"/>
                  <a:pt x="50" y="134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78" y="126"/>
                  <a:pt x="78" y="126"/>
                  <a:pt x="79" y="126"/>
                </a:cubicBezTo>
                <a:cubicBezTo>
                  <a:pt x="81" y="126"/>
                  <a:pt x="84" y="128"/>
                  <a:pt x="84" y="131"/>
                </a:cubicBezTo>
                <a:cubicBezTo>
                  <a:pt x="84" y="133"/>
                  <a:pt x="82" y="135"/>
                  <a:pt x="80" y="136"/>
                </a:cubicBezTo>
                <a:cubicBezTo>
                  <a:pt x="54" y="143"/>
                  <a:pt x="54" y="143"/>
                  <a:pt x="54" y="143"/>
                </a:cubicBez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Freeform 6"/>
          <p:cNvSpPr>
            <a:spLocks noEditPoints="1"/>
          </p:cNvSpPr>
          <p:nvPr/>
        </p:nvSpPr>
        <p:spPr bwMode="auto">
          <a:xfrm>
            <a:off x="8201451" y="4655157"/>
            <a:ext cx="475481" cy="491518"/>
          </a:xfrm>
          <a:custGeom>
            <a:avLst/>
            <a:gdLst>
              <a:gd name="T0" fmla="*/ 46 w 124"/>
              <a:gd name="T1" fmla="*/ 13 h 128"/>
              <a:gd name="T2" fmla="*/ 109 w 124"/>
              <a:gd name="T3" fmla="*/ 51 h 128"/>
              <a:gd name="T4" fmla="*/ 124 w 124"/>
              <a:gd name="T5" fmla="*/ 82 h 128"/>
              <a:gd name="T6" fmla="*/ 111 w 124"/>
              <a:gd name="T7" fmla="*/ 82 h 128"/>
              <a:gd name="T8" fmla="*/ 111 w 124"/>
              <a:gd name="T9" fmla="*/ 103 h 128"/>
              <a:gd name="T10" fmla="*/ 104 w 124"/>
              <a:gd name="T11" fmla="*/ 110 h 128"/>
              <a:gd name="T12" fmla="*/ 90 w 124"/>
              <a:gd name="T13" fmla="*/ 110 h 128"/>
              <a:gd name="T14" fmla="*/ 90 w 124"/>
              <a:gd name="T15" fmla="*/ 128 h 128"/>
              <a:gd name="T16" fmla="*/ 33 w 124"/>
              <a:gd name="T17" fmla="*/ 128 h 128"/>
              <a:gd name="T18" fmla="*/ 33 w 124"/>
              <a:gd name="T19" fmla="*/ 109 h 128"/>
              <a:gd name="T20" fmla="*/ 27 w 124"/>
              <a:gd name="T21" fmla="*/ 96 h 128"/>
              <a:gd name="T22" fmla="*/ 69 w 124"/>
              <a:gd name="T23" fmla="*/ 58 h 128"/>
              <a:gd name="T24" fmla="*/ 69 w 124"/>
              <a:gd name="T25" fmla="*/ 49 h 128"/>
              <a:gd name="T26" fmla="*/ 59 w 124"/>
              <a:gd name="T27" fmla="*/ 45 h 128"/>
              <a:gd name="T28" fmla="*/ 58 w 124"/>
              <a:gd name="T29" fmla="*/ 42 h 128"/>
              <a:gd name="T30" fmla="*/ 62 w 124"/>
              <a:gd name="T31" fmla="*/ 32 h 128"/>
              <a:gd name="T32" fmla="*/ 56 w 124"/>
              <a:gd name="T33" fmla="*/ 26 h 128"/>
              <a:gd name="T34" fmla="*/ 46 w 124"/>
              <a:gd name="T35" fmla="*/ 30 h 128"/>
              <a:gd name="T36" fmla="*/ 43 w 124"/>
              <a:gd name="T37" fmla="*/ 29 h 128"/>
              <a:gd name="T38" fmla="*/ 39 w 124"/>
              <a:gd name="T39" fmla="*/ 19 h 128"/>
              <a:gd name="T40" fmla="*/ 31 w 124"/>
              <a:gd name="T41" fmla="*/ 19 h 128"/>
              <a:gd name="T42" fmla="*/ 27 w 124"/>
              <a:gd name="T43" fmla="*/ 29 h 128"/>
              <a:gd name="T44" fmla="*/ 23 w 124"/>
              <a:gd name="T45" fmla="*/ 30 h 128"/>
              <a:gd name="T46" fmla="*/ 14 w 124"/>
              <a:gd name="T47" fmla="*/ 26 h 128"/>
              <a:gd name="T48" fmla="*/ 7 w 124"/>
              <a:gd name="T49" fmla="*/ 32 h 128"/>
              <a:gd name="T50" fmla="*/ 12 w 124"/>
              <a:gd name="T51" fmla="*/ 42 h 128"/>
              <a:gd name="T52" fmla="*/ 10 w 124"/>
              <a:gd name="T53" fmla="*/ 45 h 128"/>
              <a:gd name="T54" fmla="*/ 0 w 124"/>
              <a:gd name="T55" fmla="*/ 49 h 128"/>
              <a:gd name="T56" fmla="*/ 0 w 124"/>
              <a:gd name="T57" fmla="*/ 58 h 128"/>
              <a:gd name="T58" fmla="*/ 10 w 124"/>
              <a:gd name="T59" fmla="*/ 62 h 128"/>
              <a:gd name="T60" fmla="*/ 12 w 124"/>
              <a:gd name="T61" fmla="*/ 65 h 128"/>
              <a:gd name="T62" fmla="*/ 7 w 124"/>
              <a:gd name="T63" fmla="*/ 75 h 128"/>
              <a:gd name="T64" fmla="*/ 14 w 124"/>
              <a:gd name="T65" fmla="*/ 81 h 128"/>
              <a:gd name="T66" fmla="*/ 23 w 124"/>
              <a:gd name="T67" fmla="*/ 77 h 128"/>
              <a:gd name="T68" fmla="*/ 27 w 124"/>
              <a:gd name="T69" fmla="*/ 78 h 128"/>
              <a:gd name="T70" fmla="*/ 31 w 124"/>
              <a:gd name="T71" fmla="*/ 88 h 128"/>
              <a:gd name="T72" fmla="*/ 39 w 124"/>
              <a:gd name="T73" fmla="*/ 88 h 128"/>
              <a:gd name="T74" fmla="*/ 43 w 124"/>
              <a:gd name="T75" fmla="*/ 78 h 128"/>
              <a:gd name="T76" fmla="*/ 46 w 124"/>
              <a:gd name="T77" fmla="*/ 77 h 128"/>
              <a:gd name="T78" fmla="*/ 56 w 124"/>
              <a:gd name="T79" fmla="*/ 81 h 128"/>
              <a:gd name="T80" fmla="*/ 62 w 124"/>
              <a:gd name="T81" fmla="*/ 75 h 128"/>
              <a:gd name="T82" fmla="*/ 58 w 124"/>
              <a:gd name="T83" fmla="*/ 65 h 128"/>
              <a:gd name="T84" fmla="*/ 59 w 124"/>
              <a:gd name="T85" fmla="*/ 62 h 128"/>
              <a:gd name="T86" fmla="*/ 69 w 124"/>
              <a:gd name="T87" fmla="*/ 58 h 128"/>
              <a:gd name="T88" fmla="*/ 35 w 124"/>
              <a:gd name="T89" fmla="*/ 39 h 128"/>
              <a:gd name="T90" fmla="*/ 20 w 124"/>
              <a:gd name="T91" fmla="*/ 53 h 128"/>
              <a:gd name="T92" fmla="*/ 35 w 124"/>
              <a:gd name="T93" fmla="*/ 68 h 128"/>
              <a:gd name="T94" fmla="*/ 49 w 124"/>
              <a:gd name="T95" fmla="*/ 53 h 128"/>
              <a:gd name="T96" fmla="*/ 35 w 124"/>
              <a:gd name="T97" fmla="*/ 39 h 128"/>
              <a:gd name="T98" fmla="*/ 90 w 124"/>
              <a:gd name="T99" fmla="*/ 110 h 128"/>
              <a:gd name="T100" fmla="*/ 82 w 124"/>
              <a:gd name="T101" fmla="*/ 11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" h="128">
                <a:moveTo>
                  <a:pt x="46" y="13"/>
                </a:moveTo>
                <a:cubicBezTo>
                  <a:pt x="115" y="0"/>
                  <a:pt x="109" y="51"/>
                  <a:pt x="109" y="51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7"/>
                  <a:pt x="108" y="110"/>
                  <a:pt x="104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28"/>
                  <a:pt x="90" y="128"/>
                  <a:pt x="90" y="128"/>
                </a:cubicBezTo>
                <a:moveTo>
                  <a:pt x="33" y="128"/>
                </a:moveTo>
                <a:cubicBezTo>
                  <a:pt x="33" y="109"/>
                  <a:pt x="33" y="109"/>
                  <a:pt x="33" y="109"/>
                </a:cubicBezTo>
                <a:cubicBezTo>
                  <a:pt x="27" y="96"/>
                  <a:pt x="27" y="96"/>
                  <a:pt x="27" y="96"/>
                </a:cubicBezTo>
                <a:moveTo>
                  <a:pt x="69" y="58"/>
                </a:moveTo>
                <a:cubicBezTo>
                  <a:pt x="69" y="49"/>
                  <a:pt x="69" y="49"/>
                  <a:pt x="69" y="49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59" y="43"/>
                  <a:pt x="58" y="42"/>
                </a:cubicBezTo>
                <a:cubicBezTo>
                  <a:pt x="62" y="32"/>
                  <a:pt x="62" y="32"/>
                  <a:pt x="62" y="32"/>
                </a:cubicBezTo>
                <a:cubicBezTo>
                  <a:pt x="56" y="26"/>
                  <a:pt x="56" y="26"/>
                  <a:pt x="56" y="26"/>
                </a:cubicBezTo>
                <a:cubicBezTo>
                  <a:pt x="46" y="30"/>
                  <a:pt x="46" y="30"/>
                  <a:pt x="46" y="30"/>
                </a:cubicBezTo>
                <a:cubicBezTo>
                  <a:pt x="45" y="30"/>
                  <a:pt x="44" y="29"/>
                  <a:pt x="43" y="29"/>
                </a:cubicBezTo>
                <a:cubicBezTo>
                  <a:pt x="39" y="19"/>
                  <a:pt x="39" y="19"/>
                  <a:pt x="39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7" y="29"/>
                  <a:pt x="27" y="29"/>
                  <a:pt x="27" y="29"/>
                </a:cubicBezTo>
                <a:cubicBezTo>
                  <a:pt x="25" y="29"/>
                  <a:pt x="24" y="30"/>
                  <a:pt x="23" y="30"/>
                </a:cubicBezTo>
                <a:cubicBezTo>
                  <a:pt x="14" y="26"/>
                  <a:pt x="14" y="26"/>
                  <a:pt x="14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3"/>
                  <a:pt x="11" y="44"/>
                  <a:pt x="10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8"/>
                  <a:pt x="0" y="58"/>
                  <a:pt x="0" y="58"/>
                </a:cubicBezTo>
                <a:cubicBezTo>
                  <a:pt x="10" y="62"/>
                  <a:pt x="10" y="62"/>
                  <a:pt x="10" y="62"/>
                </a:cubicBezTo>
                <a:cubicBezTo>
                  <a:pt x="11" y="63"/>
                  <a:pt x="11" y="64"/>
                  <a:pt x="12" y="65"/>
                </a:cubicBezTo>
                <a:cubicBezTo>
                  <a:pt x="7" y="75"/>
                  <a:pt x="7" y="75"/>
                  <a:pt x="7" y="75"/>
                </a:cubicBezTo>
                <a:cubicBezTo>
                  <a:pt x="14" y="81"/>
                  <a:pt x="14" y="81"/>
                  <a:pt x="14" y="81"/>
                </a:cubicBezTo>
                <a:cubicBezTo>
                  <a:pt x="23" y="77"/>
                  <a:pt x="23" y="77"/>
                  <a:pt x="23" y="77"/>
                </a:cubicBezTo>
                <a:cubicBezTo>
                  <a:pt x="24" y="77"/>
                  <a:pt x="25" y="78"/>
                  <a:pt x="27" y="78"/>
                </a:cubicBezTo>
                <a:cubicBezTo>
                  <a:pt x="31" y="88"/>
                  <a:pt x="31" y="88"/>
                  <a:pt x="31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3" y="78"/>
                  <a:pt x="43" y="78"/>
                  <a:pt x="43" y="78"/>
                </a:cubicBezTo>
                <a:cubicBezTo>
                  <a:pt x="44" y="78"/>
                  <a:pt x="45" y="77"/>
                  <a:pt x="46" y="77"/>
                </a:cubicBezTo>
                <a:cubicBezTo>
                  <a:pt x="56" y="81"/>
                  <a:pt x="56" y="81"/>
                  <a:pt x="56" y="81"/>
                </a:cubicBezTo>
                <a:cubicBezTo>
                  <a:pt x="62" y="75"/>
                  <a:pt x="62" y="75"/>
                  <a:pt x="62" y="75"/>
                </a:cubicBezTo>
                <a:cubicBezTo>
                  <a:pt x="58" y="65"/>
                  <a:pt x="58" y="65"/>
                  <a:pt x="58" y="65"/>
                </a:cubicBezTo>
                <a:cubicBezTo>
                  <a:pt x="59" y="64"/>
                  <a:pt x="59" y="63"/>
                  <a:pt x="59" y="62"/>
                </a:cubicBezTo>
                <a:lnTo>
                  <a:pt x="69" y="58"/>
                </a:lnTo>
                <a:close/>
                <a:moveTo>
                  <a:pt x="35" y="39"/>
                </a:moveTo>
                <a:cubicBezTo>
                  <a:pt x="27" y="39"/>
                  <a:pt x="20" y="45"/>
                  <a:pt x="20" y="53"/>
                </a:cubicBezTo>
                <a:cubicBezTo>
                  <a:pt x="20" y="61"/>
                  <a:pt x="27" y="68"/>
                  <a:pt x="35" y="68"/>
                </a:cubicBezTo>
                <a:cubicBezTo>
                  <a:pt x="43" y="68"/>
                  <a:pt x="49" y="61"/>
                  <a:pt x="49" y="53"/>
                </a:cubicBezTo>
                <a:cubicBezTo>
                  <a:pt x="49" y="45"/>
                  <a:pt x="43" y="39"/>
                  <a:pt x="35" y="39"/>
                </a:cubicBezTo>
                <a:close/>
                <a:moveTo>
                  <a:pt x="90" y="110"/>
                </a:moveTo>
                <a:cubicBezTo>
                  <a:pt x="82" y="110"/>
                  <a:pt x="82" y="110"/>
                  <a:pt x="82" y="110"/>
                </a:cubicBez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Freeform 8"/>
          <p:cNvSpPr>
            <a:spLocks noEditPoints="1"/>
          </p:cNvSpPr>
          <p:nvPr/>
        </p:nvSpPr>
        <p:spPr bwMode="auto">
          <a:xfrm>
            <a:off x="4205708" y="2846244"/>
            <a:ext cx="468265" cy="376055"/>
          </a:xfrm>
          <a:custGeom>
            <a:avLst/>
            <a:gdLst>
              <a:gd name="T0" fmla="*/ 122 w 122"/>
              <a:gd name="T1" fmla="*/ 98 h 98"/>
              <a:gd name="T2" fmla="*/ 0 w 122"/>
              <a:gd name="T3" fmla="*/ 98 h 98"/>
              <a:gd name="T4" fmla="*/ 29 w 122"/>
              <a:gd name="T5" fmla="*/ 72 h 98"/>
              <a:gd name="T6" fmla="*/ 13 w 122"/>
              <a:gd name="T7" fmla="*/ 72 h 98"/>
              <a:gd name="T8" fmla="*/ 13 w 122"/>
              <a:gd name="T9" fmla="*/ 98 h 98"/>
              <a:gd name="T10" fmla="*/ 29 w 122"/>
              <a:gd name="T11" fmla="*/ 98 h 98"/>
              <a:gd name="T12" fmla="*/ 29 w 122"/>
              <a:gd name="T13" fmla="*/ 72 h 98"/>
              <a:gd name="T14" fmla="*/ 56 w 122"/>
              <a:gd name="T15" fmla="*/ 46 h 98"/>
              <a:gd name="T16" fmla="*/ 39 w 122"/>
              <a:gd name="T17" fmla="*/ 46 h 98"/>
              <a:gd name="T18" fmla="*/ 39 w 122"/>
              <a:gd name="T19" fmla="*/ 98 h 98"/>
              <a:gd name="T20" fmla="*/ 56 w 122"/>
              <a:gd name="T21" fmla="*/ 98 h 98"/>
              <a:gd name="T22" fmla="*/ 56 w 122"/>
              <a:gd name="T23" fmla="*/ 46 h 98"/>
              <a:gd name="T24" fmla="*/ 82 w 122"/>
              <a:gd name="T25" fmla="*/ 57 h 98"/>
              <a:gd name="T26" fmla="*/ 65 w 122"/>
              <a:gd name="T27" fmla="*/ 57 h 98"/>
              <a:gd name="T28" fmla="*/ 65 w 122"/>
              <a:gd name="T29" fmla="*/ 98 h 98"/>
              <a:gd name="T30" fmla="*/ 82 w 122"/>
              <a:gd name="T31" fmla="*/ 98 h 98"/>
              <a:gd name="T32" fmla="*/ 82 w 122"/>
              <a:gd name="T33" fmla="*/ 57 h 98"/>
              <a:gd name="T34" fmla="*/ 109 w 122"/>
              <a:gd name="T35" fmla="*/ 31 h 98"/>
              <a:gd name="T36" fmla="*/ 92 w 122"/>
              <a:gd name="T37" fmla="*/ 31 h 98"/>
              <a:gd name="T38" fmla="*/ 92 w 122"/>
              <a:gd name="T39" fmla="*/ 98 h 98"/>
              <a:gd name="T40" fmla="*/ 109 w 122"/>
              <a:gd name="T41" fmla="*/ 98 h 98"/>
              <a:gd name="T42" fmla="*/ 109 w 122"/>
              <a:gd name="T43" fmla="*/ 31 h 98"/>
              <a:gd name="T44" fmla="*/ 21 w 122"/>
              <a:gd name="T45" fmla="*/ 43 h 98"/>
              <a:gd name="T46" fmla="*/ 16 w 122"/>
              <a:gd name="T47" fmla="*/ 48 h 98"/>
              <a:gd name="T48" fmla="*/ 21 w 122"/>
              <a:gd name="T49" fmla="*/ 53 h 98"/>
              <a:gd name="T50" fmla="*/ 26 w 122"/>
              <a:gd name="T51" fmla="*/ 48 h 98"/>
              <a:gd name="T52" fmla="*/ 21 w 122"/>
              <a:gd name="T53" fmla="*/ 43 h 98"/>
              <a:gd name="T54" fmla="*/ 47 w 122"/>
              <a:gd name="T55" fmla="*/ 18 h 98"/>
              <a:gd name="T56" fmla="*/ 43 w 122"/>
              <a:gd name="T57" fmla="*/ 23 h 98"/>
              <a:gd name="T58" fmla="*/ 47 w 122"/>
              <a:gd name="T59" fmla="*/ 28 h 98"/>
              <a:gd name="T60" fmla="*/ 52 w 122"/>
              <a:gd name="T61" fmla="*/ 23 h 98"/>
              <a:gd name="T62" fmla="*/ 47 w 122"/>
              <a:gd name="T63" fmla="*/ 18 h 98"/>
              <a:gd name="T64" fmla="*/ 74 w 122"/>
              <a:gd name="T65" fmla="*/ 31 h 98"/>
              <a:gd name="T66" fmla="*/ 69 w 122"/>
              <a:gd name="T67" fmla="*/ 35 h 98"/>
              <a:gd name="T68" fmla="*/ 74 w 122"/>
              <a:gd name="T69" fmla="*/ 40 h 98"/>
              <a:gd name="T70" fmla="*/ 79 w 122"/>
              <a:gd name="T71" fmla="*/ 35 h 98"/>
              <a:gd name="T72" fmla="*/ 74 w 122"/>
              <a:gd name="T73" fmla="*/ 31 h 98"/>
              <a:gd name="T74" fmla="*/ 100 w 122"/>
              <a:gd name="T75" fmla="*/ 0 h 98"/>
              <a:gd name="T76" fmla="*/ 95 w 122"/>
              <a:gd name="T77" fmla="*/ 5 h 98"/>
              <a:gd name="T78" fmla="*/ 100 w 122"/>
              <a:gd name="T79" fmla="*/ 10 h 98"/>
              <a:gd name="T80" fmla="*/ 105 w 122"/>
              <a:gd name="T81" fmla="*/ 5 h 98"/>
              <a:gd name="T82" fmla="*/ 100 w 122"/>
              <a:gd name="T83" fmla="*/ 0 h 98"/>
              <a:gd name="T84" fmla="*/ 77 w 122"/>
              <a:gd name="T85" fmla="*/ 32 h 98"/>
              <a:gd name="T86" fmla="*/ 97 w 122"/>
              <a:gd name="T87" fmla="*/ 9 h 98"/>
              <a:gd name="T88" fmla="*/ 52 w 122"/>
              <a:gd name="T89" fmla="*/ 25 h 98"/>
              <a:gd name="T90" fmla="*/ 69 w 122"/>
              <a:gd name="T91" fmla="*/ 33 h 98"/>
              <a:gd name="T92" fmla="*/ 44 w 122"/>
              <a:gd name="T93" fmla="*/ 26 h 98"/>
              <a:gd name="T94" fmla="*/ 25 w 122"/>
              <a:gd name="T95" fmla="*/ 4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" h="98">
                <a:moveTo>
                  <a:pt x="122" y="98"/>
                </a:moveTo>
                <a:cubicBezTo>
                  <a:pt x="0" y="98"/>
                  <a:pt x="0" y="98"/>
                  <a:pt x="0" y="98"/>
                </a:cubicBezTo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3" y="98"/>
                  <a:pt x="13" y="98"/>
                  <a:pt x="13" y="98"/>
                </a:cubicBezTo>
                <a:cubicBezTo>
                  <a:pt x="29" y="98"/>
                  <a:pt x="29" y="98"/>
                  <a:pt x="29" y="98"/>
                </a:cubicBezTo>
                <a:lnTo>
                  <a:pt x="29" y="72"/>
                </a:lnTo>
                <a:close/>
                <a:moveTo>
                  <a:pt x="56" y="46"/>
                </a:moveTo>
                <a:cubicBezTo>
                  <a:pt x="39" y="46"/>
                  <a:pt x="39" y="46"/>
                  <a:pt x="39" y="46"/>
                </a:cubicBezTo>
                <a:cubicBezTo>
                  <a:pt x="39" y="98"/>
                  <a:pt x="39" y="98"/>
                  <a:pt x="39" y="98"/>
                </a:cubicBezTo>
                <a:cubicBezTo>
                  <a:pt x="56" y="98"/>
                  <a:pt x="56" y="98"/>
                  <a:pt x="56" y="98"/>
                </a:cubicBezTo>
                <a:lnTo>
                  <a:pt x="56" y="46"/>
                </a:lnTo>
                <a:close/>
                <a:moveTo>
                  <a:pt x="82" y="57"/>
                </a:moveTo>
                <a:cubicBezTo>
                  <a:pt x="65" y="57"/>
                  <a:pt x="65" y="57"/>
                  <a:pt x="65" y="57"/>
                </a:cubicBezTo>
                <a:cubicBezTo>
                  <a:pt x="65" y="98"/>
                  <a:pt x="65" y="98"/>
                  <a:pt x="65" y="98"/>
                </a:cubicBezTo>
                <a:cubicBezTo>
                  <a:pt x="82" y="98"/>
                  <a:pt x="82" y="98"/>
                  <a:pt x="82" y="98"/>
                </a:cubicBezTo>
                <a:lnTo>
                  <a:pt x="82" y="57"/>
                </a:lnTo>
                <a:close/>
                <a:moveTo>
                  <a:pt x="109" y="31"/>
                </a:moveTo>
                <a:cubicBezTo>
                  <a:pt x="92" y="31"/>
                  <a:pt x="92" y="31"/>
                  <a:pt x="92" y="31"/>
                </a:cubicBezTo>
                <a:cubicBezTo>
                  <a:pt x="92" y="98"/>
                  <a:pt x="92" y="98"/>
                  <a:pt x="92" y="98"/>
                </a:cubicBezTo>
                <a:cubicBezTo>
                  <a:pt x="109" y="98"/>
                  <a:pt x="109" y="98"/>
                  <a:pt x="109" y="98"/>
                </a:cubicBezTo>
                <a:lnTo>
                  <a:pt x="109" y="31"/>
                </a:lnTo>
                <a:close/>
                <a:moveTo>
                  <a:pt x="21" y="43"/>
                </a:moveTo>
                <a:cubicBezTo>
                  <a:pt x="18" y="43"/>
                  <a:pt x="16" y="45"/>
                  <a:pt x="16" y="48"/>
                </a:cubicBezTo>
                <a:cubicBezTo>
                  <a:pt x="16" y="50"/>
                  <a:pt x="18" y="53"/>
                  <a:pt x="21" y="53"/>
                </a:cubicBezTo>
                <a:cubicBezTo>
                  <a:pt x="24" y="53"/>
                  <a:pt x="26" y="50"/>
                  <a:pt x="26" y="48"/>
                </a:cubicBezTo>
                <a:cubicBezTo>
                  <a:pt x="26" y="45"/>
                  <a:pt x="24" y="43"/>
                  <a:pt x="21" y="43"/>
                </a:cubicBezTo>
                <a:close/>
                <a:moveTo>
                  <a:pt x="47" y="18"/>
                </a:moveTo>
                <a:cubicBezTo>
                  <a:pt x="45" y="18"/>
                  <a:pt x="43" y="20"/>
                  <a:pt x="43" y="23"/>
                </a:cubicBezTo>
                <a:cubicBezTo>
                  <a:pt x="43" y="25"/>
                  <a:pt x="45" y="28"/>
                  <a:pt x="47" y="28"/>
                </a:cubicBezTo>
                <a:cubicBezTo>
                  <a:pt x="50" y="28"/>
                  <a:pt x="52" y="25"/>
                  <a:pt x="52" y="23"/>
                </a:cubicBezTo>
                <a:cubicBezTo>
                  <a:pt x="52" y="20"/>
                  <a:pt x="50" y="18"/>
                  <a:pt x="47" y="18"/>
                </a:cubicBezTo>
                <a:close/>
                <a:moveTo>
                  <a:pt x="74" y="31"/>
                </a:moveTo>
                <a:cubicBezTo>
                  <a:pt x="71" y="31"/>
                  <a:pt x="69" y="33"/>
                  <a:pt x="69" y="35"/>
                </a:cubicBezTo>
                <a:cubicBezTo>
                  <a:pt x="69" y="38"/>
                  <a:pt x="71" y="40"/>
                  <a:pt x="74" y="40"/>
                </a:cubicBezTo>
                <a:cubicBezTo>
                  <a:pt x="76" y="40"/>
                  <a:pt x="79" y="38"/>
                  <a:pt x="79" y="35"/>
                </a:cubicBezTo>
                <a:cubicBezTo>
                  <a:pt x="79" y="33"/>
                  <a:pt x="76" y="31"/>
                  <a:pt x="74" y="31"/>
                </a:cubicBezTo>
                <a:close/>
                <a:moveTo>
                  <a:pt x="100" y="0"/>
                </a:moveTo>
                <a:cubicBezTo>
                  <a:pt x="98" y="0"/>
                  <a:pt x="95" y="3"/>
                  <a:pt x="95" y="5"/>
                </a:cubicBezTo>
                <a:cubicBezTo>
                  <a:pt x="95" y="8"/>
                  <a:pt x="98" y="10"/>
                  <a:pt x="100" y="10"/>
                </a:cubicBezTo>
                <a:cubicBezTo>
                  <a:pt x="103" y="10"/>
                  <a:pt x="105" y="8"/>
                  <a:pt x="105" y="5"/>
                </a:cubicBezTo>
                <a:cubicBezTo>
                  <a:pt x="105" y="3"/>
                  <a:pt x="103" y="0"/>
                  <a:pt x="100" y="0"/>
                </a:cubicBezTo>
                <a:close/>
                <a:moveTo>
                  <a:pt x="77" y="32"/>
                </a:moveTo>
                <a:cubicBezTo>
                  <a:pt x="97" y="9"/>
                  <a:pt x="97" y="9"/>
                  <a:pt x="97" y="9"/>
                </a:cubicBezTo>
                <a:moveTo>
                  <a:pt x="52" y="25"/>
                </a:moveTo>
                <a:cubicBezTo>
                  <a:pt x="69" y="33"/>
                  <a:pt x="69" y="33"/>
                  <a:pt x="69" y="33"/>
                </a:cubicBezTo>
                <a:moveTo>
                  <a:pt x="44" y="26"/>
                </a:moveTo>
                <a:cubicBezTo>
                  <a:pt x="25" y="45"/>
                  <a:pt x="25" y="45"/>
                  <a:pt x="25" y="45"/>
                </a:cubicBez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Freeform 9"/>
          <p:cNvSpPr>
            <a:spLocks noEditPoints="1"/>
          </p:cNvSpPr>
          <p:nvPr/>
        </p:nvSpPr>
        <p:spPr bwMode="auto">
          <a:xfrm>
            <a:off x="7667178" y="2899966"/>
            <a:ext cx="360820" cy="425768"/>
          </a:xfrm>
          <a:custGeom>
            <a:avLst/>
            <a:gdLst>
              <a:gd name="T0" fmla="*/ 450 w 450"/>
              <a:gd name="T1" fmla="*/ 215 h 531"/>
              <a:gd name="T2" fmla="*/ 450 w 450"/>
              <a:gd name="T3" fmla="*/ 531 h 531"/>
              <a:gd name="T4" fmla="*/ 0 w 450"/>
              <a:gd name="T5" fmla="*/ 531 h 531"/>
              <a:gd name="T6" fmla="*/ 0 w 450"/>
              <a:gd name="T7" fmla="*/ 215 h 531"/>
              <a:gd name="T8" fmla="*/ 450 w 450"/>
              <a:gd name="T9" fmla="*/ 531 h 531"/>
              <a:gd name="T10" fmla="*/ 225 w 450"/>
              <a:gd name="T11" fmla="*/ 373 h 531"/>
              <a:gd name="T12" fmla="*/ 0 w 450"/>
              <a:gd name="T13" fmla="*/ 531 h 531"/>
              <a:gd name="T14" fmla="*/ 450 w 450"/>
              <a:gd name="T15" fmla="*/ 215 h 531"/>
              <a:gd name="T16" fmla="*/ 302 w 450"/>
              <a:gd name="T17" fmla="*/ 378 h 531"/>
              <a:gd name="T18" fmla="*/ 0 w 450"/>
              <a:gd name="T19" fmla="*/ 215 h 531"/>
              <a:gd name="T20" fmla="*/ 153 w 450"/>
              <a:gd name="T21" fmla="*/ 378 h 531"/>
              <a:gd name="T22" fmla="*/ 397 w 450"/>
              <a:gd name="T23" fmla="*/ 206 h 531"/>
              <a:gd name="T24" fmla="*/ 397 w 450"/>
              <a:gd name="T25" fmla="*/ 95 h 531"/>
              <a:gd name="T26" fmla="*/ 297 w 450"/>
              <a:gd name="T27" fmla="*/ 0 h 531"/>
              <a:gd name="T28" fmla="*/ 58 w 450"/>
              <a:gd name="T29" fmla="*/ 0 h 531"/>
              <a:gd name="T30" fmla="*/ 58 w 450"/>
              <a:gd name="T31" fmla="*/ 206 h 531"/>
              <a:gd name="T32" fmla="*/ 397 w 450"/>
              <a:gd name="T33" fmla="*/ 95 h 531"/>
              <a:gd name="T34" fmla="*/ 297 w 450"/>
              <a:gd name="T35" fmla="*/ 0 h 531"/>
              <a:gd name="T36" fmla="*/ 297 w 450"/>
              <a:gd name="T37" fmla="*/ 95 h 531"/>
              <a:gd name="T38" fmla="*/ 397 w 450"/>
              <a:gd name="T39" fmla="*/ 95 h 531"/>
              <a:gd name="T40" fmla="*/ 153 w 450"/>
              <a:gd name="T41" fmla="*/ 153 h 531"/>
              <a:gd name="T42" fmla="*/ 106 w 450"/>
              <a:gd name="T43" fmla="*/ 153 h 531"/>
              <a:gd name="T44" fmla="*/ 335 w 450"/>
              <a:gd name="T45" fmla="*/ 153 h 531"/>
              <a:gd name="T46" fmla="*/ 201 w 450"/>
              <a:gd name="T47" fmla="*/ 153 h 531"/>
              <a:gd name="T48" fmla="*/ 106 w 450"/>
              <a:gd name="T49" fmla="*/ 206 h 531"/>
              <a:gd name="T50" fmla="*/ 235 w 450"/>
              <a:gd name="T51" fmla="*/ 206 h 531"/>
              <a:gd name="T52" fmla="*/ 335 w 450"/>
              <a:gd name="T53" fmla="*/ 206 h 531"/>
              <a:gd name="T54" fmla="*/ 287 w 450"/>
              <a:gd name="T55" fmla="*/ 20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50" h="531">
                <a:moveTo>
                  <a:pt x="450" y="215"/>
                </a:moveTo>
                <a:lnTo>
                  <a:pt x="450" y="531"/>
                </a:lnTo>
                <a:lnTo>
                  <a:pt x="0" y="531"/>
                </a:lnTo>
                <a:lnTo>
                  <a:pt x="0" y="215"/>
                </a:lnTo>
                <a:moveTo>
                  <a:pt x="450" y="531"/>
                </a:moveTo>
                <a:lnTo>
                  <a:pt x="225" y="373"/>
                </a:lnTo>
                <a:lnTo>
                  <a:pt x="0" y="531"/>
                </a:lnTo>
                <a:moveTo>
                  <a:pt x="450" y="215"/>
                </a:moveTo>
                <a:lnTo>
                  <a:pt x="302" y="378"/>
                </a:lnTo>
                <a:moveTo>
                  <a:pt x="0" y="215"/>
                </a:moveTo>
                <a:lnTo>
                  <a:pt x="153" y="378"/>
                </a:lnTo>
                <a:moveTo>
                  <a:pt x="397" y="206"/>
                </a:moveTo>
                <a:lnTo>
                  <a:pt x="397" y="95"/>
                </a:lnTo>
                <a:moveTo>
                  <a:pt x="297" y="0"/>
                </a:moveTo>
                <a:lnTo>
                  <a:pt x="58" y="0"/>
                </a:lnTo>
                <a:lnTo>
                  <a:pt x="58" y="206"/>
                </a:lnTo>
                <a:moveTo>
                  <a:pt x="397" y="95"/>
                </a:moveTo>
                <a:lnTo>
                  <a:pt x="297" y="0"/>
                </a:lnTo>
                <a:lnTo>
                  <a:pt x="297" y="95"/>
                </a:lnTo>
                <a:lnTo>
                  <a:pt x="397" y="95"/>
                </a:lnTo>
                <a:moveTo>
                  <a:pt x="153" y="153"/>
                </a:moveTo>
                <a:lnTo>
                  <a:pt x="106" y="153"/>
                </a:lnTo>
                <a:moveTo>
                  <a:pt x="335" y="153"/>
                </a:moveTo>
                <a:lnTo>
                  <a:pt x="201" y="153"/>
                </a:lnTo>
                <a:moveTo>
                  <a:pt x="106" y="206"/>
                </a:moveTo>
                <a:lnTo>
                  <a:pt x="235" y="206"/>
                </a:lnTo>
                <a:moveTo>
                  <a:pt x="335" y="206"/>
                </a:moveTo>
                <a:lnTo>
                  <a:pt x="287" y="206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189986" y="1770311"/>
            <a:ext cx="3712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Cette matière est une continuité à celle du « Dessin BTP 1 ». Elle permet </a:t>
            </a:r>
            <a:r>
              <a:rPr lang="fr-FR" dirty="0" smtClean="0"/>
              <a:t>d’acquérir les </a:t>
            </a:r>
            <a:r>
              <a:rPr lang="fr-FR" dirty="0"/>
              <a:t>compétences nécessaires pour la réalisation </a:t>
            </a:r>
            <a:r>
              <a:rPr lang="fr-FR" dirty="0" smtClean="0"/>
              <a:t>des plans ainsi </a:t>
            </a:r>
            <a:r>
              <a:rPr lang="fr-FR" dirty="0"/>
              <a:t>Tracé en plan et </a:t>
            </a:r>
            <a:r>
              <a:rPr lang="fr-FR" dirty="0" smtClean="0"/>
              <a:t>profils, et Dessin d’ouvrages </a:t>
            </a:r>
            <a:r>
              <a:rPr lang="fr-FR" dirty="0"/>
              <a:t>d’art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68"/>
          <p:cNvSpPr>
            <a:spLocks noChangeArrowheads="1"/>
          </p:cNvSpPr>
          <p:nvPr/>
        </p:nvSpPr>
        <p:spPr bwMode="auto">
          <a:xfrm>
            <a:off x="3613377" y="4770440"/>
            <a:ext cx="176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2400" b="1" dirty="0" smtClean="0">
                <a:solidFill>
                  <a:schemeClr val="accent6"/>
                </a:solidFill>
                <a:latin typeface="Open Sans" panose="020B0606030504020204" pitchFamily="34" charset="0"/>
              </a:rPr>
              <a:t>4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103" name="Rectangle 65"/>
          <p:cNvSpPr>
            <a:spLocks noChangeArrowheads="1"/>
          </p:cNvSpPr>
          <p:nvPr/>
        </p:nvSpPr>
        <p:spPr bwMode="auto">
          <a:xfrm>
            <a:off x="9231312" y="2654905"/>
            <a:ext cx="2933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ru-RU" sz="1600" b="1" dirty="0" smtClean="0">
                <a:solidFill>
                  <a:schemeClr val="accent4"/>
                </a:solidFill>
                <a:latin typeface="Open Sans" panose="020B0606030504020204" pitchFamily="34" charset="0"/>
              </a:rPr>
              <a:t>TP</a:t>
            </a:r>
            <a:r>
              <a:rPr lang="fr-FR" altLang="ru-RU" sz="1400" b="1" dirty="0" smtClean="0">
                <a:solidFill>
                  <a:schemeClr val="accent4"/>
                </a:solidFill>
                <a:latin typeface="Open Sans" panose="020B0606030504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8433962" y="2924473"/>
            <a:ext cx="14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84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0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05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0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0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13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1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2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2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2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8" grpId="0" animBg="1"/>
          <p:bldP spid="33" grpId="0" animBg="1"/>
          <p:bldP spid="38" grpId="0" animBg="1"/>
          <p:bldP spid="41" grpId="0" animBg="1"/>
          <p:bldP spid="52" grpId="0" animBg="1"/>
          <p:bldP spid="53" grpId="0" animBg="1"/>
          <p:bldP spid="54" grpId="0" animBg="1"/>
          <p:bldP spid="55" grpId="0" animBg="1"/>
          <p:bldP spid="59" grpId="0" animBg="1"/>
          <p:bldP spid="97" grpId="0"/>
          <p:bldP spid="98" grpId="0"/>
          <p:bldP spid="99" grpId="0"/>
          <p:bldP spid="104" grpId="0" animBg="1"/>
          <p:bldP spid="105" grpId="0" animBg="1"/>
          <p:bldP spid="107" grpId="0" animBg="1"/>
          <p:bldP spid="108" grpId="0" animBg="1"/>
          <p:bldP spid="109" grpId="0"/>
          <p:bldP spid="101" grpId="0"/>
          <p:bldP spid="103" grpId="0"/>
          <p:bldP spid="1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8" grpId="0" animBg="1"/>
          <p:bldP spid="33" grpId="0" animBg="1"/>
          <p:bldP spid="38" grpId="0" animBg="1"/>
          <p:bldP spid="41" grpId="0" animBg="1"/>
          <p:bldP spid="52" grpId="0" animBg="1"/>
          <p:bldP spid="53" grpId="0" animBg="1"/>
          <p:bldP spid="54" grpId="0" animBg="1"/>
          <p:bldP spid="55" grpId="0" animBg="1"/>
          <p:bldP spid="59" grpId="0" animBg="1"/>
          <p:bldP spid="97" grpId="0"/>
          <p:bldP spid="98" grpId="0"/>
          <p:bldP spid="99" grpId="0"/>
          <p:bldP spid="104" grpId="0" animBg="1"/>
          <p:bldP spid="105" grpId="0" animBg="1"/>
          <p:bldP spid="107" grpId="0" animBg="1"/>
          <p:bldP spid="108" grpId="0" animBg="1"/>
          <p:bldP spid="109" grpId="0"/>
          <p:bldP spid="101" grpId="0"/>
          <p:bldP spid="103" grpId="0"/>
          <p:bldP spid="1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341" y="217439"/>
            <a:ext cx="1078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Repérage </a:t>
            </a:r>
            <a:r>
              <a:rPr lang="fr-FR" dirty="0"/>
              <a:t>des différents éléments de structure- Les poutres sont repérées par un chiffre suivi de l'indication de la section, précisée dans l'ordre largeur puis hauteur. </a:t>
            </a:r>
            <a:endParaRPr lang="fr-FR" dirty="0" smtClean="0"/>
          </a:p>
          <a:p>
            <a:r>
              <a:rPr lang="fr-FR" dirty="0" smtClean="0"/>
              <a:t>Exemple </a:t>
            </a:r>
            <a:r>
              <a:rPr lang="fr-FR" dirty="0"/>
              <a:t>: 4 . 300×500 [ou 4 (300×500)] </a:t>
            </a:r>
            <a:endParaRPr lang="fr-FR" dirty="0" smtClean="0"/>
          </a:p>
          <a:p>
            <a:r>
              <a:rPr lang="fr-FR" dirty="0" smtClean="0"/>
              <a:t>Poutre </a:t>
            </a:r>
            <a:r>
              <a:rPr lang="fr-FR" dirty="0"/>
              <a:t>n°4 de largeur 300mm et de hauteur 500mm.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Remarque </a:t>
            </a:r>
            <a:r>
              <a:rPr lang="fr-FR" dirty="0"/>
              <a:t>1 : la hauteur de la poutre comprend la hauteur de la retombée + la partie de la poutre située dans la dalle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0515" t="17630" r="23346" b="20771"/>
          <a:stretch/>
        </p:blipFill>
        <p:spPr>
          <a:xfrm>
            <a:off x="802341" y="2248764"/>
            <a:ext cx="10439400" cy="43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3162" t="18809" r="23235" b="6842"/>
          <a:stretch/>
        </p:blipFill>
        <p:spPr>
          <a:xfrm>
            <a:off x="847165" y="510988"/>
            <a:ext cx="10112188" cy="60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610" y="547934"/>
            <a:ext cx="113000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</a:rPr>
              <a:t>Cotation des plans de coffrage de planchers:</a:t>
            </a:r>
          </a:p>
          <a:p>
            <a:r>
              <a:rPr lang="fr-FR" dirty="0">
                <a:latin typeface="Arial" panose="020B0604020202020204" pitchFamily="34" charset="0"/>
              </a:rPr>
              <a:t>Comme tous les plans d’exécution de bâtiments, ceux-ci sont destinés à la réalisation d’un</a:t>
            </a:r>
          </a:p>
          <a:p>
            <a:r>
              <a:rPr lang="fr-FR" dirty="0">
                <a:latin typeface="Arial" panose="020B0604020202020204" pitchFamily="34" charset="0"/>
              </a:rPr>
              <a:t>ouvrage et, de ce fait la cotation doit être pensée, organisée pour cela.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250" t="16650" r="32721" b="9392"/>
          <a:stretch/>
        </p:blipFill>
        <p:spPr>
          <a:xfrm>
            <a:off x="833718" y="1686707"/>
            <a:ext cx="9789457" cy="50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5" y="1588"/>
            <a:ext cx="1218565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 rot="16200000">
            <a:off x="9243749" y="3979168"/>
            <a:ext cx="1692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fonds publics</a:t>
            </a:r>
            <a:endParaRPr lang="ru-RU" altLang="ru-RU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 rot="16200000">
            <a:off x="8522229" y="3980051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PROJETS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 rot="16200000">
            <a:off x="7101857" y="4032348"/>
            <a:ext cx="1716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LÉGISLATION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 rot="16200000">
            <a:off x="6033067" y="3844737"/>
            <a:ext cx="17437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des marchés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Freeform 70"/>
          <p:cNvSpPr>
            <a:spLocks noEditPoints="1"/>
          </p:cNvSpPr>
          <p:nvPr/>
        </p:nvSpPr>
        <p:spPr bwMode="auto">
          <a:xfrm>
            <a:off x="1511291" y="1584117"/>
            <a:ext cx="481582" cy="488623"/>
          </a:xfrm>
          <a:custGeom>
            <a:avLst/>
            <a:gdLst>
              <a:gd name="T0" fmla="*/ 47 w 126"/>
              <a:gd name="T1" fmla="*/ 13 h 130"/>
              <a:gd name="T2" fmla="*/ 110 w 126"/>
              <a:gd name="T3" fmla="*/ 52 h 130"/>
              <a:gd name="T4" fmla="*/ 126 w 126"/>
              <a:gd name="T5" fmla="*/ 83 h 130"/>
              <a:gd name="T6" fmla="*/ 113 w 126"/>
              <a:gd name="T7" fmla="*/ 83 h 130"/>
              <a:gd name="T8" fmla="*/ 113 w 126"/>
              <a:gd name="T9" fmla="*/ 105 h 130"/>
              <a:gd name="T10" fmla="*/ 106 w 126"/>
              <a:gd name="T11" fmla="*/ 112 h 130"/>
              <a:gd name="T12" fmla="*/ 92 w 126"/>
              <a:gd name="T13" fmla="*/ 112 h 130"/>
              <a:gd name="T14" fmla="*/ 92 w 126"/>
              <a:gd name="T15" fmla="*/ 130 h 130"/>
              <a:gd name="T16" fmla="*/ 34 w 126"/>
              <a:gd name="T17" fmla="*/ 130 h 130"/>
              <a:gd name="T18" fmla="*/ 34 w 126"/>
              <a:gd name="T19" fmla="*/ 111 h 130"/>
              <a:gd name="T20" fmla="*/ 27 w 126"/>
              <a:gd name="T21" fmla="*/ 98 h 130"/>
              <a:gd name="T22" fmla="*/ 70 w 126"/>
              <a:gd name="T23" fmla="*/ 59 h 130"/>
              <a:gd name="T24" fmla="*/ 70 w 126"/>
              <a:gd name="T25" fmla="*/ 50 h 130"/>
              <a:gd name="T26" fmla="*/ 60 w 126"/>
              <a:gd name="T27" fmla="*/ 46 h 130"/>
              <a:gd name="T28" fmla="*/ 59 w 126"/>
              <a:gd name="T29" fmla="*/ 42 h 130"/>
              <a:gd name="T30" fmla="*/ 63 w 126"/>
              <a:gd name="T31" fmla="*/ 32 h 130"/>
              <a:gd name="T32" fmla="*/ 57 w 126"/>
              <a:gd name="T33" fmla="*/ 26 h 130"/>
              <a:gd name="T34" fmla="*/ 47 w 126"/>
              <a:gd name="T35" fmla="*/ 31 h 130"/>
              <a:gd name="T36" fmla="*/ 43 w 126"/>
              <a:gd name="T37" fmla="*/ 29 h 130"/>
              <a:gd name="T38" fmla="*/ 40 w 126"/>
              <a:gd name="T39" fmla="*/ 19 h 130"/>
              <a:gd name="T40" fmla="*/ 31 w 126"/>
              <a:gd name="T41" fmla="*/ 19 h 130"/>
              <a:gd name="T42" fmla="*/ 27 w 126"/>
              <a:gd name="T43" fmla="*/ 29 h 130"/>
              <a:gd name="T44" fmla="*/ 23 w 126"/>
              <a:gd name="T45" fmla="*/ 31 h 130"/>
              <a:gd name="T46" fmla="*/ 13 w 126"/>
              <a:gd name="T47" fmla="*/ 26 h 130"/>
              <a:gd name="T48" fmla="*/ 7 w 126"/>
              <a:gd name="T49" fmla="*/ 32 h 130"/>
              <a:gd name="T50" fmla="*/ 11 w 126"/>
              <a:gd name="T51" fmla="*/ 42 h 130"/>
              <a:gd name="T52" fmla="*/ 10 w 126"/>
              <a:gd name="T53" fmla="*/ 46 h 130"/>
              <a:gd name="T54" fmla="*/ 0 w 126"/>
              <a:gd name="T55" fmla="*/ 50 h 130"/>
              <a:gd name="T56" fmla="*/ 0 w 126"/>
              <a:gd name="T57" fmla="*/ 59 h 130"/>
              <a:gd name="T58" fmla="*/ 10 w 126"/>
              <a:gd name="T59" fmla="*/ 63 h 130"/>
              <a:gd name="T60" fmla="*/ 11 w 126"/>
              <a:gd name="T61" fmla="*/ 66 h 130"/>
              <a:gd name="T62" fmla="*/ 7 w 126"/>
              <a:gd name="T63" fmla="*/ 76 h 130"/>
              <a:gd name="T64" fmla="*/ 13 w 126"/>
              <a:gd name="T65" fmla="*/ 82 h 130"/>
              <a:gd name="T66" fmla="*/ 23 w 126"/>
              <a:gd name="T67" fmla="*/ 78 h 130"/>
              <a:gd name="T68" fmla="*/ 27 w 126"/>
              <a:gd name="T69" fmla="*/ 79 h 130"/>
              <a:gd name="T70" fmla="*/ 31 w 126"/>
              <a:gd name="T71" fmla="*/ 89 h 130"/>
              <a:gd name="T72" fmla="*/ 40 w 126"/>
              <a:gd name="T73" fmla="*/ 89 h 130"/>
              <a:gd name="T74" fmla="*/ 43 w 126"/>
              <a:gd name="T75" fmla="*/ 79 h 130"/>
              <a:gd name="T76" fmla="*/ 47 w 126"/>
              <a:gd name="T77" fmla="*/ 78 h 130"/>
              <a:gd name="T78" fmla="*/ 57 w 126"/>
              <a:gd name="T79" fmla="*/ 82 h 130"/>
              <a:gd name="T80" fmla="*/ 63 w 126"/>
              <a:gd name="T81" fmla="*/ 76 h 130"/>
              <a:gd name="T82" fmla="*/ 59 w 126"/>
              <a:gd name="T83" fmla="*/ 66 h 130"/>
              <a:gd name="T84" fmla="*/ 60 w 126"/>
              <a:gd name="T85" fmla="*/ 63 h 130"/>
              <a:gd name="T86" fmla="*/ 70 w 126"/>
              <a:gd name="T87" fmla="*/ 59 h 130"/>
              <a:gd name="T88" fmla="*/ 35 w 126"/>
              <a:gd name="T89" fmla="*/ 39 h 130"/>
              <a:gd name="T90" fmla="*/ 20 w 126"/>
              <a:gd name="T91" fmla="*/ 54 h 130"/>
              <a:gd name="T92" fmla="*/ 35 w 126"/>
              <a:gd name="T93" fmla="*/ 69 h 130"/>
              <a:gd name="T94" fmla="*/ 50 w 126"/>
              <a:gd name="T95" fmla="*/ 54 h 130"/>
              <a:gd name="T96" fmla="*/ 35 w 126"/>
              <a:gd name="T97" fmla="*/ 39 h 130"/>
              <a:gd name="T98" fmla="*/ 92 w 126"/>
              <a:gd name="T99" fmla="*/ 112 h 130"/>
              <a:gd name="T100" fmla="*/ 83 w 126"/>
              <a:gd name="T101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30">
                <a:moveTo>
                  <a:pt x="47" y="13"/>
                </a:moveTo>
                <a:cubicBezTo>
                  <a:pt x="117" y="0"/>
                  <a:pt x="110" y="52"/>
                  <a:pt x="110" y="52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13" y="83"/>
                  <a:pt x="113" y="83"/>
                  <a:pt x="113" y="8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9"/>
                  <a:pt x="110" y="112"/>
                  <a:pt x="106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30"/>
                  <a:pt x="92" y="130"/>
                  <a:pt x="92" y="130"/>
                </a:cubicBezTo>
                <a:moveTo>
                  <a:pt x="34" y="130"/>
                </a:moveTo>
                <a:cubicBezTo>
                  <a:pt x="34" y="111"/>
                  <a:pt x="34" y="111"/>
                  <a:pt x="34" y="111"/>
                </a:cubicBezTo>
                <a:cubicBezTo>
                  <a:pt x="27" y="98"/>
                  <a:pt x="27" y="98"/>
                  <a:pt x="27" y="98"/>
                </a:cubicBezTo>
                <a:moveTo>
                  <a:pt x="70" y="59"/>
                </a:moveTo>
                <a:cubicBezTo>
                  <a:pt x="70" y="50"/>
                  <a:pt x="70" y="50"/>
                  <a:pt x="70" y="50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5"/>
                  <a:pt x="59" y="43"/>
                  <a:pt x="59" y="42"/>
                </a:cubicBezTo>
                <a:cubicBezTo>
                  <a:pt x="63" y="32"/>
                  <a:pt x="63" y="32"/>
                  <a:pt x="63" y="32"/>
                </a:cubicBezTo>
                <a:cubicBezTo>
                  <a:pt x="57" y="26"/>
                  <a:pt x="57" y="26"/>
                  <a:pt x="57" y="26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0"/>
                  <a:pt x="45" y="29"/>
                  <a:pt x="43" y="29"/>
                </a:cubicBezTo>
                <a:cubicBezTo>
                  <a:pt x="40" y="19"/>
                  <a:pt x="40" y="19"/>
                  <a:pt x="40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9"/>
                  <a:pt x="24" y="30"/>
                  <a:pt x="23" y="31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3"/>
                  <a:pt x="10" y="45"/>
                  <a:pt x="10" y="46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0" y="59"/>
                  <a:pt x="0" y="59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4"/>
                  <a:pt x="11" y="65"/>
                  <a:pt x="11" y="66"/>
                </a:cubicBezTo>
                <a:cubicBezTo>
                  <a:pt x="7" y="76"/>
                  <a:pt x="7" y="76"/>
                  <a:pt x="7" y="76"/>
                </a:cubicBezTo>
                <a:cubicBezTo>
                  <a:pt x="13" y="82"/>
                  <a:pt x="13" y="82"/>
                  <a:pt x="13" y="82"/>
                </a:cubicBezTo>
                <a:cubicBezTo>
                  <a:pt x="23" y="78"/>
                  <a:pt x="23" y="78"/>
                  <a:pt x="23" y="78"/>
                </a:cubicBezTo>
                <a:cubicBezTo>
                  <a:pt x="24" y="79"/>
                  <a:pt x="26" y="79"/>
                  <a:pt x="27" y="79"/>
                </a:cubicBezTo>
                <a:cubicBezTo>
                  <a:pt x="31" y="89"/>
                  <a:pt x="31" y="89"/>
                  <a:pt x="31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43" y="79"/>
                  <a:pt x="43" y="79"/>
                  <a:pt x="43" y="79"/>
                </a:cubicBezTo>
                <a:cubicBezTo>
                  <a:pt x="45" y="79"/>
                  <a:pt x="46" y="79"/>
                  <a:pt x="47" y="78"/>
                </a:cubicBezTo>
                <a:cubicBezTo>
                  <a:pt x="57" y="82"/>
                  <a:pt x="57" y="82"/>
                  <a:pt x="57" y="82"/>
                </a:cubicBezTo>
                <a:cubicBezTo>
                  <a:pt x="63" y="76"/>
                  <a:pt x="63" y="76"/>
                  <a:pt x="63" y="7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5"/>
                  <a:pt x="60" y="64"/>
                  <a:pt x="60" y="63"/>
                </a:cubicBezTo>
                <a:lnTo>
                  <a:pt x="70" y="59"/>
                </a:lnTo>
                <a:close/>
                <a:moveTo>
                  <a:pt x="35" y="39"/>
                </a:moveTo>
                <a:cubicBezTo>
                  <a:pt x="27" y="39"/>
                  <a:pt x="20" y="46"/>
                  <a:pt x="20" y="54"/>
                </a:cubicBezTo>
                <a:cubicBezTo>
                  <a:pt x="20" y="62"/>
                  <a:pt x="27" y="69"/>
                  <a:pt x="35" y="69"/>
                </a:cubicBezTo>
                <a:cubicBezTo>
                  <a:pt x="43" y="69"/>
                  <a:pt x="50" y="62"/>
                  <a:pt x="50" y="54"/>
                </a:cubicBezTo>
                <a:cubicBezTo>
                  <a:pt x="50" y="46"/>
                  <a:pt x="43" y="39"/>
                  <a:pt x="35" y="39"/>
                </a:cubicBezTo>
                <a:close/>
                <a:moveTo>
                  <a:pt x="92" y="112"/>
                </a:moveTo>
                <a:cubicBezTo>
                  <a:pt x="83" y="112"/>
                  <a:pt x="83" y="112"/>
                  <a:pt x="83" y="112"/>
                </a:cubicBezTo>
              </a:path>
            </a:pathLst>
          </a:cu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726141" y="427585"/>
            <a:ext cx="497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1, SUR LES PLANS DE COOFRAGE </a:t>
            </a:r>
            <a:endParaRPr lang="ru-RU" b="1" dirty="0"/>
          </a:p>
        </p:txBody>
      </p:sp>
      <p:sp>
        <p:nvSpPr>
          <p:cNvPr id="2" name="Rectangle 1"/>
          <p:cNvSpPr/>
          <p:nvPr/>
        </p:nvSpPr>
        <p:spPr>
          <a:xfrm>
            <a:off x="6726896" y="284718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400" b="1" dirty="0" smtClean="0">
                <a:latin typeface="Open Sans" panose="020B0606030504020204" pitchFamily="34" charset="0"/>
              </a:rPr>
              <a:t>ELÉMENTS REPRÉSENTÉS </a:t>
            </a:r>
            <a:endParaRPr lang="ru-RU" altLang="ru-RU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9338" t="13447" r="30331" b="8673"/>
          <a:stretch/>
        </p:blipFill>
        <p:spPr>
          <a:xfrm>
            <a:off x="582910" y="753940"/>
            <a:ext cx="11026180" cy="59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7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2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3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75" grpId="0" animBg="1"/>
          <p:bldP spid="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75" grpId="0" animBg="1"/>
          <p:bldP spid="7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5" y="1588"/>
            <a:ext cx="1218565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 rot="16200000">
            <a:off x="9243749" y="3979168"/>
            <a:ext cx="1692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fonds publics</a:t>
            </a:r>
            <a:endParaRPr lang="ru-RU" altLang="ru-RU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 rot="16200000">
            <a:off x="8522229" y="3980051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PROJETS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 rot="16200000">
            <a:off x="7101857" y="4032348"/>
            <a:ext cx="1716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LÉGISLATION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 rot="16200000">
            <a:off x="6033067" y="3844737"/>
            <a:ext cx="17437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des marchés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Freeform 70"/>
          <p:cNvSpPr>
            <a:spLocks noEditPoints="1"/>
          </p:cNvSpPr>
          <p:nvPr/>
        </p:nvSpPr>
        <p:spPr bwMode="auto">
          <a:xfrm>
            <a:off x="1511291" y="1584117"/>
            <a:ext cx="481582" cy="488623"/>
          </a:xfrm>
          <a:custGeom>
            <a:avLst/>
            <a:gdLst>
              <a:gd name="T0" fmla="*/ 47 w 126"/>
              <a:gd name="T1" fmla="*/ 13 h 130"/>
              <a:gd name="T2" fmla="*/ 110 w 126"/>
              <a:gd name="T3" fmla="*/ 52 h 130"/>
              <a:gd name="T4" fmla="*/ 126 w 126"/>
              <a:gd name="T5" fmla="*/ 83 h 130"/>
              <a:gd name="T6" fmla="*/ 113 w 126"/>
              <a:gd name="T7" fmla="*/ 83 h 130"/>
              <a:gd name="T8" fmla="*/ 113 w 126"/>
              <a:gd name="T9" fmla="*/ 105 h 130"/>
              <a:gd name="T10" fmla="*/ 106 w 126"/>
              <a:gd name="T11" fmla="*/ 112 h 130"/>
              <a:gd name="T12" fmla="*/ 92 w 126"/>
              <a:gd name="T13" fmla="*/ 112 h 130"/>
              <a:gd name="T14" fmla="*/ 92 w 126"/>
              <a:gd name="T15" fmla="*/ 130 h 130"/>
              <a:gd name="T16" fmla="*/ 34 w 126"/>
              <a:gd name="T17" fmla="*/ 130 h 130"/>
              <a:gd name="T18" fmla="*/ 34 w 126"/>
              <a:gd name="T19" fmla="*/ 111 h 130"/>
              <a:gd name="T20" fmla="*/ 27 w 126"/>
              <a:gd name="T21" fmla="*/ 98 h 130"/>
              <a:gd name="T22" fmla="*/ 70 w 126"/>
              <a:gd name="T23" fmla="*/ 59 h 130"/>
              <a:gd name="T24" fmla="*/ 70 w 126"/>
              <a:gd name="T25" fmla="*/ 50 h 130"/>
              <a:gd name="T26" fmla="*/ 60 w 126"/>
              <a:gd name="T27" fmla="*/ 46 h 130"/>
              <a:gd name="T28" fmla="*/ 59 w 126"/>
              <a:gd name="T29" fmla="*/ 42 h 130"/>
              <a:gd name="T30" fmla="*/ 63 w 126"/>
              <a:gd name="T31" fmla="*/ 32 h 130"/>
              <a:gd name="T32" fmla="*/ 57 w 126"/>
              <a:gd name="T33" fmla="*/ 26 h 130"/>
              <a:gd name="T34" fmla="*/ 47 w 126"/>
              <a:gd name="T35" fmla="*/ 31 h 130"/>
              <a:gd name="T36" fmla="*/ 43 w 126"/>
              <a:gd name="T37" fmla="*/ 29 h 130"/>
              <a:gd name="T38" fmla="*/ 40 w 126"/>
              <a:gd name="T39" fmla="*/ 19 h 130"/>
              <a:gd name="T40" fmla="*/ 31 w 126"/>
              <a:gd name="T41" fmla="*/ 19 h 130"/>
              <a:gd name="T42" fmla="*/ 27 w 126"/>
              <a:gd name="T43" fmla="*/ 29 h 130"/>
              <a:gd name="T44" fmla="*/ 23 w 126"/>
              <a:gd name="T45" fmla="*/ 31 h 130"/>
              <a:gd name="T46" fmla="*/ 13 w 126"/>
              <a:gd name="T47" fmla="*/ 26 h 130"/>
              <a:gd name="T48" fmla="*/ 7 w 126"/>
              <a:gd name="T49" fmla="*/ 32 h 130"/>
              <a:gd name="T50" fmla="*/ 11 w 126"/>
              <a:gd name="T51" fmla="*/ 42 h 130"/>
              <a:gd name="T52" fmla="*/ 10 w 126"/>
              <a:gd name="T53" fmla="*/ 46 h 130"/>
              <a:gd name="T54" fmla="*/ 0 w 126"/>
              <a:gd name="T55" fmla="*/ 50 h 130"/>
              <a:gd name="T56" fmla="*/ 0 w 126"/>
              <a:gd name="T57" fmla="*/ 59 h 130"/>
              <a:gd name="T58" fmla="*/ 10 w 126"/>
              <a:gd name="T59" fmla="*/ 63 h 130"/>
              <a:gd name="T60" fmla="*/ 11 w 126"/>
              <a:gd name="T61" fmla="*/ 66 h 130"/>
              <a:gd name="T62" fmla="*/ 7 w 126"/>
              <a:gd name="T63" fmla="*/ 76 h 130"/>
              <a:gd name="T64" fmla="*/ 13 w 126"/>
              <a:gd name="T65" fmla="*/ 82 h 130"/>
              <a:gd name="T66" fmla="*/ 23 w 126"/>
              <a:gd name="T67" fmla="*/ 78 h 130"/>
              <a:gd name="T68" fmla="*/ 27 w 126"/>
              <a:gd name="T69" fmla="*/ 79 h 130"/>
              <a:gd name="T70" fmla="*/ 31 w 126"/>
              <a:gd name="T71" fmla="*/ 89 h 130"/>
              <a:gd name="T72" fmla="*/ 40 w 126"/>
              <a:gd name="T73" fmla="*/ 89 h 130"/>
              <a:gd name="T74" fmla="*/ 43 w 126"/>
              <a:gd name="T75" fmla="*/ 79 h 130"/>
              <a:gd name="T76" fmla="*/ 47 w 126"/>
              <a:gd name="T77" fmla="*/ 78 h 130"/>
              <a:gd name="T78" fmla="*/ 57 w 126"/>
              <a:gd name="T79" fmla="*/ 82 h 130"/>
              <a:gd name="T80" fmla="*/ 63 w 126"/>
              <a:gd name="T81" fmla="*/ 76 h 130"/>
              <a:gd name="T82" fmla="*/ 59 w 126"/>
              <a:gd name="T83" fmla="*/ 66 h 130"/>
              <a:gd name="T84" fmla="*/ 60 w 126"/>
              <a:gd name="T85" fmla="*/ 63 h 130"/>
              <a:gd name="T86" fmla="*/ 70 w 126"/>
              <a:gd name="T87" fmla="*/ 59 h 130"/>
              <a:gd name="T88" fmla="*/ 35 w 126"/>
              <a:gd name="T89" fmla="*/ 39 h 130"/>
              <a:gd name="T90" fmla="*/ 20 w 126"/>
              <a:gd name="T91" fmla="*/ 54 h 130"/>
              <a:gd name="T92" fmla="*/ 35 w 126"/>
              <a:gd name="T93" fmla="*/ 69 h 130"/>
              <a:gd name="T94" fmla="*/ 50 w 126"/>
              <a:gd name="T95" fmla="*/ 54 h 130"/>
              <a:gd name="T96" fmla="*/ 35 w 126"/>
              <a:gd name="T97" fmla="*/ 39 h 130"/>
              <a:gd name="T98" fmla="*/ 92 w 126"/>
              <a:gd name="T99" fmla="*/ 112 h 130"/>
              <a:gd name="T100" fmla="*/ 83 w 126"/>
              <a:gd name="T101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30">
                <a:moveTo>
                  <a:pt x="47" y="13"/>
                </a:moveTo>
                <a:cubicBezTo>
                  <a:pt x="117" y="0"/>
                  <a:pt x="110" y="52"/>
                  <a:pt x="110" y="52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13" y="83"/>
                  <a:pt x="113" y="83"/>
                  <a:pt x="113" y="8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9"/>
                  <a:pt x="110" y="112"/>
                  <a:pt x="106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30"/>
                  <a:pt x="92" y="130"/>
                  <a:pt x="92" y="130"/>
                </a:cubicBezTo>
                <a:moveTo>
                  <a:pt x="34" y="130"/>
                </a:moveTo>
                <a:cubicBezTo>
                  <a:pt x="34" y="111"/>
                  <a:pt x="34" y="111"/>
                  <a:pt x="34" y="111"/>
                </a:cubicBezTo>
                <a:cubicBezTo>
                  <a:pt x="27" y="98"/>
                  <a:pt x="27" y="98"/>
                  <a:pt x="27" y="98"/>
                </a:cubicBezTo>
                <a:moveTo>
                  <a:pt x="70" y="59"/>
                </a:moveTo>
                <a:cubicBezTo>
                  <a:pt x="70" y="50"/>
                  <a:pt x="70" y="50"/>
                  <a:pt x="70" y="50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5"/>
                  <a:pt x="59" y="43"/>
                  <a:pt x="59" y="42"/>
                </a:cubicBezTo>
                <a:cubicBezTo>
                  <a:pt x="63" y="32"/>
                  <a:pt x="63" y="32"/>
                  <a:pt x="63" y="32"/>
                </a:cubicBezTo>
                <a:cubicBezTo>
                  <a:pt x="57" y="26"/>
                  <a:pt x="57" y="26"/>
                  <a:pt x="57" y="26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0"/>
                  <a:pt x="45" y="29"/>
                  <a:pt x="43" y="29"/>
                </a:cubicBezTo>
                <a:cubicBezTo>
                  <a:pt x="40" y="19"/>
                  <a:pt x="40" y="19"/>
                  <a:pt x="40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9"/>
                  <a:pt x="24" y="30"/>
                  <a:pt x="23" y="31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3"/>
                  <a:pt x="10" y="45"/>
                  <a:pt x="10" y="46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0" y="59"/>
                  <a:pt x="0" y="59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4"/>
                  <a:pt x="11" y="65"/>
                  <a:pt x="11" y="66"/>
                </a:cubicBezTo>
                <a:cubicBezTo>
                  <a:pt x="7" y="76"/>
                  <a:pt x="7" y="76"/>
                  <a:pt x="7" y="76"/>
                </a:cubicBezTo>
                <a:cubicBezTo>
                  <a:pt x="13" y="82"/>
                  <a:pt x="13" y="82"/>
                  <a:pt x="13" y="82"/>
                </a:cubicBezTo>
                <a:cubicBezTo>
                  <a:pt x="23" y="78"/>
                  <a:pt x="23" y="78"/>
                  <a:pt x="23" y="78"/>
                </a:cubicBezTo>
                <a:cubicBezTo>
                  <a:pt x="24" y="79"/>
                  <a:pt x="26" y="79"/>
                  <a:pt x="27" y="79"/>
                </a:cubicBezTo>
                <a:cubicBezTo>
                  <a:pt x="31" y="89"/>
                  <a:pt x="31" y="89"/>
                  <a:pt x="31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43" y="79"/>
                  <a:pt x="43" y="79"/>
                  <a:pt x="43" y="79"/>
                </a:cubicBezTo>
                <a:cubicBezTo>
                  <a:pt x="45" y="79"/>
                  <a:pt x="46" y="79"/>
                  <a:pt x="47" y="78"/>
                </a:cubicBezTo>
                <a:cubicBezTo>
                  <a:pt x="57" y="82"/>
                  <a:pt x="57" y="82"/>
                  <a:pt x="57" y="82"/>
                </a:cubicBezTo>
                <a:cubicBezTo>
                  <a:pt x="63" y="76"/>
                  <a:pt x="63" y="76"/>
                  <a:pt x="63" y="7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5"/>
                  <a:pt x="60" y="64"/>
                  <a:pt x="60" y="63"/>
                </a:cubicBezTo>
                <a:lnTo>
                  <a:pt x="70" y="59"/>
                </a:lnTo>
                <a:close/>
                <a:moveTo>
                  <a:pt x="35" y="39"/>
                </a:moveTo>
                <a:cubicBezTo>
                  <a:pt x="27" y="39"/>
                  <a:pt x="20" y="46"/>
                  <a:pt x="20" y="54"/>
                </a:cubicBezTo>
                <a:cubicBezTo>
                  <a:pt x="20" y="62"/>
                  <a:pt x="27" y="69"/>
                  <a:pt x="35" y="69"/>
                </a:cubicBezTo>
                <a:cubicBezTo>
                  <a:pt x="43" y="69"/>
                  <a:pt x="50" y="62"/>
                  <a:pt x="50" y="54"/>
                </a:cubicBezTo>
                <a:cubicBezTo>
                  <a:pt x="50" y="46"/>
                  <a:pt x="43" y="39"/>
                  <a:pt x="35" y="39"/>
                </a:cubicBezTo>
                <a:close/>
                <a:moveTo>
                  <a:pt x="92" y="112"/>
                </a:moveTo>
                <a:cubicBezTo>
                  <a:pt x="83" y="112"/>
                  <a:pt x="83" y="112"/>
                  <a:pt x="83" y="112"/>
                </a:cubicBezTo>
              </a:path>
            </a:pathLst>
          </a:cu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913735" y="284718"/>
            <a:ext cx="497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2, SUR LES COUPES VERTICALES</a:t>
            </a:r>
            <a:endParaRPr lang="ru-RU" b="1" dirty="0"/>
          </a:p>
        </p:txBody>
      </p:sp>
      <p:sp>
        <p:nvSpPr>
          <p:cNvPr id="2" name="Rectangle 1"/>
          <p:cNvSpPr/>
          <p:nvPr/>
        </p:nvSpPr>
        <p:spPr>
          <a:xfrm>
            <a:off x="6726896" y="284718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400" b="1" dirty="0" smtClean="0">
                <a:latin typeface="Open Sans" panose="020B0606030504020204" pitchFamily="34" charset="0"/>
              </a:rPr>
              <a:t>ELÉMENTS REPRÉSENTÉS </a:t>
            </a:r>
            <a:endParaRPr lang="ru-RU" altLang="ru-RU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340" t="2745" b="11569"/>
          <a:stretch/>
        </p:blipFill>
        <p:spPr>
          <a:xfrm>
            <a:off x="551329" y="765331"/>
            <a:ext cx="10676965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7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2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3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75" grpId="0" animBg="1"/>
          <p:bldP spid="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75" grpId="0" animBg="1"/>
          <p:bldP spid="7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5" y="1588"/>
            <a:ext cx="1218565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 rot="16200000">
            <a:off x="9243749" y="3979168"/>
            <a:ext cx="1692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fonds publics</a:t>
            </a:r>
            <a:endParaRPr lang="ru-RU" altLang="ru-RU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 rot="16200000">
            <a:off x="8522229" y="3980051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PROJETS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 rot="16200000">
            <a:off x="7101857" y="4032348"/>
            <a:ext cx="1716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LÉGISLATION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 rot="16200000">
            <a:off x="6033067" y="3844737"/>
            <a:ext cx="17437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des marchés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Freeform 70"/>
          <p:cNvSpPr>
            <a:spLocks noEditPoints="1"/>
          </p:cNvSpPr>
          <p:nvPr/>
        </p:nvSpPr>
        <p:spPr bwMode="auto">
          <a:xfrm>
            <a:off x="1511291" y="1584117"/>
            <a:ext cx="481582" cy="488623"/>
          </a:xfrm>
          <a:custGeom>
            <a:avLst/>
            <a:gdLst>
              <a:gd name="T0" fmla="*/ 47 w 126"/>
              <a:gd name="T1" fmla="*/ 13 h 130"/>
              <a:gd name="T2" fmla="*/ 110 w 126"/>
              <a:gd name="T3" fmla="*/ 52 h 130"/>
              <a:gd name="T4" fmla="*/ 126 w 126"/>
              <a:gd name="T5" fmla="*/ 83 h 130"/>
              <a:gd name="T6" fmla="*/ 113 w 126"/>
              <a:gd name="T7" fmla="*/ 83 h 130"/>
              <a:gd name="T8" fmla="*/ 113 w 126"/>
              <a:gd name="T9" fmla="*/ 105 h 130"/>
              <a:gd name="T10" fmla="*/ 106 w 126"/>
              <a:gd name="T11" fmla="*/ 112 h 130"/>
              <a:gd name="T12" fmla="*/ 92 w 126"/>
              <a:gd name="T13" fmla="*/ 112 h 130"/>
              <a:gd name="T14" fmla="*/ 92 w 126"/>
              <a:gd name="T15" fmla="*/ 130 h 130"/>
              <a:gd name="T16" fmla="*/ 34 w 126"/>
              <a:gd name="T17" fmla="*/ 130 h 130"/>
              <a:gd name="T18" fmla="*/ 34 w 126"/>
              <a:gd name="T19" fmla="*/ 111 h 130"/>
              <a:gd name="T20" fmla="*/ 27 w 126"/>
              <a:gd name="T21" fmla="*/ 98 h 130"/>
              <a:gd name="T22" fmla="*/ 70 w 126"/>
              <a:gd name="T23" fmla="*/ 59 h 130"/>
              <a:gd name="T24" fmla="*/ 70 w 126"/>
              <a:gd name="T25" fmla="*/ 50 h 130"/>
              <a:gd name="T26" fmla="*/ 60 w 126"/>
              <a:gd name="T27" fmla="*/ 46 h 130"/>
              <a:gd name="T28" fmla="*/ 59 w 126"/>
              <a:gd name="T29" fmla="*/ 42 h 130"/>
              <a:gd name="T30" fmla="*/ 63 w 126"/>
              <a:gd name="T31" fmla="*/ 32 h 130"/>
              <a:gd name="T32" fmla="*/ 57 w 126"/>
              <a:gd name="T33" fmla="*/ 26 h 130"/>
              <a:gd name="T34" fmla="*/ 47 w 126"/>
              <a:gd name="T35" fmla="*/ 31 h 130"/>
              <a:gd name="T36" fmla="*/ 43 w 126"/>
              <a:gd name="T37" fmla="*/ 29 h 130"/>
              <a:gd name="T38" fmla="*/ 40 w 126"/>
              <a:gd name="T39" fmla="*/ 19 h 130"/>
              <a:gd name="T40" fmla="*/ 31 w 126"/>
              <a:gd name="T41" fmla="*/ 19 h 130"/>
              <a:gd name="T42" fmla="*/ 27 w 126"/>
              <a:gd name="T43" fmla="*/ 29 h 130"/>
              <a:gd name="T44" fmla="*/ 23 w 126"/>
              <a:gd name="T45" fmla="*/ 31 h 130"/>
              <a:gd name="T46" fmla="*/ 13 w 126"/>
              <a:gd name="T47" fmla="*/ 26 h 130"/>
              <a:gd name="T48" fmla="*/ 7 w 126"/>
              <a:gd name="T49" fmla="*/ 32 h 130"/>
              <a:gd name="T50" fmla="*/ 11 w 126"/>
              <a:gd name="T51" fmla="*/ 42 h 130"/>
              <a:gd name="T52" fmla="*/ 10 w 126"/>
              <a:gd name="T53" fmla="*/ 46 h 130"/>
              <a:gd name="T54" fmla="*/ 0 w 126"/>
              <a:gd name="T55" fmla="*/ 50 h 130"/>
              <a:gd name="T56" fmla="*/ 0 w 126"/>
              <a:gd name="T57" fmla="*/ 59 h 130"/>
              <a:gd name="T58" fmla="*/ 10 w 126"/>
              <a:gd name="T59" fmla="*/ 63 h 130"/>
              <a:gd name="T60" fmla="*/ 11 w 126"/>
              <a:gd name="T61" fmla="*/ 66 h 130"/>
              <a:gd name="T62" fmla="*/ 7 w 126"/>
              <a:gd name="T63" fmla="*/ 76 h 130"/>
              <a:gd name="T64" fmla="*/ 13 w 126"/>
              <a:gd name="T65" fmla="*/ 82 h 130"/>
              <a:gd name="T66" fmla="*/ 23 w 126"/>
              <a:gd name="T67" fmla="*/ 78 h 130"/>
              <a:gd name="T68" fmla="*/ 27 w 126"/>
              <a:gd name="T69" fmla="*/ 79 h 130"/>
              <a:gd name="T70" fmla="*/ 31 w 126"/>
              <a:gd name="T71" fmla="*/ 89 h 130"/>
              <a:gd name="T72" fmla="*/ 40 w 126"/>
              <a:gd name="T73" fmla="*/ 89 h 130"/>
              <a:gd name="T74" fmla="*/ 43 w 126"/>
              <a:gd name="T75" fmla="*/ 79 h 130"/>
              <a:gd name="T76" fmla="*/ 47 w 126"/>
              <a:gd name="T77" fmla="*/ 78 h 130"/>
              <a:gd name="T78" fmla="*/ 57 w 126"/>
              <a:gd name="T79" fmla="*/ 82 h 130"/>
              <a:gd name="T80" fmla="*/ 63 w 126"/>
              <a:gd name="T81" fmla="*/ 76 h 130"/>
              <a:gd name="T82" fmla="*/ 59 w 126"/>
              <a:gd name="T83" fmla="*/ 66 h 130"/>
              <a:gd name="T84" fmla="*/ 60 w 126"/>
              <a:gd name="T85" fmla="*/ 63 h 130"/>
              <a:gd name="T86" fmla="*/ 70 w 126"/>
              <a:gd name="T87" fmla="*/ 59 h 130"/>
              <a:gd name="T88" fmla="*/ 35 w 126"/>
              <a:gd name="T89" fmla="*/ 39 h 130"/>
              <a:gd name="T90" fmla="*/ 20 w 126"/>
              <a:gd name="T91" fmla="*/ 54 h 130"/>
              <a:gd name="T92" fmla="*/ 35 w 126"/>
              <a:gd name="T93" fmla="*/ 69 h 130"/>
              <a:gd name="T94" fmla="*/ 50 w 126"/>
              <a:gd name="T95" fmla="*/ 54 h 130"/>
              <a:gd name="T96" fmla="*/ 35 w 126"/>
              <a:gd name="T97" fmla="*/ 39 h 130"/>
              <a:gd name="T98" fmla="*/ 92 w 126"/>
              <a:gd name="T99" fmla="*/ 112 h 130"/>
              <a:gd name="T100" fmla="*/ 83 w 126"/>
              <a:gd name="T101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30">
                <a:moveTo>
                  <a:pt x="47" y="13"/>
                </a:moveTo>
                <a:cubicBezTo>
                  <a:pt x="117" y="0"/>
                  <a:pt x="110" y="52"/>
                  <a:pt x="110" y="52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13" y="83"/>
                  <a:pt x="113" y="83"/>
                  <a:pt x="113" y="8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9"/>
                  <a:pt x="110" y="112"/>
                  <a:pt x="106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30"/>
                  <a:pt x="92" y="130"/>
                  <a:pt x="92" y="130"/>
                </a:cubicBezTo>
                <a:moveTo>
                  <a:pt x="34" y="130"/>
                </a:moveTo>
                <a:cubicBezTo>
                  <a:pt x="34" y="111"/>
                  <a:pt x="34" y="111"/>
                  <a:pt x="34" y="111"/>
                </a:cubicBezTo>
                <a:cubicBezTo>
                  <a:pt x="27" y="98"/>
                  <a:pt x="27" y="98"/>
                  <a:pt x="27" y="98"/>
                </a:cubicBezTo>
                <a:moveTo>
                  <a:pt x="70" y="59"/>
                </a:moveTo>
                <a:cubicBezTo>
                  <a:pt x="70" y="50"/>
                  <a:pt x="70" y="50"/>
                  <a:pt x="70" y="50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5"/>
                  <a:pt x="59" y="43"/>
                  <a:pt x="59" y="42"/>
                </a:cubicBezTo>
                <a:cubicBezTo>
                  <a:pt x="63" y="32"/>
                  <a:pt x="63" y="32"/>
                  <a:pt x="63" y="32"/>
                </a:cubicBezTo>
                <a:cubicBezTo>
                  <a:pt x="57" y="26"/>
                  <a:pt x="57" y="26"/>
                  <a:pt x="57" y="26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0"/>
                  <a:pt x="45" y="29"/>
                  <a:pt x="43" y="29"/>
                </a:cubicBezTo>
                <a:cubicBezTo>
                  <a:pt x="40" y="19"/>
                  <a:pt x="40" y="19"/>
                  <a:pt x="40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9"/>
                  <a:pt x="24" y="30"/>
                  <a:pt x="23" y="31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3"/>
                  <a:pt x="10" y="45"/>
                  <a:pt x="10" y="46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0" y="59"/>
                  <a:pt x="0" y="59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4"/>
                  <a:pt x="11" y="65"/>
                  <a:pt x="11" y="66"/>
                </a:cubicBezTo>
                <a:cubicBezTo>
                  <a:pt x="7" y="76"/>
                  <a:pt x="7" y="76"/>
                  <a:pt x="7" y="76"/>
                </a:cubicBezTo>
                <a:cubicBezTo>
                  <a:pt x="13" y="82"/>
                  <a:pt x="13" y="82"/>
                  <a:pt x="13" y="82"/>
                </a:cubicBezTo>
                <a:cubicBezTo>
                  <a:pt x="23" y="78"/>
                  <a:pt x="23" y="78"/>
                  <a:pt x="23" y="78"/>
                </a:cubicBezTo>
                <a:cubicBezTo>
                  <a:pt x="24" y="79"/>
                  <a:pt x="26" y="79"/>
                  <a:pt x="27" y="79"/>
                </a:cubicBezTo>
                <a:cubicBezTo>
                  <a:pt x="31" y="89"/>
                  <a:pt x="31" y="89"/>
                  <a:pt x="31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43" y="79"/>
                  <a:pt x="43" y="79"/>
                  <a:pt x="43" y="79"/>
                </a:cubicBezTo>
                <a:cubicBezTo>
                  <a:pt x="45" y="79"/>
                  <a:pt x="46" y="79"/>
                  <a:pt x="47" y="78"/>
                </a:cubicBezTo>
                <a:cubicBezTo>
                  <a:pt x="57" y="82"/>
                  <a:pt x="57" y="82"/>
                  <a:pt x="57" y="82"/>
                </a:cubicBezTo>
                <a:cubicBezTo>
                  <a:pt x="63" y="76"/>
                  <a:pt x="63" y="76"/>
                  <a:pt x="63" y="7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5"/>
                  <a:pt x="60" y="64"/>
                  <a:pt x="60" y="63"/>
                </a:cubicBezTo>
                <a:lnTo>
                  <a:pt x="70" y="59"/>
                </a:lnTo>
                <a:close/>
                <a:moveTo>
                  <a:pt x="35" y="39"/>
                </a:moveTo>
                <a:cubicBezTo>
                  <a:pt x="27" y="39"/>
                  <a:pt x="20" y="46"/>
                  <a:pt x="20" y="54"/>
                </a:cubicBezTo>
                <a:cubicBezTo>
                  <a:pt x="20" y="62"/>
                  <a:pt x="27" y="69"/>
                  <a:pt x="35" y="69"/>
                </a:cubicBezTo>
                <a:cubicBezTo>
                  <a:pt x="43" y="69"/>
                  <a:pt x="50" y="62"/>
                  <a:pt x="50" y="54"/>
                </a:cubicBezTo>
                <a:cubicBezTo>
                  <a:pt x="50" y="46"/>
                  <a:pt x="43" y="39"/>
                  <a:pt x="35" y="39"/>
                </a:cubicBezTo>
                <a:close/>
                <a:moveTo>
                  <a:pt x="92" y="112"/>
                </a:moveTo>
                <a:cubicBezTo>
                  <a:pt x="83" y="112"/>
                  <a:pt x="83" y="112"/>
                  <a:pt x="83" y="112"/>
                </a:cubicBezTo>
              </a:path>
            </a:pathLst>
          </a:cu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6726896" y="284718"/>
            <a:ext cx="412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400" b="1" dirty="0" smtClean="0">
                <a:latin typeface="Open Sans" panose="020B0606030504020204" pitchFamily="34" charset="0"/>
              </a:rPr>
              <a:t>REPÉRAGE DES ÉLÉMENTS </a:t>
            </a:r>
            <a:endParaRPr lang="ru-RU" altLang="ru-RU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37" t="12270" r="30221" b="17893"/>
          <a:stretch/>
        </p:blipFill>
        <p:spPr>
          <a:xfrm>
            <a:off x="766482" y="995082"/>
            <a:ext cx="10663518" cy="54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5735" t="30775" r="33934" b="14296"/>
          <a:stretch/>
        </p:blipFill>
        <p:spPr>
          <a:xfrm>
            <a:off x="699246" y="497542"/>
            <a:ext cx="10502153" cy="58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4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537882"/>
            <a:ext cx="10434917" cy="6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 154"/>
          <p:cNvSpPr>
            <a:spLocks/>
          </p:cNvSpPr>
          <p:nvPr/>
        </p:nvSpPr>
        <p:spPr bwMode="auto">
          <a:xfrm>
            <a:off x="3252788" y="6858000"/>
            <a:ext cx="5676900" cy="0"/>
          </a:xfrm>
          <a:custGeom>
            <a:avLst/>
            <a:gdLst>
              <a:gd name="T0" fmla="*/ 3576 w 3576"/>
              <a:gd name="T1" fmla="*/ 0 w 3576"/>
              <a:gd name="T2" fmla="*/ 3576 w 357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76">
                <a:moveTo>
                  <a:pt x="3576" y="0"/>
                </a:moveTo>
                <a:lnTo>
                  <a:pt x="0" y="0"/>
                </a:lnTo>
                <a:lnTo>
                  <a:pt x="357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0" name="Group 319"/>
          <p:cNvGrpSpPr/>
          <p:nvPr/>
        </p:nvGrpSpPr>
        <p:grpSpPr>
          <a:xfrm>
            <a:off x="3252788" y="5810250"/>
            <a:ext cx="5676900" cy="1047751"/>
            <a:chOff x="3252788" y="5810250"/>
            <a:chExt cx="5676900" cy="1047751"/>
          </a:xfrm>
        </p:grpSpPr>
        <p:sp>
          <p:nvSpPr>
            <p:cNvPr id="287" name="Rectangle 155"/>
            <p:cNvSpPr>
              <a:spLocks noChangeArrowheads="1"/>
            </p:cNvSpPr>
            <p:nvPr/>
          </p:nvSpPr>
          <p:spPr bwMode="auto">
            <a:xfrm>
              <a:off x="3252788" y="5948363"/>
              <a:ext cx="5676900" cy="90963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156"/>
            <p:cNvSpPr>
              <a:spLocks/>
            </p:cNvSpPr>
            <p:nvPr/>
          </p:nvSpPr>
          <p:spPr bwMode="auto">
            <a:xfrm>
              <a:off x="3252788" y="5810250"/>
              <a:ext cx="5676900" cy="138113"/>
            </a:xfrm>
            <a:custGeom>
              <a:avLst/>
              <a:gdLst>
                <a:gd name="T0" fmla="*/ 0 w 3576"/>
                <a:gd name="T1" fmla="*/ 87 h 87"/>
                <a:gd name="T2" fmla="*/ 314 w 3576"/>
                <a:gd name="T3" fmla="*/ 0 h 87"/>
                <a:gd name="T4" fmla="*/ 3253 w 3576"/>
                <a:gd name="T5" fmla="*/ 0 h 87"/>
                <a:gd name="T6" fmla="*/ 3576 w 3576"/>
                <a:gd name="T7" fmla="*/ 87 h 87"/>
                <a:gd name="T8" fmla="*/ 0 w 357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6" h="87">
                  <a:moveTo>
                    <a:pt x="0" y="87"/>
                  </a:moveTo>
                  <a:lnTo>
                    <a:pt x="314" y="0"/>
                  </a:lnTo>
                  <a:lnTo>
                    <a:pt x="3253" y="0"/>
                  </a:lnTo>
                  <a:lnTo>
                    <a:pt x="357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751263" y="4973638"/>
            <a:ext cx="4665663" cy="836613"/>
            <a:chOff x="3751263" y="4973638"/>
            <a:chExt cx="4665663" cy="836613"/>
          </a:xfrm>
        </p:grpSpPr>
        <p:sp>
          <p:nvSpPr>
            <p:cNvPr id="289" name="Rectangle 157"/>
            <p:cNvSpPr>
              <a:spLocks noChangeArrowheads="1"/>
            </p:cNvSpPr>
            <p:nvPr/>
          </p:nvSpPr>
          <p:spPr bwMode="auto">
            <a:xfrm>
              <a:off x="3751263" y="5106988"/>
              <a:ext cx="4665663" cy="70326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Freeform 158"/>
            <p:cNvSpPr>
              <a:spLocks/>
            </p:cNvSpPr>
            <p:nvPr/>
          </p:nvSpPr>
          <p:spPr bwMode="auto">
            <a:xfrm>
              <a:off x="3751263" y="4973638"/>
              <a:ext cx="4665663" cy="133350"/>
            </a:xfrm>
            <a:custGeom>
              <a:avLst/>
              <a:gdLst>
                <a:gd name="T0" fmla="*/ 0 w 2939"/>
                <a:gd name="T1" fmla="*/ 84 h 84"/>
                <a:gd name="T2" fmla="*/ 252 w 2939"/>
                <a:gd name="T3" fmla="*/ 0 h 84"/>
                <a:gd name="T4" fmla="*/ 2687 w 2939"/>
                <a:gd name="T5" fmla="*/ 0 h 84"/>
                <a:gd name="T6" fmla="*/ 2939 w 2939"/>
                <a:gd name="T7" fmla="*/ 84 h 84"/>
                <a:gd name="T8" fmla="*/ 0 w 2939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9" h="84">
                  <a:moveTo>
                    <a:pt x="0" y="84"/>
                  </a:moveTo>
                  <a:lnTo>
                    <a:pt x="252" y="0"/>
                  </a:lnTo>
                  <a:lnTo>
                    <a:pt x="2687" y="0"/>
                  </a:lnTo>
                  <a:lnTo>
                    <a:pt x="2939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146550" y="4310063"/>
            <a:ext cx="3875088" cy="663575"/>
            <a:chOff x="4146550" y="4310063"/>
            <a:chExt cx="3875088" cy="663575"/>
          </a:xfrm>
        </p:grpSpPr>
        <p:sp>
          <p:nvSpPr>
            <p:cNvPr id="291" name="Rectangle 159"/>
            <p:cNvSpPr>
              <a:spLocks noChangeArrowheads="1"/>
            </p:cNvSpPr>
            <p:nvPr/>
          </p:nvSpPr>
          <p:spPr bwMode="auto">
            <a:xfrm>
              <a:off x="4146550" y="4448175"/>
              <a:ext cx="3875088" cy="52546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160"/>
            <p:cNvSpPr>
              <a:spLocks/>
            </p:cNvSpPr>
            <p:nvPr/>
          </p:nvSpPr>
          <p:spPr bwMode="auto">
            <a:xfrm>
              <a:off x="4146550" y="4310063"/>
              <a:ext cx="3875088" cy="138113"/>
            </a:xfrm>
            <a:custGeom>
              <a:avLst/>
              <a:gdLst>
                <a:gd name="T0" fmla="*/ 0 w 2441"/>
                <a:gd name="T1" fmla="*/ 87 h 87"/>
                <a:gd name="T2" fmla="*/ 199 w 2441"/>
                <a:gd name="T3" fmla="*/ 0 h 87"/>
                <a:gd name="T4" fmla="*/ 2244 w 2441"/>
                <a:gd name="T5" fmla="*/ 0 h 87"/>
                <a:gd name="T6" fmla="*/ 2441 w 2441"/>
                <a:gd name="T7" fmla="*/ 87 h 87"/>
                <a:gd name="T8" fmla="*/ 0 w 244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1" h="87">
                  <a:moveTo>
                    <a:pt x="0" y="87"/>
                  </a:moveTo>
                  <a:lnTo>
                    <a:pt x="199" y="0"/>
                  </a:lnTo>
                  <a:lnTo>
                    <a:pt x="2244" y="0"/>
                  </a:lnTo>
                  <a:lnTo>
                    <a:pt x="2441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4459288" y="3716338"/>
            <a:ext cx="3249613" cy="593725"/>
            <a:chOff x="4459288" y="3716338"/>
            <a:chExt cx="3249613" cy="593725"/>
          </a:xfrm>
        </p:grpSpPr>
        <p:sp>
          <p:nvSpPr>
            <p:cNvPr id="293" name="Rectangle 161"/>
            <p:cNvSpPr>
              <a:spLocks noChangeArrowheads="1"/>
            </p:cNvSpPr>
            <p:nvPr/>
          </p:nvSpPr>
          <p:spPr bwMode="auto">
            <a:xfrm>
              <a:off x="4459288" y="3822700"/>
              <a:ext cx="3249613" cy="48736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162"/>
            <p:cNvSpPr>
              <a:spLocks/>
            </p:cNvSpPr>
            <p:nvPr/>
          </p:nvSpPr>
          <p:spPr bwMode="auto">
            <a:xfrm>
              <a:off x="4462463" y="3716338"/>
              <a:ext cx="3246438" cy="106363"/>
            </a:xfrm>
            <a:custGeom>
              <a:avLst/>
              <a:gdLst>
                <a:gd name="T0" fmla="*/ 0 w 2045"/>
                <a:gd name="T1" fmla="*/ 67 h 67"/>
                <a:gd name="T2" fmla="*/ 156 w 2045"/>
                <a:gd name="T3" fmla="*/ 0 h 67"/>
                <a:gd name="T4" fmla="*/ 1889 w 2045"/>
                <a:gd name="T5" fmla="*/ 0 h 67"/>
                <a:gd name="T6" fmla="*/ 2045 w 2045"/>
                <a:gd name="T7" fmla="*/ 67 h 67"/>
                <a:gd name="T8" fmla="*/ 0 w 2045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67">
                  <a:moveTo>
                    <a:pt x="0" y="67"/>
                  </a:moveTo>
                  <a:lnTo>
                    <a:pt x="156" y="0"/>
                  </a:lnTo>
                  <a:lnTo>
                    <a:pt x="1889" y="0"/>
                  </a:lnTo>
                  <a:lnTo>
                    <a:pt x="2045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4029075" y="3716338"/>
            <a:ext cx="4124325" cy="3141663"/>
            <a:chOff x="4029075" y="3716338"/>
            <a:chExt cx="4124325" cy="3141663"/>
          </a:xfrm>
        </p:grpSpPr>
        <p:sp>
          <p:nvSpPr>
            <p:cNvPr id="295" name="Rectangle 163"/>
            <p:cNvSpPr>
              <a:spLocks noChangeArrowheads="1"/>
            </p:cNvSpPr>
            <p:nvPr/>
          </p:nvSpPr>
          <p:spPr bwMode="auto">
            <a:xfrm>
              <a:off x="4029075" y="5948363"/>
              <a:ext cx="4124325" cy="9096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Freeform 164"/>
            <p:cNvSpPr>
              <a:spLocks/>
            </p:cNvSpPr>
            <p:nvPr/>
          </p:nvSpPr>
          <p:spPr bwMode="auto">
            <a:xfrm>
              <a:off x="4029075" y="5810250"/>
              <a:ext cx="4124325" cy="138113"/>
            </a:xfrm>
            <a:custGeom>
              <a:avLst/>
              <a:gdLst>
                <a:gd name="T0" fmla="*/ 0 w 2598"/>
                <a:gd name="T1" fmla="*/ 87 h 87"/>
                <a:gd name="T2" fmla="*/ 228 w 2598"/>
                <a:gd name="T3" fmla="*/ 0 h 87"/>
                <a:gd name="T4" fmla="*/ 2364 w 2598"/>
                <a:gd name="T5" fmla="*/ 0 h 87"/>
                <a:gd name="T6" fmla="*/ 2598 w 2598"/>
                <a:gd name="T7" fmla="*/ 87 h 87"/>
                <a:gd name="T8" fmla="*/ 0 w 2598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8" h="87">
                  <a:moveTo>
                    <a:pt x="0" y="87"/>
                  </a:moveTo>
                  <a:lnTo>
                    <a:pt x="228" y="0"/>
                  </a:lnTo>
                  <a:lnTo>
                    <a:pt x="2364" y="0"/>
                  </a:lnTo>
                  <a:lnTo>
                    <a:pt x="2598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Rectangle 165"/>
            <p:cNvSpPr>
              <a:spLocks noChangeArrowheads="1"/>
            </p:cNvSpPr>
            <p:nvPr/>
          </p:nvSpPr>
          <p:spPr bwMode="auto">
            <a:xfrm>
              <a:off x="4391025" y="5106988"/>
              <a:ext cx="3390900" cy="7032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166"/>
            <p:cNvSpPr>
              <a:spLocks/>
            </p:cNvSpPr>
            <p:nvPr/>
          </p:nvSpPr>
          <p:spPr bwMode="auto">
            <a:xfrm>
              <a:off x="4391025" y="4973638"/>
              <a:ext cx="3390900" cy="133350"/>
            </a:xfrm>
            <a:custGeom>
              <a:avLst/>
              <a:gdLst>
                <a:gd name="T0" fmla="*/ 0 w 2136"/>
                <a:gd name="T1" fmla="*/ 84 h 84"/>
                <a:gd name="T2" fmla="*/ 182 w 2136"/>
                <a:gd name="T3" fmla="*/ 0 h 84"/>
                <a:gd name="T4" fmla="*/ 1953 w 2136"/>
                <a:gd name="T5" fmla="*/ 0 h 84"/>
                <a:gd name="T6" fmla="*/ 2136 w 2136"/>
                <a:gd name="T7" fmla="*/ 84 h 84"/>
                <a:gd name="T8" fmla="*/ 0 w 213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6" h="84">
                  <a:moveTo>
                    <a:pt x="0" y="84"/>
                  </a:moveTo>
                  <a:lnTo>
                    <a:pt x="182" y="0"/>
                  </a:lnTo>
                  <a:lnTo>
                    <a:pt x="1953" y="0"/>
                  </a:lnTo>
                  <a:lnTo>
                    <a:pt x="2136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Rectangle 167"/>
            <p:cNvSpPr>
              <a:spLocks noChangeArrowheads="1"/>
            </p:cNvSpPr>
            <p:nvPr/>
          </p:nvSpPr>
          <p:spPr bwMode="auto">
            <a:xfrm>
              <a:off x="4676775" y="4448175"/>
              <a:ext cx="2819400" cy="5254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168"/>
            <p:cNvSpPr>
              <a:spLocks/>
            </p:cNvSpPr>
            <p:nvPr/>
          </p:nvSpPr>
          <p:spPr bwMode="auto">
            <a:xfrm>
              <a:off x="4679950" y="4310063"/>
              <a:ext cx="2816225" cy="138113"/>
            </a:xfrm>
            <a:custGeom>
              <a:avLst/>
              <a:gdLst>
                <a:gd name="T0" fmla="*/ 0 w 1774"/>
                <a:gd name="T1" fmla="*/ 87 h 87"/>
                <a:gd name="T2" fmla="*/ 141 w 1774"/>
                <a:gd name="T3" fmla="*/ 0 h 87"/>
                <a:gd name="T4" fmla="*/ 1630 w 1774"/>
                <a:gd name="T5" fmla="*/ 0 h 87"/>
                <a:gd name="T6" fmla="*/ 1774 w 1774"/>
                <a:gd name="T7" fmla="*/ 87 h 87"/>
                <a:gd name="T8" fmla="*/ 0 w 1774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4" h="87">
                  <a:moveTo>
                    <a:pt x="0" y="87"/>
                  </a:moveTo>
                  <a:lnTo>
                    <a:pt x="141" y="0"/>
                  </a:lnTo>
                  <a:lnTo>
                    <a:pt x="1630" y="0"/>
                  </a:lnTo>
                  <a:lnTo>
                    <a:pt x="1774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4903788" y="3822700"/>
              <a:ext cx="2363788" cy="4873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Freeform 170"/>
            <p:cNvSpPr>
              <a:spLocks/>
            </p:cNvSpPr>
            <p:nvPr/>
          </p:nvSpPr>
          <p:spPr bwMode="auto">
            <a:xfrm>
              <a:off x="4903788" y="3716338"/>
              <a:ext cx="2363788" cy="106363"/>
            </a:xfrm>
            <a:custGeom>
              <a:avLst/>
              <a:gdLst>
                <a:gd name="T0" fmla="*/ 0 w 1489"/>
                <a:gd name="T1" fmla="*/ 67 h 67"/>
                <a:gd name="T2" fmla="*/ 113 w 1489"/>
                <a:gd name="T3" fmla="*/ 0 h 67"/>
                <a:gd name="T4" fmla="*/ 1376 w 1489"/>
                <a:gd name="T5" fmla="*/ 0 h 67"/>
                <a:gd name="T6" fmla="*/ 1489 w 1489"/>
                <a:gd name="T7" fmla="*/ 67 h 67"/>
                <a:gd name="T8" fmla="*/ 0 w 148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9" h="67">
                  <a:moveTo>
                    <a:pt x="0" y="67"/>
                  </a:moveTo>
                  <a:lnTo>
                    <a:pt x="113" y="0"/>
                  </a:lnTo>
                  <a:lnTo>
                    <a:pt x="1376" y="0"/>
                  </a:lnTo>
                  <a:lnTo>
                    <a:pt x="1489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322888" y="1647825"/>
            <a:ext cx="1536700" cy="2136776"/>
            <a:chOff x="5322888" y="1647825"/>
            <a:chExt cx="1536700" cy="2136776"/>
          </a:xfrm>
        </p:grpSpPr>
        <p:sp>
          <p:nvSpPr>
            <p:cNvPr id="303" name="Freeform 171"/>
            <p:cNvSpPr>
              <a:spLocks/>
            </p:cNvSpPr>
            <p:nvPr/>
          </p:nvSpPr>
          <p:spPr bwMode="auto">
            <a:xfrm>
              <a:off x="5951538" y="2668588"/>
              <a:ext cx="280988" cy="636588"/>
            </a:xfrm>
            <a:custGeom>
              <a:avLst/>
              <a:gdLst>
                <a:gd name="T0" fmla="*/ 53 w 74"/>
                <a:gd name="T1" fmla="*/ 158 h 167"/>
                <a:gd name="T2" fmla="*/ 53 w 74"/>
                <a:gd name="T3" fmla="*/ 0 h 167"/>
                <a:gd name="T4" fmla="*/ 21 w 74"/>
                <a:gd name="T5" fmla="*/ 0 h 167"/>
                <a:gd name="T6" fmla="*/ 21 w 74"/>
                <a:gd name="T7" fmla="*/ 158 h 167"/>
                <a:gd name="T8" fmla="*/ 0 w 74"/>
                <a:gd name="T9" fmla="*/ 167 h 167"/>
                <a:gd name="T10" fmla="*/ 21 w 74"/>
                <a:gd name="T11" fmla="*/ 167 h 167"/>
                <a:gd name="T12" fmla="*/ 28 w 74"/>
                <a:gd name="T13" fmla="*/ 167 h 167"/>
                <a:gd name="T14" fmla="*/ 46 w 74"/>
                <a:gd name="T15" fmla="*/ 167 h 167"/>
                <a:gd name="T16" fmla="*/ 53 w 74"/>
                <a:gd name="T17" fmla="*/ 167 h 167"/>
                <a:gd name="T18" fmla="*/ 74 w 74"/>
                <a:gd name="T19" fmla="*/ 167 h 167"/>
                <a:gd name="T20" fmla="*/ 53 w 74"/>
                <a:gd name="T2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67">
                  <a:moveTo>
                    <a:pt x="53" y="158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1" y="165"/>
                    <a:pt x="9" y="167"/>
                    <a:pt x="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65" y="167"/>
                    <a:pt x="53" y="165"/>
                    <a:pt x="53" y="158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172"/>
            <p:cNvSpPr>
              <a:spLocks/>
            </p:cNvSpPr>
            <p:nvPr/>
          </p:nvSpPr>
          <p:spPr bwMode="auto">
            <a:xfrm>
              <a:off x="5951538" y="2668588"/>
              <a:ext cx="144463" cy="636588"/>
            </a:xfrm>
            <a:custGeom>
              <a:avLst/>
              <a:gdLst>
                <a:gd name="T0" fmla="*/ 21 w 38"/>
                <a:gd name="T1" fmla="*/ 0 h 167"/>
                <a:gd name="T2" fmla="*/ 21 w 38"/>
                <a:gd name="T3" fmla="*/ 158 h 167"/>
                <a:gd name="T4" fmla="*/ 0 w 38"/>
                <a:gd name="T5" fmla="*/ 167 h 167"/>
                <a:gd name="T6" fmla="*/ 21 w 38"/>
                <a:gd name="T7" fmla="*/ 167 h 167"/>
                <a:gd name="T8" fmla="*/ 28 w 38"/>
                <a:gd name="T9" fmla="*/ 167 h 167"/>
                <a:gd name="T10" fmla="*/ 38 w 38"/>
                <a:gd name="T11" fmla="*/ 167 h 167"/>
                <a:gd name="T12" fmla="*/ 38 w 38"/>
                <a:gd name="T13" fmla="*/ 0 h 167"/>
                <a:gd name="T14" fmla="*/ 21 w 38"/>
                <a:gd name="T1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7">
                  <a:moveTo>
                    <a:pt x="21" y="0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21" y="165"/>
                    <a:pt x="9" y="167"/>
                    <a:pt x="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173"/>
            <p:cNvSpPr>
              <a:spLocks/>
            </p:cNvSpPr>
            <p:nvPr/>
          </p:nvSpPr>
          <p:spPr bwMode="auto">
            <a:xfrm>
              <a:off x="5565775" y="1835150"/>
              <a:ext cx="1050925" cy="1058863"/>
            </a:xfrm>
            <a:custGeom>
              <a:avLst/>
              <a:gdLst>
                <a:gd name="T0" fmla="*/ 1 w 276"/>
                <a:gd name="T1" fmla="*/ 0 h 278"/>
                <a:gd name="T2" fmla="*/ 0 w 276"/>
                <a:gd name="T3" fmla="*/ 22 h 278"/>
                <a:gd name="T4" fmla="*/ 138 w 276"/>
                <a:gd name="T5" fmla="*/ 278 h 278"/>
                <a:gd name="T6" fmla="*/ 276 w 276"/>
                <a:gd name="T7" fmla="*/ 22 h 278"/>
                <a:gd name="T8" fmla="*/ 275 w 276"/>
                <a:gd name="T9" fmla="*/ 0 h 278"/>
                <a:gd name="T10" fmla="*/ 1 w 276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278">
                  <a:moveTo>
                    <a:pt x="1" y="0"/>
                  </a:moveTo>
                  <a:cubicBezTo>
                    <a:pt x="0" y="7"/>
                    <a:pt x="0" y="14"/>
                    <a:pt x="0" y="22"/>
                  </a:cubicBezTo>
                  <a:cubicBezTo>
                    <a:pt x="0" y="113"/>
                    <a:pt x="62" y="278"/>
                    <a:pt x="138" y="278"/>
                  </a:cubicBezTo>
                  <a:cubicBezTo>
                    <a:pt x="214" y="278"/>
                    <a:pt x="276" y="113"/>
                    <a:pt x="276" y="22"/>
                  </a:cubicBezTo>
                  <a:cubicBezTo>
                    <a:pt x="276" y="14"/>
                    <a:pt x="276" y="7"/>
                    <a:pt x="27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722938" y="3343275"/>
              <a:ext cx="738188" cy="388938"/>
            </a:xfrm>
            <a:prstGeom prst="rect">
              <a:avLst/>
            </a:prstGeom>
            <a:solidFill>
              <a:srgbClr val="8F5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5688013" y="3732213"/>
              <a:ext cx="806450" cy="52388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Rectangle 176"/>
            <p:cNvSpPr>
              <a:spLocks noChangeArrowheads="1"/>
            </p:cNvSpPr>
            <p:nvPr/>
          </p:nvSpPr>
          <p:spPr bwMode="auto">
            <a:xfrm>
              <a:off x="5900738" y="3305175"/>
              <a:ext cx="381000" cy="38100"/>
            </a:xfrm>
            <a:prstGeom prst="rect">
              <a:avLst/>
            </a:pr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Freeform 177"/>
            <p:cNvSpPr>
              <a:spLocks/>
            </p:cNvSpPr>
            <p:nvPr/>
          </p:nvSpPr>
          <p:spPr bwMode="auto">
            <a:xfrm>
              <a:off x="6376988" y="2001838"/>
              <a:ext cx="482600" cy="690563"/>
            </a:xfrm>
            <a:custGeom>
              <a:avLst/>
              <a:gdLst>
                <a:gd name="T0" fmla="*/ 111 w 127"/>
                <a:gd name="T1" fmla="*/ 0 h 181"/>
                <a:gd name="T2" fmla="*/ 62 w 127"/>
                <a:gd name="T3" fmla="*/ 0 h 181"/>
                <a:gd name="T4" fmla="*/ 59 w 127"/>
                <a:gd name="T5" fmla="*/ 21 h 181"/>
                <a:gd name="T6" fmla="*/ 106 w 127"/>
                <a:gd name="T7" fmla="*/ 21 h 181"/>
                <a:gd name="T8" fmla="*/ 82 w 127"/>
                <a:gd name="T9" fmla="*/ 104 h 181"/>
                <a:gd name="T10" fmla="*/ 14 w 127"/>
                <a:gd name="T11" fmla="*/ 157 h 181"/>
                <a:gd name="T12" fmla="*/ 0 w 127"/>
                <a:gd name="T13" fmla="*/ 181 h 181"/>
                <a:gd name="T14" fmla="*/ 96 w 127"/>
                <a:gd name="T15" fmla="*/ 121 h 181"/>
                <a:gd name="T16" fmla="*/ 127 w 127"/>
                <a:gd name="T17" fmla="*/ 28 h 181"/>
                <a:gd name="T18" fmla="*/ 111 w 127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81">
                  <a:moveTo>
                    <a:pt x="111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1" y="7"/>
                    <a:pt x="60" y="14"/>
                    <a:pt x="59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33"/>
                    <a:pt x="103" y="70"/>
                    <a:pt x="82" y="104"/>
                  </a:cubicBezTo>
                  <a:cubicBezTo>
                    <a:pt x="70" y="124"/>
                    <a:pt x="48" y="147"/>
                    <a:pt x="14" y="157"/>
                  </a:cubicBezTo>
                  <a:cubicBezTo>
                    <a:pt x="10" y="165"/>
                    <a:pt x="5" y="173"/>
                    <a:pt x="0" y="181"/>
                  </a:cubicBezTo>
                  <a:cubicBezTo>
                    <a:pt x="49" y="174"/>
                    <a:pt x="79" y="146"/>
                    <a:pt x="96" y="121"/>
                  </a:cubicBezTo>
                  <a:cubicBezTo>
                    <a:pt x="118" y="88"/>
                    <a:pt x="127" y="50"/>
                    <a:pt x="127" y="28"/>
                  </a:cubicBezTo>
                  <a:cubicBezTo>
                    <a:pt x="127" y="5"/>
                    <a:pt x="118" y="0"/>
                    <a:pt x="11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178"/>
            <p:cNvSpPr>
              <a:spLocks/>
            </p:cNvSpPr>
            <p:nvPr/>
          </p:nvSpPr>
          <p:spPr bwMode="auto">
            <a:xfrm>
              <a:off x="5322888" y="2001838"/>
              <a:ext cx="482600" cy="690563"/>
            </a:xfrm>
            <a:custGeom>
              <a:avLst/>
              <a:gdLst>
                <a:gd name="T0" fmla="*/ 16 w 127"/>
                <a:gd name="T1" fmla="*/ 0 h 181"/>
                <a:gd name="T2" fmla="*/ 65 w 127"/>
                <a:gd name="T3" fmla="*/ 0 h 181"/>
                <a:gd name="T4" fmla="*/ 68 w 127"/>
                <a:gd name="T5" fmla="*/ 21 h 181"/>
                <a:gd name="T6" fmla="*/ 21 w 127"/>
                <a:gd name="T7" fmla="*/ 21 h 181"/>
                <a:gd name="T8" fmla="*/ 45 w 127"/>
                <a:gd name="T9" fmla="*/ 104 h 181"/>
                <a:gd name="T10" fmla="*/ 113 w 127"/>
                <a:gd name="T11" fmla="*/ 157 h 181"/>
                <a:gd name="T12" fmla="*/ 127 w 127"/>
                <a:gd name="T13" fmla="*/ 181 h 181"/>
                <a:gd name="T14" fmla="*/ 31 w 127"/>
                <a:gd name="T15" fmla="*/ 121 h 181"/>
                <a:gd name="T16" fmla="*/ 0 w 127"/>
                <a:gd name="T17" fmla="*/ 28 h 181"/>
                <a:gd name="T18" fmla="*/ 16 w 127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81">
                  <a:moveTo>
                    <a:pt x="1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6" y="7"/>
                    <a:pt x="67" y="14"/>
                    <a:pt x="6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33"/>
                    <a:pt x="24" y="70"/>
                    <a:pt x="45" y="104"/>
                  </a:cubicBezTo>
                  <a:cubicBezTo>
                    <a:pt x="57" y="124"/>
                    <a:pt x="79" y="147"/>
                    <a:pt x="113" y="157"/>
                  </a:cubicBezTo>
                  <a:cubicBezTo>
                    <a:pt x="117" y="165"/>
                    <a:pt x="122" y="173"/>
                    <a:pt x="127" y="181"/>
                  </a:cubicBezTo>
                  <a:cubicBezTo>
                    <a:pt x="78" y="174"/>
                    <a:pt x="48" y="146"/>
                    <a:pt x="31" y="121"/>
                  </a:cubicBezTo>
                  <a:cubicBezTo>
                    <a:pt x="9" y="88"/>
                    <a:pt x="0" y="50"/>
                    <a:pt x="0" y="28"/>
                  </a:cubicBezTo>
                  <a:cubicBezTo>
                    <a:pt x="0" y="5"/>
                    <a:pt x="9" y="0"/>
                    <a:pt x="1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179"/>
            <p:cNvSpPr>
              <a:spLocks/>
            </p:cNvSpPr>
            <p:nvPr/>
          </p:nvSpPr>
          <p:spPr bwMode="auto">
            <a:xfrm>
              <a:off x="5627688" y="1835150"/>
              <a:ext cx="468313" cy="1058863"/>
            </a:xfrm>
            <a:custGeom>
              <a:avLst/>
              <a:gdLst>
                <a:gd name="T0" fmla="*/ 55 w 123"/>
                <a:gd name="T1" fmla="*/ 0 h 278"/>
                <a:gd name="T2" fmla="*/ 1 w 123"/>
                <a:gd name="T3" fmla="*/ 0 h 278"/>
                <a:gd name="T4" fmla="*/ 0 w 123"/>
                <a:gd name="T5" fmla="*/ 22 h 278"/>
                <a:gd name="T6" fmla="*/ 123 w 123"/>
                <a:gd name="T7" fmla="*/ 278 h 278"/>
                <a:gd name="T8" fmla="*/ 55 w 123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78">
                  <a:moveTo>
                    <a:pt x="5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7"/>
                    <a:pt x="0" y="14"/>
                    <a:pt x="0" y="22"/>
                  </a:cubicBezTo>
                  <a:cubicBezTo>
                    <a:pt x="0" y="107"/>
                    <a:pt x="54" y="259"/>
                    <a:pt x="123" y="278"/>
                  </a:cubicBezTo>
                  <a:cubicBezTo>
                    <a:pt x="55" y="176"/>
                    <a:pt x="54" y="81"/>
                    <a:pt x="55" y="0"/>
                  </a:cubicBez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Freeform 180"/>
            <p:cNvSpPr>
              <a:spLocks/>
            </p:cNvSpPr>
            <p:nvPr/>
          </p:nvSpPr>
          <p:spPr bwMode="auto">
            <a:xfrm>
              <a:off x="5505450" y="1647825"/>
              <a:ext cx="1171575" cy="201613"/>
            </a:xfrm>
            <a:custGeom>
              <a:avLst/>
              <a:gdLst>
                <a:gd name="T0" fmla="*/ 289 w 308"/>
                <a:gd name="T1" fmla="*/ 0 h 53"/>
                <a:gd name="T2" fmla="*/ 18 w 308"/>
                <a:gd name="T3" fmla="*/ 0 h 53"/>
                <a:gd name="T4" fmla="*/ 0 w 308"/>
                <a:gd name="T5" fmla="*/ 19 h 53"/>
                <a:gd name="T6" fmla="*/ 0 w 308"/>
                <a:gd name="T7" fmla="*/ 35 h 53"/>
                <a:gd name="T8" fmla="*/ 18 w 308"/>
                <a:gd name="T9" fmla="*/ 53 h 53"/>
                <a:gd name="T10" fmla="*/ 289 w 308"/>
                <a:gd name="T11" fmla="*/ 53 h 53"/>
                <a:gd name="T12" fmla="*/ 308 w 308"/>
                <a:gd name="T13" fmla="*/ 35 h 53"/>
                <a:gd name="T14" fmla="*/ 308 w 308"/>
                <a:gd name="T15" fmla="*/ 19 h 53"/>
                <a:gd name="T16" fmla="*/ 289 w 308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53">
                  <a:moveTo>
                    <a:pt x="28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5"/>
                    <a:pt x="8" y="53"/>
                    <a:pt x="18" y="53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300" y="53"/>
                    <a:pt x="308" y="45"/>
                    <a:pt x="308" y="35"/>
                  </a:cubicBezTo>
                  <a:cubicBezTo>
                    <a:pt x="308" y="19"/>
                    <a:pt x="308" y="19"/>
                    <a:pt x="308" y="19"/>
                  </a:cubicBezTo>
                  <a:cubicBezTo>
                    <a:pt x="308" y="8"/>
                    <a:pt x="300" y="0"/>
                    <a:pt x="289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Rectangle 181"/>
            <p:cNvSpPr>
              <a:spLocks noChangeArrowheads="1"/>
            </p:cNvSpPr>
            <p:nvPr/>
          </p:nvSpPr>
          <p:spPr bwMode="auto">
            <a:xfrm>
              <a:off x="5859463" y="3419475"/>
              <a:ext cx="463550" cy="236538"/>
            </a:xfrm>
            <a:prstGeom prst="rect">
              <a:avLst/>
            </a:prstGeom>
            <a:solidFill>
              <a:srgbClr val="FF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4" name="Rectangle 182"/>
          <p:cNvSpPr>
            <a:spLocks noChangeArrowheads="1"/>
          </p:cNvSpPr>
          <p:nvPr/>
        </p:nvSpPr>
        <p:spPr bwMode="auto">
          <a:xfrm>
            <a:off x="4672454" y="5318015"/>
            <a:ext cx="2848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T</a:t>
            </a:r>
            <a:r>
              <a:rPr kumimoji="0" lang="fr-FR" altLang="ru-RU" sz="2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RAVAIL</a:t>
            </a:r>
            <a:r>
              <a:rPr kumimoji="0" lang="fr-FR" altLang="ru-RU" sz="22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 EN GROUPE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15" name="Rectangle 183"/>
          <p:cNvSpPr>
            <a:spLocks noChangeArrowheads="1"/>
          </p:cNvSpPr>
          <p:nvPr/>
        </p:nvSpPr>
        <p:spPr bwMode="auto">
          <a:xfrm>
            <a:off x="5306707" y="6241940"/>
            <a:ext cx="167674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PRÉSENCE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16" name="Rectangle 184"/>
          <p:cNvSpPr>
            <a:spLocks noChangeArrowheads="1"/>
          </p:cNvSpPr>
          <p:nvPr/>
        </p:nvSpPr>
        <p:spPr bwMode="auto">
          <a:xfrm>
            <a:off x="4946012" y="4000390"/>
            <a:ext cx="2271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CONTRÔLE FINAL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17" name="Rectangle 185"/>
          <p:cNvSpPr>
            <a:spLocks noChangeArrowheads="1"/>
          </p:cNvSpPr>
          <p:nvPr/>
        </p:nvSpPr>
        <p:spPr bwMode="auto">
          <a:xfrm>
            <a:off x="4787006" y="4568715"/>
            <a:ext cx="25796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ru-RU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CONTRÔLE CONTINUÉ </a:t>
            </a:r>
            <a:endParaRPr lang="ru-RU" altLang="ru-RU" b="1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328" name="Freeform 189"/>
          <p:cNvSpPr>
            <a:spLocks noEditPoints="1"/>
          </p:cNvSpPr>
          <p:nvPr/>
        </p:nvSpPr>
        <p:spPr bwMode="auto">
          <a:xfrm>
            <a:off x="1387476" y="3046413"/>
            <a:ext cx="690563" cy="600075"/>
          </a:xfrm>
          <a:custGeom>
            <a:avLst/>
            <a:gdLst>
              <a:gd name="T0" fmla="*/ 114 w 163"/>
              <a:gd name="T1" fmla="*/ 74 h 141"/>
              <a:gd name="T2" fmla="*/ 114 w 163"/>
              <a:gd name="T3" fmla="*/ 80 h 141"/>
              <a:gd name="T4" fmla="*/ 102 w 163"/>
              <a:gd name="T5" fmla="*/ 80 h 141"/>
              <a:gd name="T6" fmla="*/ 102 w 163"/>
              <a:gd name="T7" fmla="*/ 74 h 141"/>
              <a:gd name="T8" fmla="*/ 81 w 163"/>
              <a:gd name="T9" fmla="*/ 58 h 141"/>
              <a:gd name="T10" fmla="*/ 91 w 163"/>
              <a:gd name="T11" fmla="*/ 53 h 141"/>
              <a:gd name="T12" fmla="*/ 109 w 163"/>
              <a:gd name="T13" fmla="*/ 63 h 141"/>
              <a:gd name="T14" fmla="*/ 124 w 163"/>
              <a:gd name="T15" fmla="*/ 54 h 141"/>
              <a:gd name="T16" fmla="*/ 109 w 163"/>
              <a:gd name="T17" fmla="*/ 44 h 141"/>
              <a:gd name="T18" fmla="*/ 84 w 163"/>
              <a:gd name="T19" fmla="*/ 25 h 141"/>
              <a:gd name="T20" fmla="*/ 102 w 163"/>
              <a:gd name="T21" fmla="*/ 7 h 141"/>
              <a:gd name="T22" fmla="*/ 102 w 163"/>
              <a:gd name="T23" fmla="*/ 0 h 141"/>
              <a:gd name="T24" fmla="*/ 114 w 163"/>
              <a:gd name="T25" fmla="*/ 0 h 141"/>
              <a:gd name="T26" fmla="*/ 114 w 163"/>
              <a:gd name="T27" fmla="*/ 6 h 141"/>
              <a:gd name="T28" fmla="*/ 134 w 163"/>
              <a:gd name="T29" fmla="*/ 19 h 141"/>
              <a:gd name="T30" fmla="*/ 124 w 163"/>
              <a:gd name="T31" fmla="*/ 24 h 141"/>
              <a:gd name="T32" fmla="*/ 109 w 163"/>
              <a:gd name="T33" fmla="*/ 17 h 141"/>
              <a:gd name="T34" fmla="*/ 95 w 163"/>
              <a:gd name="T35" fmla="*/ 25 h 141"/>
              <a:gd name="T36" fmla="*/ 110 w 163"/>
              <a:gd name="T37" fmla="*/ 33 h 141"/>
              <a:gd name="T38" fmla="*/ 136 w 163"/>
              <a:gd name="T39" fmla="*/ 54 h 141"/>
              <a:gd name="T40" fmla="*/ 114 w 163"/>
              <a:gd name="T41" fmla="*/ 74 h 141"/>
              <a:gd name="T42" fmla="*/ 157 w 163"/>
              <a:gd name="T43" fmla="*/ 105 h 141"/>
              <a:gd name="T44" fmla="*/ 116 w 163"/>
              <a:gd name="T45" fmla="*/ 117 h 141"/>
              <a:gd name="T46" fmla="*/ 83 w 163"/>
              <a:gd name="T47" fmla="*/ 104 h 141"/>
              <a:gd name="T48" fmla="*/ 118 w 163"/>
              <a:gd name="T49" fmla="*/ 102 h 141"/>
              <a:gd name="T50" fmla="*/ 97 w 163"/>
              <a:gd name="T51" fmla="*/ 89 h 141"/>
              <a:gd name="T52" fmla="*/ 70 w 163"/>
              <a:gd name="T53" fmla="*/ 84 h 141"/>
              <a:gd name="T54" fmla="*/ 33 w 163"/>
              <a:gd name="T55" fmla="*/ 94 h 141"/>
              <a:gd name="T56" fmla="*/ 33 w 163"/>
              <a:gd name="T57" fmla="*/ 132 h 141"/>
              <a:gd name="T58" fmla="*/ 56 w 163"/>
              <a:gd name="T59" fmla="*/ 136 h 141"/>
              <a:gd name="T60" fmla="*/ 120 w 163"/>
              <a:gd name="T61" fmla="*/ 139 h 141"/>
              <a:gd name="T62" fmla="*/ 162 w 163"/>
              <a:gd name="T63" fmla="*/ 111 h 141"/>
              <a:gd name="T64" fmla="*/ 157 w 163"/>
              <a:gd name="T65" fmla="*/ 105 h 141"/>
              <a:gd name="T66" fmla="*/ 0 w 163"/>
              <a:gd name="T67" fmla="*/ 141 h 141"/>
              <a:gd name="T68" fmla="*/ 26 w 163"/>
              <a:gd name="T69" fmla="*/ 141 h 141"/>
              <a:gd name="T70" fmla="*/ 26 w 163"/>
              <a:gd name="T71" fmla="*/ 94 h 141"/>
              <a:gd name="T72" fmla="*/ 0 w 163"/>
              <a:gd name="T73" fmla="*/ 94 h 141"/>
              <a:gd name="T74" fmla="*/ 0 w 163"/>
              <a:gd name="T75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3" h="141">
                <a:moveTo>
                  <a:pt x="114" y="74"/>
                </a:moveTo>
                <a:cubicBezTo>
                  <a:pt x="114" y="80"/>
                  <a:pt x="114" y="80"/>
                  <a:pt x="114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92" y="72"/>
                  <a:pt x="85" y="68"/>
                  <a:pt x="81" y="58"/>
                </a:cubicBezTo>
                <a:cubicBezTo>
                  <a:pt x="91" y="53"/>
                  <a:pt x="91" y="53"/>
                  <a:pt x="91" y="53"/>
                </a:cubicBezTo>
                <a:cubicBezTo>
                  <a:pt x="94" y="60"/>
                  <a:pt x="101" y="63"/>
                  <a:pt x="109" y="63"/>
                </a:cubicBezTo>
                <a:cubicBezTo>
                  <a:pt x="116" y="63"/>
                  <a:pt x="124" y="61"/>
                  <a:pt x="124" y="54"/>
                </a:cubicBezTo>
                <a:cubicBezTo>
                  <a:pt x="124" y="48"/>
                  <a:pt x="117" y="45"/>
                  <a:pt x="109" y="44"/>
                </a:cubicBezTo>
                <a:cubicBezTo>
                  <a:pt x="96" y="43"/>
                  <a:pt x="84" y="39"/>
                  <a:pt x="84" y="25"/>
                </a:cubicBezTo>
                <a:cubicBezTo>
                  <a:pt x="84" y="14"/>
                  <a:pt x="93" y="8"/>
                  <a:pt x="102" y="7"/>
                </a:cubicBezTo>
                <a:cubicBezTo>
                  <a:pt x="102" y="0"/>
                  <a:pt x="102" y="0"/>
                  <a:pt x="102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6"/>
                  <a:pt x="114" y="6"/>
                  <a:pt x="114" y="6"/>
                </a:cubicBezTo>
                <a:cubicBezTo>
                  <a:pt x="122" y="7"/>
                  <a:pt x="130" y="11"/>
                  <a:pt x="134" y="19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0"/>
                  <a:pt x="116" y="17"/>
                  <a:pt x="109" y="17"/>
                </a:cubicBezTo>
                <a:cubicBezTo>
                  <a:pt x="100" y="17"/>
                  <a:pt x="95" y="20"/>
                  <a:pt x="95" y="25"/>
                </a:cubicBezTo>
                <a:cubicBezTo>
                  <a:pt x="95" y="31"/>
                  <a:pt x="102" y="32"/>
                  <a:pt x="110" y="33"/>
                </a:cubicBezTo>
                <a:cubicBezTo>
                  <a:pt x="123" y="35"/>
                  <a:pt x="136" y="38"/>
                  <a:pt x="136" y="54"/>
                </a:cubicBezTo>
                <a:cubicBezTo>
                  <a:pt x="136" y="66"/>
                  <a:pt x="126" y="72"/>
                  <a:pt x="114" y="74"/>
                </a:cubicBezTo>
                <a:close/>
                <a:moveTo>
                  <a:pt x="157" y="105"/>
                </a:moveTo>
                <a:cubicBezTo>
                  <a:pt x="145" y="102"/>
                  <a:pt x="136" y="110"/>
                  <a:pt x="116" y="117"/>
                </a:cubicBezTo>
                <a:cubicBezTo>
                  <a:pt x="113" y="118"/>
                  <a:pt x="85" y="110"/>
                  <a:pt x="83" y="104"/>
                </a:cubicBezTo>
                <a:cubicBezTo>
                  <a:pt x="82" y="101"/>
                  <a:pt x="112" y="107"/>
                  <a:pt x="118" y="102"/>
                </a:cubicBezTo>
                <a:cubicBezTo>
                  <a:pt x="130" y="93"/>
                  <a:pt x="117" y="90"/>
                  <a:pt x="97" y="89"/>
                </a:cubicBezTo>
                <a:cubicBezTo>
                  <a:pt x="97" y="89"/>
                  <a:pt x="87" y="88"/>
                  <a:pt x="70" y="84"/>
                </a:cubicBezTo>
                <a:cubicBezTo>
                  <a:pt x="60" y="82"/>
                  <a:pt x="33" y="94"/>
                  <a:pt x="33" y="94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32"/>
                  <a:pt x="51" y="135"/>
                  <a:pt x="56" y="136"/>
                </a:cubicBezTo>
                <a:cubicBezTo>
                  <a:pt x="67" y="138"/>
                  <a:pt x="114" y="140"/>
                  <a:pt x="120" y="139"/>
                </a:cubicBezTo>
                <a:cubicBezTo>
                  <a:pt x="127" y="138"/>
                  <a:pt x="160" y="112"/>
                  <a:pt x="162" y="111"/>
                </a:cubicBezTo>
                <a:cubicBezTo>
                  <a:pt x="163" y="109"/>
                  <a:pt x="163" y="108"/>
                  <a:pt x="157" y="105"/>
                </a:cubicBezTo>
                <a:close/>
                <a:moveTo>
                  <a:pt x="0" y="141"/>
                </a:moveTo>
                <a:cubicBezTo>
                  <a:pt x="26" y="141"/>
                  <a:pt x="26" y="141"/>
                  <a:pt x="26" y="141"/>
                </a:cubicBezTo>
                <a:cubicBezTo>
                  <a:pt x="26" y="94"/>
                  <a:pt x="26" y="94"/>
                  <a:pt x="26" y="94"/>
                </a:cubicBezTo>
                <a:cubicBezTo>
                  <a:pt x="0" y="94"/>
                  <a:pt x="0" y="94"/>
                  <a:pt x="0" y="94"/>
                </a:cubicBezTo>
                <a:lnTo>
                  <a:pt x="0" y="1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9" name="Freeform 190"/>
          <p:cNvSpPr>
            <a:spLocks noEditPoints="1"/>
          </p:cNvSpPr>
          <p:nvPr/>
        </p:nvSpPr>
        <p:spPr bwMode="auto">
          <a:xfrm>
            <a:off x="9023351" y="1035050"/>
            <a:ext cx="579438" cy="450850"/>
          </a:xfrm>
          <a:custGeom>
            <a:avLst/>
            <a:gdLst>
              <a:gd name="T0" fmla="*/ 98 w 137"/>
              <a:gd name="T1" fmla="*/ 49 h 106"/>
              <a:gd name="T2" fmla="*/ 121 w 137"/>
              <a:gd name="T3" fmla="*/ 29 h 106"/>
              <a:gd name="T4" fmla="*/ 121 w 137"/>
              <a:gd name="T5" fmla="*/ 106 h 106"/>
              <a:gd name="T6" fmla="*/ 98 w 137"/>
              <a:gd name="T7" fmla="*/ 106 h 106"/>
              <a:gd name="T8" fmla="*/ 98 w 137"/>
              <a:gd name="T9" fmla="*/ 49 h 106"/>
              <a:gd name="T10" fmla="*/ 68 w 137"/>
              <a:gd name="T11" fmla="*/ 106 h 106"/>
              <a:gd name="T12" fmla="*/ 92 w 137"/>
              <a:gd name="T13" fmla="*/ 106 h 106"/>
              <a:gd name="T14" fmla="*/ 92 w 137"/>
              <a:gd name="T15" fmla="*/ 55 h 106"/>
              <a:gd name="T16" fmla="*/ 68 w 137"/>
              <a:gd name="T17" fmla="*/ 75 h 106"/>
              <a:gd name="T18" fmla="*/ 68 w 137"/>
              <a:gd name="T19" fmla="*/ 106 h 106"/>
              <a:gd name="T20" fmla="*/ 39 w 137"/>
              <a:gd name="T21" fmla="*/ 106 h 106"/>
              <a:gd name="T22" fmla="*/ 62 w 137"/>
              <a:gd name="T23" fmla="*/ 106 h 106"/>
              <a:gd name="T24" fmla="*/ 62 w 137"/>
              <a:gd name="T25" fmla="*/ 75 h 106"/>
              <a:gd name="T26" fmla="*/ 39 w 137"/>
              <a:gd name="T27" fmla="*/ 50 h 106"/>
              <a:gd name="T28" fmla="*/ 39 w 137"/>
              <a:gd name="T29" fmla="*/ 106 h 106"/>
              <a:gd name="T30" fmla="*/ 10 w 137"/>
              <a:gd name="T31" fmla="*/ 106 h 106"/>
              <a:gd name="T32" fmla="*/ 33 w 137"/>
              <a:gd name="T33" fmla="*/ 106 h 106"/>
              <a:gd name="T34" fmla="*/ 33 w 137"/>
              <a:gd name="T35" fmla="*/ 47 h 106"/>
              <a:gd name="T36" fmla="*/ 10 w 137"/>
              <a:gd name="T37" fmla="*/ 66 h 106"/>
              <a:gd name="T38" fmla="*/ 10 w 137"/>
              <a:gd name="T39" fmla="*/ 106 h 106"/>
              <a:gd name="T40" fmla="*/ 135 w 137"/>
              <a:gd name="T41" fmla="*/ 0 h 106"/>
              <a:gd name="T42" fmla="*/ 113 w 137"/>
              <a:gd name="T43" fmla="*/ 0 h 106"/>
              <a:gd name="T44" fmla="*/ 111 w 137"/>
              <a:gd name="T45" fmla="*/ 4 h 106"/>
              <a:gd name="T46" fmla="*/ 118 w 137"/>
              <a:gd name="T47" fmla="*/ 11 h 106"/>
              <a:gd name="T48" fmla="*/ 65 w 137"/>
              <a:gd name="T49" fmla="*/ 56 h 106"/>
              <a:gd name="T50" fmla="*/ 38 w 137"/>
              <a:gd name="T51" fmla="*/ 27 h 106"/>
              <a:gd name="T52" fmla="*/ 32 w 137"/>
              <a:gd name="T53" fmla="*/ 27 h 106"/>
              <a:gd name="T54" fmla="*/ 2 w 137"/>
              <a:gd name="T55" fmla="*/ 52 h 106"/>
              <a:gd name="T56" fmla="*/ 1 w 137"/>
              <a:gd name="T57" fmla="*/ 58 h 106"/>
              <a:gd name="T58" fmla="*/ 7 w 137"/>
              <a:gd name="T59" fmla="*/ 59 h 106"/>
              <a:gd name="T60" fmla="*/ 35 w 137"/>
              <a:gd name="T61" fmla="*/ 36 h 106"/>
              <a:gd name="T62" fmla="*/ 62 w 137"/>
              <a:gd name="T63" fmla="*/ 65 h 106"/>
              <a:gd name="T64" fmla="*/ 65 w 137"/>
              <a:gd name="T65" fmla="*/ 67 h 106"/>
              <a:gd name="T66" fmla="*/ 68 w 137"/>
              <a:gd name="T67" fmla="*/ 66 h 106"/>
              <a:gd name="T68" fmla="*/ 123 w 137"/>
              <a:gd name="T69" fmla="*/ 18 h 106"/>
              <a:gd name="T70" fmla="*/ 130 w 137"/>
              <a:gd name="T71" fmla="*/ 26 h 106"/>
              <a:gd name="T72" fmla="*/ 134 w 137"/>
              <a:gd name="T73" fmla="*/ 25 h 106"/>
              <a:gd name="T74" fmla="*/ 137 w 137"/>
              <a:gd name="T75" fmla="*/ 2 h 106"/>
              <a:gd name="T76" fmla="*/ 135 w 137"/>
              <a:gd name="T7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7" h="106">
                <a:moveTo>
                  <a:pt x="98" y="49"/>
                </a:moveTo>
                <a:cubicBezTo>
                  <a:pt x="121" y="29"/>
                  <a:pt x="121" y="29"/>
                  <a:pt x="121" y="29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98" y="106"/>
                  <a:pt x="98" y="106"/>
                  <a:pt x="98" y="106"/>
                </a:cubicBezTo>
                <a:lnTo>
                  <a:pt x="98" y="49"/>
                </a:lnTo>
                <a:close/>
                <a:moveTo>
                  <a:pt x="68" y="106"/>
                </a:moveTo>
                <a:cubicBezTo>
                  <a:pt x="92" y="106"/>
                  <a:pt x="92" y="106"/>
                  <a:pt x="92" y="106"/>
                </a:cubicBezTo>
                <a:cubicBezTo>
                  <a:pt x="92" y="55"/>
                  <a:pt x="92" y="55"/>
                  <a:pt x="92" y="55"/>
                </a:cubicBezTo>
                <a:cubicBezTo>
                  <a:pt x="68" y="75"/>
                  <a:pt x="68" y="75"/>
                  <a:pt x="68" y="75"/>
                </a:cubicBezTo>
                <a:lnTo>
                  <a:pt x="68" y="106"/>
                </a:lnTo>
                <a:close/>
                <a:moveTo>
                  <a:pt x="39" y="106"/>
                </a:moveTo>
                <a:cubicBezTo>
                  <a:pt x="62" y="106"/>
                  <a:pt x="62" y="106"/>
                  <a:pt x="62" y="106"/>
                </a:cubicBezTo>
                <a:cubicBezTo>
                  <a:pt x="62" y="75"/>
                  <a:pt x="62" y="75"/>
                  <a:pt x="62" y="75"/>
                </a:cubicBezTo>
                <a:cubicBezTo>
                  <a:pt x="39" y="50"/>
                  <a:pt x="39" y="50"/>
                  <a:pt x="39" y="50"/>
                </a:cubicBezTo>
                <a:lnTo>
                  <a:pt x="39" y="106"/>
                </a:lnTo>
                <a:close/>
                <a:moveTo>
                  <a:pt x="10" y="106"/>
                </a:moveTo>
                <a:cubicBezTo>
                  <a:pt x="33" y="106"/>
                  <a:pt x="33" y="106"/>
                  <a:pt x="33" y="106"/>
                </a:cubicBezTo>
                <a:cubicBezTo>
                  <a:pt x="33" y="47"/>
                  <a:pt x="33" y="47"/>
                  <a:pt x="33" y="47"/>
                </a:cubicBezTo>
                <a:cubicBezTo>
                  <a:pt x="10" y="66"/>
                  <a:pt x="10" y="66"/>
                  <a:pt x="10" y="66"/>
                </a:cubicBezTo>
                <a:lnTo>
                  <a:pt x="10" y="106"/>
                </a:lnTo>
                <a:close/>
                <a:moveTo>
                  <a:pt x="135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1" y="0"/>
                  <a:pt x="110" y="2"/>
                  <a:pt x="111" y="4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65" y="56"/>
                  <a:pt x="65" y="56"/>
                  <a:pt x="65" y="56"/>
                </a:cubicBezTo>
                <a:cubicBezTo>
                  <a:pt x="38" y="27"/>
                  <a:pt x="38" y="27"/>
                  <a:pt x="38" y="27"/>
                </a:cubicBezTo>
                <a:cubicBezTo>
                  <a:pt x="37" y="26"/>
                  <a:pt x="34" y="26"/>
                  <a:pt x="32" y="27"/>
                </a:cubicBezTo>
                <a:cubicBezTo>
                  <a:pt x="2" y="52"/>
                  <a:pt x="2" y="52"/>
                  <a:pt x="2" y="52"/>
                </a:cubicBezTo>
                <a:cubicBezTo>
                  <a:pt x="0" y="53"/>
                  <a:pt x="0" y="56"/>
                  <a:pt x="1" y="58"/>
                </a:cubicBezTo>
                <a:cubicBezTo>
                  <a:pt x="3" y="60"/>
                  <a:pt x="5" y="60"/>
                  <a:pt x="7" y="5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6"/>
                  <a:pt x="64" y="67"/>
                  <a:pt x="65" y="67"/>
                </a:cubicBezTo>
                <a:cubicBezTo>
                  <a:pt x="66" y="67"/>
                  <a:pt x="67" y="66"/>
                  <a:pt x="68" y="66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2" y="27"/>
                  <a:pt x="134" y="27"/>
                  <a:pt x="134" y="25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1"/>
                  <a:pt x="136" y="0"/>
                  <a:pt x="1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0" name="Freeform 191"/>
          <p:cNvSpPr>
            <a:spLocks noEditPoints="1"/>
          </p:cNvSpPr>
          <p:nvPr/>
        </p:nvSpPr>
        <p:spPr bwMode="auto">
          <a:xfrm>
            <a:off x="2346326" y="944563"/>
            <a:ext cx="546100" cy="541338"/>
          </a:xfrm>
          <a:custGeom>
            <a:avLst/>
            <a:gdLst>
              <a:gd name="T0" fmla="*/ 50 w 129"/>
              <a:gd name="T1" fmla="*/ 27 h 127"/>
              <a:gd name="T2" fmla="*/ 64 w 129"/>
              <a:gd name="T3" fmla="*/ 12 h 127"/>
              <a:gd name="T4" fmla="*/ 79 w 129"/>
              <a:gd name="T5" fmla="*/ 27 h 127"/>
              <a:gd name="T6" fmla="*/ 64 w 129"/>
              <a:gd name="T7" fmla="*/ 41 h 127"/>
              <a:gd name="T8" fmla="*/ 50 w 129"/>
              <a:gd name="T9" fmla="*/ 27 h 127"/>
              <a:gd name="T10" fmla="*/ 83 w 129"/>
              <a:gd name="T11" fmla="*/ 47 h 127"/>
              <a:gd name="T12" fmla="*/ 46 w 129"/>
              <a:gd name="T13" fmla="*/ 47 h 127"/>
              <a:gd name="T14" fmla="*/ 41 w 129"/>
              <a:gd name="T15" fmla="*/ 52 h 127"/>
              <a:gd name="T16" fmla="*/ 41 w 129"/>
              <a:gd name="T17" fmla="*/ 84 h 127"/>
              <a:gd name="T18" fmla="*/ 46 w 129"/>
              <a:gd name="T19" fmla="*/ 89 h 127"/>
              <a:gd name="T20" fmla="*/ 50 w 129"/>
              <a:gd name="T21" fmla="*/ 89 h 127"/>
              <a:gd name="T22" fmla="*/ 50 w 129"/>
              <a:gd name="T23" fmla="*/ 123 h 127"/>
              <a:gd name="T24" fmla="*/ 55 w 129"/>
              <a:gd name="T25" fmla="*/ 127 h 127"/>
              <a:gd name="T26" fmla="*/ 74 w 129"/>
              <a:gd name="T27" fmla="*/ 127 h 127"/>
              <a:gd name="T28" fmla="*/ 79 w 129"/>
              <a:gd name="T29" fmla="*/ 123 h 127"/>
              <a:gd name="T30" fmla="*/ 79 w 129"/>
              <a:gd name="T31" fmla="*/ 89 h 127"/>
              <a:gd name="T32" fmla="*/ 83 w 129"/>
              <a:gd name="T33" fmla="*/ 89 h 127"/>
              <a:gd name="T34" fmla="*/ 88 w 129"/>
              <a:gd name="T35" fmla="*/ 84 h 127"/>
              <a:gd name="T36" fmla="*/ 88 w 129"/>
              <a:gd name="T37" fmla="*/ 52 h 127"/>
              <a:gd name="T38" fmla="*/ 83 w 129"/>
              <a:gd name="T39" fmla="*/ 47 h 127"/>
              <a:gd name="T40" fmla="*/ 107 w 129"/>
              <a:gd name="T41" fmla="*/ 27 h 127"/>
              <a:gd name="T42" fmla="*/ 120 w 129"/>
              <a:gd name="T43" fmla="*/ 13 h 127"/>
              <a:gd name="T44" fmla="*/ 107 w 129"/>
              <a:gd name="T45" fmla="*/ 0 h 127"/>
              <a:gd name="T46" fmla="*/ 93 w 129"/>
              <a:gd name="T47" fmla="*/ 13 h 127"/>
              <a:gd name="T48" fmla="*/ 107 w 129"/>
              <a:gd name="T49" fmla="*/ 27 h 127"/>
              <a:gd name="T50" fmla="*/ 124 w 129"/>
              <a:gd name="T51" fmla="*/ 32 h 127"/>
              <a:gd name="T52" fmla="*/ 89 w 129"/>
              <a:gd name="T53" fmla="*/ 32 h 127"/>
              <a:gd name="T54" fmla="*/ 85 w 129"/>
              <a:gd name="T55" fmla="*/ 37 h 127"/>
              <a:gd name="T56" fmla="*/ 85 w 129"/>
              <a:gd name="T57" fmla="*/ 37 h 127"/>
              <a:gd name="T58" fmla="*/ 98 w 129"/>
              <a:gd name="T59" fmla="*/ 52 h 127"/>
              <a:gd name="T60" fmla="*/ 98 w 129"/>
              <a:gd name="T61" fmla="*/ 84 h 127"/>
              <a:gd name="T62" fmla="*/ 93 w 129"/>
              <a:gd name="T63" fmla="*/ 95 h 127"/>
              <a:gd name="T64" fmla="*/ 93 w 129"/>
              <a:gd name="T65" fmla="*/ 103 h 127"/>
              <a:gd name="T66" fmla="*/ 98 w 129"/>
              <a:gd name="T67" fmla="*/ 107 h 127"/>
              <a:gd name="T68" fmla="*/ 115 w 129"/>
              <a:gd name="T69" fmla="*/ 107 h 127"/>
              <a:gd name="T70" fmla="*/ 120 w 129"/>
              <a:gd name="T71" fmla="*/ 103 h 127"/>
              <a:gd name="T72" fmla="*/ 120 w 129"/>
              <a:gd name="T73" fmla="*/ 71 h 127"/>
              <a:gd name="T74" fmla="*/ 124 w 129"/>
              <a:gd name="T75" fmla="*/ 71 h 127"/>
              <a:gd name="T76" fmla="*/ 129 w 129"/>
              <a:gd name="T77" fmla="*/ 67 h 127"/>
              <a:gd name="T78" fmla="*/ 129 w 129"/>
              <a:gd name="T79" fmla="*/ 37 h 127"/>
              <a:gd name="T80" fmla="*/ 124 w 129"/>
              <a:gd name="T81" fmla="*/ 32 h 127"/>
              <a:gd name="T82" fmla="*/ 36 w 129"/>
              <a:gd name="T83" fmla="*/ 13 h 127"/>
              <a:gd name="T84" fmla="*/ 22 w 129"/>
              <a:gd name="T85" fmla="*/ 0 h 127"/>
              <a:gd name="T86" fmla="*/ 9 w 129"/>
              <a:gd name="T87" fmla="*/ 13 h 127"/>
              <a:gd name="T88" fmla="*/ 22 w 129"/>
              <a:gd name="T89" fmla="*/ 27 h 127"/>
              <a:gd name="T90" fmla="*/ 36 w 129"/>
              <a:gd name="T91" fmla="*/ 13 h 127"/>
              <a:gd name="T92" fmla="*/ 0 w 129"/>
              <a:gd name="T93" fmla="*/ 37 h 127"/>
              <a:gd name="T94" fmla="*/ 0 w 129"/>
              <a:gd name="T95" fmla="*/ 67 h 127"/>
              <a:gd name="T96" fmla="*/ 5 w 129"/>
              <a:gd name="T97" fmla="*/ 71 h 127"/>
              <a:gd name="T98" fmla="*/ 9 w 129"/>
              <a:gd name="T99" fmla="*/ 71 h 127"/>
              <a:gd name="T100" fmla="*/ 9 w 129"/>
              <a:gd name="T101" fmla="*/ 103 h 127"/>
              <a:gd name="T102" fmla="*/ 14 w 129"/>
              <a:gd name="T103" fmla="*/ 107 h 127"/>
              <a:gd name="T104" fmla="*/ 31 w 129"/>
              <a:gd name="T105" fmla="*/ 107 h 127"/>
              <a:gd name="T106" fmla="*/ 36 w 129"/>
              <a:gd name="T107" fmla="*/ 103 h 127"/>
              <a:gd name="T108" fmla="*/ 36 w 129"/>
              <a:gd name="T109" fmla="*/ 95 h 127"/>
              <a:gd name="T110" fmla="*/ 31 w 129"/>
              <a:gd name="T111" fmla="*/ 84 h 127"/>
              <a:gd name="T112" fmla="*/ 31 w 129"/>
              <a:gd name="T113" fmla="*/ 52 h 127"/>
              <a:gd name="T114" fmla="*/ 44 w 129"/>
              <a:gd name="T115" fmla="*/ 37 h 127"/>
              <a:gd name="T116" fmla="*/ 44 w 129"/>
              <a:gd name="T117" fmla="*/ 37 h 127"/>
              <a:gd name="T118" fmla="*/ 40 w 129"/>
              <a:gd name="T119" fmla="*/ 32 h 127"/>
              <a:gd name="T120" fmla="*/ 5 w 129"/>
              <a:gd name="T121" fmla="*/ 32 h 127"/>
              <a:gd name="T122" fmla="*/ 0 w 129"/>
              <a:gd name="T123" fmla="*/ 3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" h="127">
                <a:moveTo>
                  <a:pt x="50" y="27"/>
                </a:moveTo>
                <a:cubicBezTo>
                  <a:pt x="50" y="19"/>
                  <a:pt x="57" y="12"/>
                  <a:pt x="64" y="12"/>
                </a:cubicBezTo>
                <a:cubicBezTo>
                  <a:pt x="72" y="12"/>
                  <a:pt x="79" y="19"/>
                  <a:pt x="79" y="27"/>
                </a:cubicBezTo>
                <a:cubicBezTo>
                  <a:pt x="79" y="34"/>
                  <a:pt x="72" y="41"/>
                  <a:pt x="64" y="41"/>
                </a:cubicBezTo>
                <a:cubicBezTo>
                  <a:pt x="57" y="41"/>
                  <a:pt x="50" y="34"/>
                  <a:pt x="50" y="27"/>
                </a:cubicBezTo>
                <a:close/>
                <a:moveTo>
                  <a:pt x="83" y="47"/>
                </a:moveTo>
                <a:cubicBezTo>
                  <a:pt x="46" y="47"/>
                  <a:pt x="46" y="47"/>
                  <a:pt x="46" y="47"/>
                </a:cubicBezTo>
                <a:cubicBezTo>
                  <a:pt x="43" y="47"/>
                  <a:pt x="41" y="49"/>
                  <a:pt x="41" y="52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7"/>
                  <a:pt x="43" y="89"/>
                  <a:pt x="46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5"/>
                  <a:pt x="53" y="127"/>
                  <a:pt x="55" y="127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7" y="127"/>
                  <a:pt x="79" y="125"/>
                  <a:pt x="79" y="123"/>
                </a:cubicBezTo>
                <a:cubicBezTo>
                  <a:pt x="79" y="89"/>
                  <a:pt x="79" y="89"/>
                  <a:pt x="79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6" y="89"/>
                  <a:pt x="88" y="87"/>
                  <a:pt x="88" y="84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9"/>
                  <a:pt x="86" y="47"/>
                  <a:pt x="83" y="47"/>
                </a:cubicBezTo>
                <a:close/>
                <a:moveTo>
                  <a:pt x="107" y="27"/>
                </a:moveTo>
                <a:cubicBezTo>
                  <a:pt x="114" y="27"/>
                  <a:pt x="120" y="21"/>
                  <a:pt x="120" y="13"/>
                </a:cubicBezTo>
                <a:cubicBezTo>
                  <a:pt x="120" y="6"/>
                  <a:pt x="114" y="0"/>
                  <a:pt x="107" y="0"/>
                </a:cubicBezTo>
                <a:cubicBezTo>
                  <a:pt x="99" y="0"/>
                  <a:pt x="93" y="6"/>
                  <a:pt x="93" y="13"/>
                </a:cubicBezTo>
                <a:cubicBezTo>
                  <a:pt x="93" y="21"/>
                  <a:pt x="99" y="27"/>
                  <a:pt x="107" y="27"/>
                </a:cubicBezTo>
                <a:close/>
                <a:moveTo>
                  <a:pt x="124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7" y="32"/>
                  <a:pt x="85" y="34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92" y="38"/>
                  <a:pt x="98" y="44"/>
                  <a:pt x="98" y="52"/>
                </a:cubicBezTo>
                <a:cubicBezTo>
                  <a:pt x="98" y="84"/>
                  <a:pt x="98" y="84"/>
                  <a:pt x="98" y="84"/>
                </a:cubicBezTo>
                <a:cubicBezTo>
                  <a:pt x="98" y="88"/>
                  <a:pt x="96" y="92"/>
                  <a:pt x="93" y="95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5"/>
                  <a:pt x="95" y="107"/>
                  <a:pt x="98" y="107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8" y="107"/>
                  <a:pt x="120" y="105"/>
                  <a:pt x="120" y="103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7" y="71"/>
                  <a:pt x="129" y="69"/>
                  <a:pt x="129" y="67"/>
                </a:cubicBezTo>
                <a:cubicBezTo>
                  <a:pt x="129" y="37"/>
                  <a:pt x="129" y="37"/>
                  <a:pt x="129" y="37"/>
                </a:cubicBezTo>
                <a:cubicBezTo>
                  <a:pt x="129" y="34"/>
                  <a:pt x="127" y="32"/>
                  <a:pt x="124" y="32"/>
                </a:cubicBezTo>
                <a:close/>
                <a:moveTo>
                  <a:pt x="36" y="13"/>
                </a:moveTo>
                <a:cubicBezTo>
                  <a:pt x="36" y="6"/>
                  <a:pt x="30" y="0"/>
                  <a:pt x="22" y="0"/>
                </a:cubicBezTo>
                <a:cubicBezTo>
                  <a:pt x="15" y="0"/>
                  <a:pt x="9" y="6"/>
                  <a:pt x="9" y="13"/>
                </a:cubicBezTo>
                <a:cubicBezTo>
                  <a:pt x="9" y="21"/>
                  <a:pt x="15" y="27"/>
                  <a:pt x="22" y="27"/>
                </a:cubicBezTo>
                <a:cubicBezTo>
                  <a:pt x="30" y="27"/>
                  <a:pt x="36" y="21"/>
                  <a:pt x="36" y="13"/>
                </a:cubicBezTo>
                <a:close/>
                <a:moveTo>
                  <a:pt x="0" y="37"/>
                </a:moveTo>
                <a:cubicBezTo>
                  <a:pt x="0" y="67"/>
                  <a:pt x="0" y="67"/>
                  <a:pt x="0" y="67"/>
                </a:cubicBezTo>
                <a:cubicBezTo>
                  <a:pt x="0" y="69"/>
                  <a:pt x="2" y="71"/>
                  <a:pt x="5" y="71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105"/>
                  <a:pt x="11" y="107"/>
                  <a:pt x="14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4" y="107"/>
                  <a:pt x="36" y="105"/>
                  <a:pt x="36" y="103"/>
                </a:cubicBezTo>
                <a:cubicBezTo>
                  <a:pt x="36" y="95"/>
                  <a:pt x="36" y="95"/>
                  <a:pt x="36" y="95"/>
                </a:cubicBezTo>
                <a:cubicBezTo>
                  <a:pt x="33" y="92"/>
                  <a:pt x="31" y="88"/>
                  <a:pt x="31" y="84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44"/>
                  <a:pt x="37" y="38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4"/>
                  <a:pt x="42" y="32"/>
                  <a:pt x="40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2" y="32"/>
                  <a:pt x="0" y="34"/>
                  <a:pt x="0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1" name="Freeform 192"/>
          <p:cNvSpPr>
            <a:spLocks noEditPoints="1"/>
          </p:cNvSpPr>
          <p:nvPr/>
        </p:nvSpPr>
        <p:spPr bwMode="auto">
          <a:xfrm>
            <a:off x="10001251" y="3178175"/>
            <a:ext cx="788988" cy="468313"/>
          </a:xfrm>
          <a:custGeom>
            <a:avLst/>
            <a:gdLst>
              <a:gd name="T0" fmla="*/ 39 w 186"/>
              <a:gd name="T1" fmla="*/ 70 h 110"/>
              <a:gd name="T2" fmla="*/ 40 w 186"/>
              <a:gd name="T3" fmla="*/ 63 h 110"/>
              <a:gd name="T4" fmla="*/ 60 w 186"/>
              <a:gd name="T5" fmla="*/ 48 h 110"/>
              <a:gd name="T6" fmla="*/ 65 w 186"/>
              <a:gd name="T7" fmla="*/ 54 h 110"/>
              <a:gd name="T8" fmla="*/ 46 w 186"/>
              <a:gd name="T9" fmla="*/ 71 h 110"/>
              <a:gd name="T10" fmla="*/ 56 w 186"/>
              <a:gd name="T11" fmla="*/ 85 h 110"/>
              <a:gd name="T12" fmla="*/ 78 w 186"/>
              <a:gd name="T13" fmla="*/ 60 h 110"/>
              <a:gd name="T14" fmla="*/ 71 w 186"/>
              <a:gd name="T15" fmla="*/ 59 h 110"/>
              <a:gd name="T16" fmla="*/ 49 w 186"/>
              <a:gd name="T17" fmla="*/ 84 h 110"/>
              <a:gd name="T18" fmla="*/ 56 w 186"/>
              <a:gd name="T19" fmla="*/ 85 h 110"/>
              <a:gd name="T20" fmla="*/ 83 w 186"/>
              <a:gd name="T21" fmla="*/ 84 h 110"/>
              <a:gd name="T22" fmla="*/ 80 w 186"/>
              <a:gd name="T23" fmla="*/ 75 h 110"/>
              <a:gd name="T24" fmla="*/ 61 w 186"/>
              <a:gd name="T25" fmla="*/ 89 h 110"/>
              <a:gd name="T26" fmla="*/ 65 w 186"/>
              <a:gd name="T27" fmla="*/ 98 h 110"/>
              <a:gd name="T28" fmla="*/ 79 w 186"/>
              <a:gd name="T29" fmla="*/ 109 h 110"/>
              <a:gd name="T30" fmla="*/ 89 w 186"/>
              <a:gd name="T31" fmla="*/ 94 h 110"/>
              <a:gd name="T32" fmla="*/ 82 w 186"/>
              <a:gd name="T33" fmla="*/ 94 h 110"/>
              <a:gd name="T34" fmla="*/ 72 w 186"/>
              <a:gd name="T35" fmla="*/ 108 h 110"/>
              <a:gd name="T36" fmla="*/ 79 w 186"/>
              <a:gd name="T37" fmla="*/ 109 h 110"/>
              <a:gd name="T38" fmla="*/ 186 w 186"/>
              <a:gd name="T39" fmla="*/ 33 h 110"/>
              <a:gd name="T40" fmla="*/ 148 w 186"/>
              <a:gd name="T41" fmla="*/ 16 h 110"/>
              <a:gd name="T42" fmla="*/ 165 w 186"/>
              <a:gd name="T43" fmla="*/ 44 h 110"/>
              <a:gd name="T44" fmla="*/ 150 w 186"/>
              <a:gd name="T45" fmla="*/ 52 h 110"/>
              <a:gd name="T46" fmla="*/ 142 w 186"/>
              <a:gd name="T47" fmla="*/ 18 h 110"/>
              <a:gd name="T48" fmla="*/ 90 w 186"/>
              <a:gd name="T49" fmla="*/ 10 h 110"/>
              <a:gd name="T50" fmla="*/ 87 w 186"/>
              <a:gd name="T51" fmla="*/ 11 h 110"/>
              <a:gd name="T52" fmla="*/ 56 w 186"/>
              <a:gd name="T53" fmla="*/ 28 h 110"/>
              <a:gd name="T54" fmla="*/ 60 w 186"/>
              <a:gd name="T55" fmla="*/ 35 h 110"/>
              <a:gd name="T56" fmla="*/ 92 w 186"/>
              <a:gd name="T57" fmla="*/ 20 h 110"/>
              <a:gd name="T58" fmla="*/ 93 w 186"/>
              <a:gd name="T59" fmla="*/ 20 h 110"/>
              <a:gd name="T60" fmla="*/ 147 w 186"/>
              <a:gd name="T61" fmla="*/ 56 h 110"/>
              <a:gd name="T62" fmla="*/ 100 w 186"/>
              <a:gd name="T63" fmla="*/ 102 h 110"/>
              <a:gd name="T64" fmla="*/ 92 w 186"/>
              <a:gd name="T65" fmla="*/ 106 h 110"/>
              <a:gd name="T66" fmla="*/ 95 w 186"/>
              <a:gd name="T67" fmla="*/ 109 h 110"/>
              <a:gd name="T68" fmla="*/ 113 w 186"/>
              <a:gd name="T69" fmla="*/ 100 h 110"/>
              <a:gd name="T70" fmla="*/ 115 w 186"/>
              <a:gd name="T71" fmla="*/ 93 h 110"/>
              <a:gd name="T72" fmla="*/ 110 w 186"/>
              <a:gd name="T73" fmla="*/ 78 h 110"/>
              <a:gd name="T74" fmla="*/ 123 w 186"/>
              <a:gd name="T75" fmla="*/ 92 h 110"/>
              <a:gd name="T76" fmla="*/ 130 w 186"/>
              <a:gd name="T77" fmla="*/ 93 h 110"/>
              <a:gd name="T78" fmla="*/ 131 w 186"/>
              <a:gd name="T79" fmla="*/ 86 h 110"/>
              <a:gd name="T80" fmla="*/ 124 w 186"/>
              <a:gd name="T81" fmla="*/ 68 h 110"/>
              <a:gd name="T82" fmla="*/ 137 w 186"/>
              <a:gd name="T83" fmla="*/ 82 h 110"/>
              <a:gd name="T84" fmla="*/ 144 w 186"/>
              <a:gd name="T85" fmla="*/ 84 h 110"/>
              <a:gd name="T86" fmla="*/ 134 w 186"/>
              <a:gd name="T87" fmla="*/ 64 h 110"/>
              <a:gd name="T88" fmla="*/ 66 w 186"/>
              <a:gd name="T89" fmla="*/ 40 h 110"/>
              <a:gd name="T90" fmla="*/ 51 w 186"/>
              <a:gd name="T91" fmla="*/ 37 h 110"/>
              <a:gd name="T92" fmla="*/ 55 w 186"/>
              <a:gd name="T93" fmla="*/ 20 h 110"/>
              <a:gd name="T94" fmla="*/ 45 w 186"/>
              <a:gd name="T95" fmla="*/ 19 h 110"/>
              <a:gd name="T96" fmla="*/ 36 w 186"/>
              <a:gd name="T97" fmla="*/ 58 h 110"/>
              <a:gd name="T98" fmla="*/ 60 w 186"/>
              <a:gd name="T99" fmla="*/ 42 h 110"/>
              <a:gd name="T100" fmla="*/ 71 w 186"/>
              <a:gd name="T101" fmla="*/ 52 h 110"/>
              <a:gd name="T102" fmla="*/ 83 w 186"/>
              <a:gd name="T103" fmla="*/ 56 h 110"/>
              <a:gd name="T104" fmla="*/ 89 w 186"/>
              <a:gd name="T105" fmla="*/ 72 h 110"/>
              <a:gd name="T106" fmla="*/ 93 w 186"/>
              <a:gd name="T107" fmla="*/ 90 h 110"/>
              <a:gd name="T108" fmla="*/ 106 w 186"/>
              <a:gd name="T109" fmla="*/ 98 h 110"/>
              <a:gd name="T110" fmla="*/ 111 w 186"/>
              <a:gd name="T111" fmla="*/ 101 h 110"/>
              <a:gd name="T112" fmla="*/ 16 w 186"/>
              <a:gd name="T113" fmla="*/ 40 h 110"/>
              <a:gd name="T114" fmla="*/ 24 w 186"/>
              <a:gd name="T115" fmla="*/ 0 h 110"/>
              <a:gd name="T116" fmla="*/ 16 w 186"/>
              <a:gd name="T117" fmla="*/ 4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10">
                <a:moveTo>
                  <a:pt x="43" y="72"/>
                </a:moveTo>
                <a:cubicBezTo>
                  <a:pt x="41" y="72"/>
                  <a:pt x="40" y="71"/>
                  <a:pt x="39" y="70"/>
                </a:cubicBezTo>
                <a:cubicBezTo>
                  <a:pt x="38" y="69"/>
                  <a:pt x="38" y="68"/>
                  <a:pt x="38" y="67"/>
                </a:cubicBezTo>
                <a:cubicBezTo>
                  <a:pt x="38" y="65"/>
                  <a:pt x="39" y="64"/>
                  <a:pt x="40" y="63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48"/>
                  <a:pt x="59" y="48"/>
                  <a:pt x="60" y="48"/>
                </a:cubicBezTo>
                <a:cubicBezTo>
                  <a:pt x="61" y="48"/>
                  <a:pt x="63" y="49"/>
                  <a:pt x="64" y="50"/>
                </a:cubicBezTo>
                <a:cubicBezTo>
                  <a:pt x="64" y="51"/>
                  <a:pt x="65" y="52"/>
                  <a:pt x="65" y="54"/>
                </a:cubicBezTo>
                <a:cubicBezTo>
                  <a:pt x="65" y="55"/>
                  <a:pt x="64" y="56"/>
                  <a:pt x="63" y="57"/>
                </a:cubicBezTo>
                <a:cubicBezTo>
                  <a:pt x="46" y="71"/>
                  <a:pt x="46" y="71"/>
                  <a:pt x="46" y="71"/>
                </a:cubicBezTo>
                <a:cubicBezTo>
                  <a:pt x="45" y="72"/>
                  <a:pt x="44" y="72"/>
                  <a:pt x="43" y="72"/>
                </a:cubicBezTo>
                <a:close/>
                <a:moveTo>
                  <a:pt x="56" y="85"/>
                </a:moveTo>
                <a:cubicBezTo>
                  <a:pt x="77" y="67"/>
                  <a:pt x="77" y="67"/>
                  <a:pt x="77" y="67"/>
                </a:cubicBezTo>
                <a:cubicBezTo>
                  <a:pt x="79" y="65"/>
                  <a:pt x="80" y="62"/>
                  <a:pt x="78" y="60"/>
                </a:cubicBezTo>
                <a:cubicBezTo>
                  <a:pt x="77" y="59"/>
                  <a:pt x="75" y="58"/>
                  <a:pt x="74" y="58"/>
                </a:cubicBezTo>
                <a:cubicBezTo>
                  <a:pt x="73" y="58"/>
                  <a:pt x="72" y="58"/>
                  <a:pt x="71" y="59"/>
                </a:cubicBezTo>
                <a:cubicBezTo>
                  <a:pt x="49" y="77"/>
                  <a:pt x="49" y="77"/>
                  <a:pt x="49" y="77"/>
                </a:cubicBezTo>
                <a:cubicBezTo>
                  <a:pt x="47" y="79"/>
                  <a:pt x="47" y="82"/>
                  <a:pt x="49" y="84"/>
                </a:cubicBezTo>
                <a:cubicBezTo>
                  <a:pt x="49" y="85"/>
                  <a:pt x="51" y="86"/>
                  <a:pt x="52" y="86"/>
                </a:cubicBezTo>
                <a:cubicBezTo>
                  <a:pt x="54" y="86"/>
                  <a:pt x="55" y="86"/>
                  <a:pt x="56" y="85"/>
                </a:cubicBezTo>
                <a:close/>
                <a:moveTo>
                  <a:pt x="68" y="96"/>
                </a:moveTo>
                <a:cubicBezTo>
                  <a:pt x="83" y="84"/>
                  <a:pt x="83" y="84"/>
                  <a:pt x="83" y="84"/>
                </a:cubicBezTo>
                <a:cubicBezTo>
                  <a:pt x="85" y="82"/>
                  <a:pt x="86" y="79"/>
                  <a:pt x="84" y="76"/>
                </a:cubicBezTo>
                <a:cubicBezTo>
                  <a:pt x="83" y="75"/>
                  <a:pt x="82" y="75"/>
                  <a:pt x="80" y="75"/>
                </a:cubicBezTo>
                <a:cubicBezTo>
                  <a:pt x="79" y="75"/>
                  <a:pt x="78" y="75"/>
                  <a:pt x="77" y="76"/>
                </a:cubicBezTo>
                <a:cubicBezTo>
                  <a:pt x="61" y="89"/>
                  <a:pt x="61" y="89"/>
                  <a:pt x="61" y="89"/>
                </a:cubicBezTo>
                <a:cubicBezTo>
                  <a:pt x="59" y="90"/>
                  <a:pt x="59" y="94"/>
                  <a:pt x="61" y="96"/>
                </a:cubicBezTo>
                <a:cubicBezTo>
                  <a:pt x="62" y="97"/>
                  <a:pt x="63" y="98"/>
                  <a:pt x="65" y="98"/>
                </a:cubicBezTo>
                <a:cubicBezTo>
                  <a:pt x="66" y="98"/>
                  <a:pt x="67" y="97"/>
                  <a:pt x="68" y="96"/>
                </a:cubicBezTo>
                <a:close/>
                <a:moveTo>
                  <a:pt x="79" y="109"/>
                </a:moveTo>
                <a:cubicBezTo>
                  <a:pt x="88" y="101"/>
                  <a:pt x="88" y="101"/>
                  <a:pt x="88" y="101"/>
                </a:cubicBezTo>
                <a:cubicBezTo>
                  <a:pt x="90" y="100"/>
                  <a:pt x="91" y="96"/>
                  <a:pt x="89" y="94"/>
                </a:cubicBezTo>
                <a:cubicBezTo>
                  <a:pt x="88" y="93"/>
                  <a:pt x="86" y="92"/>
                  <a:pt x="85" y="92"/>
                </a:cubicBezTo>
                <a:cubicBezTo>
                  <a:pt x="84" y="92"/>
                  <a:pt x="83" y="93"/>
                  <a:pt x="82" y="94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1" y="103"/>
                  <a:pt x="70" y="106"/>
                  <a:pt x="72" y="108"/>
                </a:cubicBezTo>
                <a:cubicBezTo>
                  <a:pt x="73" y="109"/>
                  <a:pt x="74" y="110"/>
                  <a:pt x="76" y="110"/>
                </a:cubicBezTo>
                <a:cubicBezTo>
                  <a:pt x="77" y="110"/>
                  <a:pt x="78" y="110"/>
                  <a:pt x="79" y="109"/>
                </a:cubicBezTo>
                <a:close/>
                <a:moveTo>
                  <a:pt x="165" y="44"/>
                </a:moveTo>
                <a:cubicBezTo>
                  <a:pt x="186" y="33"/>
                  <a:pt x="186" y="33"/>
                  <a:pt x="186" y="33"/>
                </a:cubicBezTo>
                <a:cubicBezTo>
                  <a:pt x="171" y="4"/>
                  <a:pt x="171" y="4"/>
                  <a:pt x="171" y="4"/>
                </a:cubicBezTo>
                <a:cubicBezTo>
                  <a:pt x="162" y="8"/>
                  <a:pt x="152" y="14"/>
                  <a:pt x="148" y="16"/>
                </a:cubicBezTo>
                <a:cubicBezTo>
                  <a:pt x="151" y="19"/>
                  <a:pt x="155" y="27"/>
                  <a:pt x="165" y="43"/>
                </a:cubicBezTo>
                <a:lnTo>
                  <a:pt x="165" y="44"/>
                </a:lnTo>
                <a:close/>
                <a:moveTo>
                  <a:pt x="147" y="56"/>
                </a:moveTo>
                <a:cubicBezTo>
                  <a:pt x="148" y="54"/>
                  <a:pt x="149" y="53"/>
                  <a:pt x="150" y="52"/>
                </a:cubicBezTo>
                <a:cubicBezTo>
                  <a:pt x="151" y="50"/>
                  <a:pt x="156" y="48"/>
                  <a:pt x="159" y="46"/>
                </a:cubicBezTo>
                <a:cubicBezTo>
                  <a:pt x="156" y="41"/>
                  <a:pt x="146" y="24"/>
                  <a:pt x="142" y="18"/>
                </a:cubicBezTo>
                <a:cubicBezTo>
                  <a:pt x="125" y="11"/>
                  <a:pt x="110" y="10"/>
                  <a:pt x="100" y="10"/>
                </a:cubicBezTo>
                <a:cubicBezTo>
                  <a:pt x="96" y="10"/>
                  <a:pt x="93" y="10"/>
                  <a:pt x="90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9" y="10"/>
                  <a:pt x="88" y="10"/>
                  <a:pt x="87" y="11"/>
                </a:cubicBezTo>
                <a:cubicBezTo>
                  <a:pt x="58" y="25"/>
                  <a:pt x="58" y="25"/>
                  <a:pt x="58" y="25"/>
                </a:cubicBezTo>
                <a:cubicBezTo>
                  <a:pt x="57" y="26"/>
                  <a:pt x="56" y="27"/>
                  <a:pt x="56" y="28"/>
                </a:cubicBezTo>
                <a:cubicBezTo>
                  <a:pt x="55" y="30"/>
                  <a:pt x="55" y="31"/>
                  <a:pt x="56" y="32"/>
                </a:cubicBezTo>
                <a:cubicBezTo>
                  <a:pt x="57" y="34"/>
                  <a:pt x="58" y="35"/>
                  <a:pt x="60" y="35"/>
                </a:cubicBezTo>
                <a:cubicBezTo>
                  <a:pt x="61" y="35"/>
                  <a:pt x="62" y="35"/>
                  <a:pt x="63" y="34"/>
                </a:cubicBezTo>
                <a:cubicBezTo>
                  <a:pt x="92" y="20"/>
                  <a:pt x="92" y="20"/>
                  <a:pt x="92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112" y="33"/>
                  <a:pt x="136" y="57"/>
                  <a:pt x="141" y="63"/>
                </a:cubicBezTo>
                <a:cubicBezTo>
                  <a:pt x="143" y="61"/>
                  <a:pt x="145" y="58"/>
                  <a:pt x="147" y="56"/>
                </a:cubicBezTo>
                <a:close/>
                <a:moveTo>
                  <a:pt x="98" y="108"/>
                </a:moveTo>
                <a:cubicBezTo>
                  <a:pt x="100" y="107"/>
                  <a:pt x="101" y="104"/>
                  <a:pt x="100" y="102"/>
                </a:cubicBezTo>
                <a:cubicBezTo>
                  <a:pt x="96" y="98"/>
                  <a:pt x="96" y="98"/>
                  <a:pt x="96" y="98"/>
                </a:cubicBezTo>
                <a:cubicBezTo>
                  <a:pt x="96" y="101"/>
                  <a:pt x="94" y="104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3" y="108"/>
                  <a:pt x="95" y="109"/>
                  <a:pt x="95" y="109"/>
                </a:cubicBezTo>
                <a:cubicBezTo>
                  <a:pt x="96" y="109"/>
                  <a:pt x="97" y="109"/>
                  <a:pt x="98" y="108"/>
                </a:cubicBezTo>
                <a:close/>
                <a:moveTo>
                  <a:pt x="113" y="100"/>
                </a:moveTo>
                <a:cubicBezTo>
                  <a:pt x="116" y="99"/>
                  <a:pt x="117" y="97"/>
                  <a:pt x="116" y="94"/>
                </a:cubicBezTo>
                <a:cubicBezTo>
                  <a:pt x="116" y="94"/>
                  <a:pt x="116" y="94"/>
                  <a:pt x="115" y="93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5" y="93"/>
                  <a:pt x="126" y="94"/>
                  <a:pt x="127" y="94"/>
                </a:cubicBezTo>
                <a:cubicBezTo>
                  <a:pt x="128" y="94"/>
                  <a:pt x="129" y="94"/>
                  <a:pt x="130" y="93"/>
                </a:cubicBezTo>
                <a:cubicBezTo>
                  <a:pt x="131" y="92"/>
                  <a:pt x="132" y="91"/>
                  <a:pt x="132" y="89"/>
                </a:cubicBezTo>
                <a:cubicBezTo>
                  <a:pt x="132" y="88"/>
                  <a:pt x="132" y="87"/>
                  <a:pt x="131" y="86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37" y="82"/>
                  <a:pt x="137" y="82"/>
                  <a:pt x="137" y="82"/>
                </a:cubicBezTo>
                <a:cubicBezTo>
                  <a:pt x="139" y="84"/>
                  <a:pt x="140" y="85"/>
                  <a:pt x="142" y="85"/>
                </a:cubicBezTo>
                <a:cubicBezTo>
                  <a:pt x="142" y="85"/>
                  <a:pt x="143" y="84"/>
                  <a:pt x="144" y="84"/>
                </a:cubicBezTo>
                <a:cubicBezTo>
                  <a:pt x="146" y="83"/>
                  <a:pt x="147" y="80"/>
                  <a:pt x="146" y="77"/>
                </a:cubicBezTo>
                <a:cubicBezTo>
                  <a:pt x="134" y="64"/>
                  <a:pt x="134" y="64"/>
                  <a:pt x="134" y="64"/>
                </a:cubicBezTo>
                <a:cubicBezTo>
                  <a:pt x="127" y="57"/>
                  <a:pt x="108" y="38"/>
                  <a:pt x="92" y="27"/>
                </a:cubicBezTo>
                <a:cubicBezTo>
                  <a:pt x="66" y="40"/>
                  <a:pt x="66" y="40"/>
                  <a:pt x="66" y="40"/>
                </a:cubicBezTo>
                <a:cubicBezTo>
                  <a:pt x="64" y="41"/>
                  <a:pt x="62" y="41"/>
                  <a:pt x="60" y="41"/>
                </a:cubicBezTo>
                <a:cubicBezTo>
                  <a:pt x="57" y="41"/>
                  <a:pt x="53" y="39"/>
                  <a:pt x="51" y="37"/>
                </a:cubicBezTo>
                <a:cubicBezTo>
                  <a:pt x="49" y="34"/>
                  <a:pt x="49" y="30"/>
                  <a:pt x="49" y="27"/>
                </a:cubicBezTo>
                <a:cubicBezTo>
                  <a:pt x="50" y="24"/>
                  <a:pt x="52" y="21"/>
                  <a:pt x="55" y="20"/>
                </a:cubicBezTo>
                <a:cubicBezTo>
                  <a:pt x="58" y="18"/>
                  <a:pt x="58" y="18"/>
                  <a:pt x="58" y="18"/>
                </a:cubicBezTo>
                <a:cubicBezTo>
                  <a:pt x="45" y="19"/>
                  <a:pt x="45" y="19"/>
                  <a:pt x="45" y="19"/>
                </a:cubicBezTo>
                <a:cubicBezTo>
                  <a:pt x="22" y="43"/>
                  <a:pt x="22" y="43"/>
                  <a:pt x="22" y="43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52" y="44"/>
                  <a:pt x="52" y="44"/>
                </a:cubicBezTo>
                <a:cubicBezTo>
                  <a:pt x="54" y="43"/>
                  <a:pt x="57" y="42"/>
                  <a:pt x="60" y="42"/>
                </a:cubicBezTo>
                <a:cubicBezTo>
                  <a:pt x="63" y="42"/>
                  <a:pt x="66" y="43"/>
                  <a:pt x="69" y="46"/>
                </a:cubicBezTo>
                <a:cubicBezTo>
                  <a:pt x="70" y="48"/>
                  <a:pt x="71" y="50"/>
                  <a:pt x="71" y="52"/>
                </a:cubicBezTo>
                <a:cubicBezTo>
                  <a:pt x="72" y="52"/>
                  <a:pt x="73" y="52"/>
                  <a:pt x="74" y="52"/>
                </a:cubicBezTo>
                <a:cubicBezTo>
                  <a:pt x="77" y="52"/>
                  <a:pt x="81" y="53"/>
                  <a:pt x="83" y="56"/>
                </a:cubicBezTo>
                <a:cubicBezTo>
                  <a:pt x="86" y="59"/>
                  <a:pt x="86" y="65"/>
                  <a:pt x="84" y="69"/>
                </a:cubicBezTo>
                <a:cubicBezTo>
                  <a:pt x="86" y="70"/>
                  <a:pt x="88" y="71"/>
                  <a:pt x="89" y="72"/>
                </a:cubicBezTo>
                <a:cubicBezTo>
                  <a:pt x="92" y="77"/>
                  <a:pt x="92" y="83"/>
                  <a:pt x="89" y="87"/>
                </a:cubicBezTo>
                <a:cubicBezTo>
                  <a:pt x="91" y="87"/>
                  <a:pt x="92" y="89"/>
                  <a:pt x="93" y="90"/>
                </a:cubicBezTo>
                <a:cubicBezTo>
                  <a:pt x="96" y="88"/>
                  <a:pt x="96" y="88"/>
                  <a:pt x="96" y="8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7" y="98"/>
                  <a:pt x="107" y="99"/>
                  <a:pt x="108" y="99"/>
                </a:cubicBezTo>
                <a:cubicBezTo>
                  <a:pt x="110" y="101"/>
                  <a:pt x="110" y="101"/>
                  <a:pt x="111" y="101"/>
                </a:cubicBezTo>
                <a:cubicBezTo>
                  <a:pt x="112" y="101"/>
                  <a:pt x="113" y="101"/>
                  <a:pt x="113" y="100"/>
                </a:cubicBezTo>
                <a:close/>
                <a:moveTo>
                  <a:pt x="16" y="40"/>
                </a:moveTo>
                <a:cubicBezTo>
                  <a:pt x="40" y="15"/>
                  <a:pt x="40" y="15"/>
                  <a:pt x="40" y="15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24"/>
                  <a:pt x="0" y="24"/>
                  <a:pt x="0" y="24"/>
                </a:cubicBezTo>
                <a:lnTo>
                  <a:pt x="1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2" name="TextBox 331"/>
          <p:cNvSpPr txBox="1"/>
          <p:nvPr/>
        </p:nvSpPr>
        <p:spPr>
          <a:xfrm>
            <a:off x="847165" y="3862767"/>
            <a:ext cx="198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ru-RU" sz="2000" b="1" dirty="0" smtClean="0">
                <a:latin typeface="Open Sans" panose="020B0606030504020204" pitchFamily="34" charset="0"/>
              </a:rPr>
              <a:t>PRÉSENCE 10%</a:t>
            </a:r>
            <a:endParaRPr lang="ru-RU" sz="2000" dirty="0"/>
          </a:p>
        </p:txBody>
      </p:sp>
      <p:sp>
        <p:nvSpPr>
          <p:cNvPr id="333" name="TextBox 332"/>
          <p:cNvSpPr txBox="1"/>
          <p:nvPr/>
        </p:nvSpPr>
        <p:spPr>
          <a:xfrm>
            <a:off x="1035424" y="1672243"/>
            <a:ext cx="311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Open Sans" panose="020B0606030504020204" pitchFamily="34" charset="0"/>
              </a:rPr>
              <a:t>T</a:t>
            </a:r>
            <a:r>
              <a:rPr lang="fr-FR" altLang="ru-RU" sz="2000" b="1" dirty="0">
                <a:latin typeface="Open Sans" panose="020B0606030504020204" pitchFamily="34" charset="0"/>
              </a:rPr>
              <a:t>RAVAIL EN </a:t>
            </a:r>
            <a:r>
              <a:rPr lang="fr-FR" altLang="ru-RU" sz="2000" b="1" dirty="0" smtClean="0">
                <a:latin typeface="Open Sans" panose="020B0606030504020204" pitchFamily="34" charset="0"/>
              </a:rPr>
              <a:t>GROUPE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000" b="1" dirty="0" smtClean="0">
                <a:latin typeface="Open Sans" panose="020B0606030504020204" pitchFamily="34" charset="0"/>
              </a:rPr>
              <a:t>5%</a:t>
            </a:r>
            <a:endParaRPr lang="ru-RU" altLang="ru-RU" sz="1600" dirty="0"/>
          </a:p>
        </p:txBody>
      </p:sp>
      <p:sp>
        <p:nvSpPr>
          <p:cNvPr id="334" name="TextBox 333"/>
          <p:cNvSpPr txBox="1"/>
          <p:nvPr/>
        </p:nvSpPr>
        <p:spPr>
          <a:xfrm>
            <a:off x="9023352" y="3784890"/>
            <a:ext cx="2431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000" b="1" dirty="0">
                <a:latin typeface="Open Sans" panose="020B0606030504020204" pitchFamily="34" charset="0"/>
              </a:rPr>
              <a:t>CONTRÔLE </a:t>
            </a:r>
            <a:r>
              <a:rPr lang="fr-FR" altLang="ru-RU" sz="2000" b="1" dirty="0" smtClean="0">
                <a:latin typeface="Open Sans" panose="020B0606030504020204" pitchFamily="34" charset="0"/>
              </a:rPr>
              <a:t>FINAL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000" b="1" dirty="0" smtClean="0">
                <a:latin typeface="Open Sans" panose="020B0606030504020204" pitchFamily="34" charset="0"/>
              </a:rPr>
              <a:t>50%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000" b="1" dirty="0" smtClean="0">
                <a:latin typeface="Open Sans" panose="020B0606030504020204" pitchFamily="34" charset="0"/>
              </a:rPr>
              <a:t> </a:t>
            </a:r>
            <a:endParaRPr lang="ru-RU" altLang="ru-RU" sz="3200" dirty="0"/>
          </a:p>
        </p:txBody>
      </p:sp>
      <p:sp>
        <p:nvSpPr>
          <p:cNvPr id="335" name="TextBox 334"/>
          <p:cNvSpPr txBox="1"/>
          <p:nvPr/>
        </p:nvSpPr>
        <p:spPr>
          <a:xfrm>
            <a:off x="7520862" y="1672243"/>
            <a:ext cx="287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b="1" dirty="0">
                <a:latin typeface="Open Sans" panose="020B0606030504020204" pitchFamily="34" charset="0"/>
              </a:rPr>
              <a:t>CONTRÔLE CONTINUÉ </a:t>
            </a:r>
            <a:endParaRPr lang="fr-FR" altLang="ru-RU" b="1" dirty="0" smtClean="0">
              <a:latin typeface="Open Sans" panose="020B0606030504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b="1" dirty="0" smtClean="0">
                <a:latin typeface="Open Sans" panose="020B0606030504020204" pitchFamily="34" charset="0"/>
              </a:rPr>
              <a:t>35%</a:t>
            </a:r>
            <a:endParaRPr lang="ru-RU" altLang="ru-RU" b="1" dirty="0">
              <a:latin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3335" y="314337"/>
            <a:ext cx="7236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u-RU" sz="2800" b="1" dirty="0" smtClean="0">
                <a:solidFill>
                  <a:schemeClr val="accent3"/>
                </a:solidFill>
                <a:latin typeface="Open Sans" panose="020B0606030504020204" pitchFamily="34" charset="0"/>
              </a:rPr>
              <a:t> </a:t>
            </a:r>
            <a:r>
              <a:rPr lang="fr-FR" altLang="ru-RU" sz="2800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ÉVALUATION DESSIN </a:t>
            </a:r>
            <a:r>
              <a:rPr lang="fr-FR" altLang="ru-RU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TRAVAUX PUBLICS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67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6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7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67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0" dur="1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71" dur="1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 p14:presetBounceEnd="67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4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75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67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8" dur="1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79" dur="1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67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82" dur="1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3" dur="1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4" grpId="0"/>
          <p:bldP spid="315" grpId="0"/>
          <p:bldP spid="316" grpId="0"/>
          <p:bldP spid="317" grpId="0"/>
          <p:bldP spid="328" grpId="0" animBg="1"/>
          <p:bldP spid="329" grpId="0" animBg="1"/>
          <p:bldP spid="330" grpId="0" animBg="1"/>
          <p:bldP spid="331" grpId="0" animBg="1"/>
          <p:bldP spid="332" grpId="0"/>
          <p:bldP spid="333" grpId="0"/>
          <p:bldP spid="334" grpId="0"/>
          <p:bldP spid="3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4" grpId="0"/>
          <p:bldP spid="315" grpId="0"/>
          <p:bldP spid="316" grpId="0"/>
          <p:bldP spid="317" grpId="0"/>
          <p:bldP spid="328" grpId="0" animBg="1"/>
          <p:bldP spid="329" grpId="0" animBg="1"/>
          <p:bldP spid="330" grpId="0" animBg="1"/>
          <p:bldP spid="331" grpId="0" animBg="1"/>
          <p:bldP spid="332" grpId="0"/>
          <p:bldP spid="333" grpId="0"/>
          <p:bldP spid="334" grpId="0"/>
          <p:bldP spid="33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/>
          </p:cNvSpPr>
          <p:nvPr/>
        </p:nvSpPr>
        <p:spPr bwMode="auto">
          <a:xfrm>
            <a:off x="6467475" y="5703888"/>
            <a:ext cx="4352925" cy="1163638"/>
          </a:xfrm>
          <a:custGeom>
            <a:avLst/>
            <a:gdLst>
              <a:gd name="T0" fmla="*/ 11 w 1142"/>
              <a:gd name="T1" fmla="*/ 107 h 305"/>
              <a:gd name="T2" fmla="*/ 156 w 1142"/>
              <a:gd name="T3" fmla="*/ 176 h 305"/>
              <a:gd name="T4" fmla="*/ 345 w 1142"/>
              <a:gd name="T5" fmla="*/ 153 h 305"/>
              <a:gd name="T6" fmla="*/ 301 w 1142"/>
              <a:gd name="T7" fmla="*/ 305 h 305"/>
              <a:gd name="T8" fmla="*/ 1142 w 1142"/>
              <a:gd name="T9" fmla="*/ 305 h 305"/>
              <a:gd name="T10" fmla="*/ 899 w 1142"/>
              <a:gd name="T11" fmla="*/ 0 h 305"/>
              <a:gd name="T12" fmla="*/ 26 w 1142"/>
              <a:gd name="T13" fmla="*/ 0 h 305"/>
              <a:gd name="T14" fmla="*/ 11 w 1142"/>
              <a:gd name="T15" fmla="*/ 10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305">
                <a:moveTo>
                  <a:pt x="11" y="107"/>
                </a:moveTo>
                <a:cubicBezTo>
                  <a:pt x="39" y="179"/>
                  <a:pt x="86" y="185"/>
                  <a:pt x="156" y="176"/>
                </a:cubicBezTo>
                <a:cubicBezTo>
                  <a:pt x="228" y="167"/>
                  <a:pt x="322" y="142"/>
                  <a:pt x="345" y="153"/>
                </a:cubicBezTo>
                <a:cubicBezTo>
                  <a:pt x="391" y="242"/>
                  <a:pt x="344" y="278"/>
                  <a:pt x="301" y="305"/>
                </a:cubicBezTo>
                <a:cubicBezTo>
                  <a:pt x="1142" y="305"/>
                  <a:pt x="1142" y="305"/>
                  <a:pt x="1142" y="305"/>
                </a:cubicBezTo>
                <a:cubicBezTo>
                  <a:pt x="1093" y="225"/>
                  <a:pt x="923" y="160"/>
                  <a:pt x="89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25"/>
                  <a:pt x="0" y="78"/>
                  <a:pt x="11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Group 31"/>
          <p:cNvGrpSpPr/>
          <p:nvPr/>
        </p:nvGrpSpPr>
        <p:grpSpPr>
          <a:xfrm>
            <a:off x="5956300" y="4537075"/>
            <a:ext cx="4475163" cy="1166813"/>
            <a:chOff x="5956300" y="4537075"/>
            <a:chExt cx="4475163" cy="1166813"/>
          </a:xfrm>
        </p:grpSpPr>
        <p:sp>
          <p:nvSpPr>
            <p:cNvPr id="29" name="Shadow"/>
            <p:cNvSpPr/>
            <p:nvPr/>
          </p:nvSpPr>
          <p:spPr>
            <a:xfrm>
              <a:off x="6621938" y="5569584"/>
              <a:ext cx="3226912" cy="1295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956300" y="4537075"/>
              <a:ext cx="4475163" cy="1166813"/>
            </a:xfrm>
            <a:custGeom>
              <a:avLst/>
              <a:gdLst>
                <a:gd name="T0" fmla="*/ 1 w 1174"/>
                <a:gd name="T1" fmla="*/ 31 h 306"/>
                <a:gd name="T2" fmla="*/ 113 w 1174"/>
                <a:gd name="T3" fmla="*/ 88 h 306"/>
                <a:gd name="T4" fmla="*/ 104 w 1174"/>
                <a:gd name="T5" fmla="*/ 164 h 306"/>
                <a:gd name="T6" fmla="*/ 158 w 1174"/>
                <a:gd name="T7" fmla="*/ 226 h 306"/>
                <a:gd name="T8" fmla="*/ 154 w 1174"/>
                <a:gd name="T9" fmla="*/ 294 h 306"/>
                <a:gd name="T10" fmla="*/ 160 w 1174"/>
                <a:gd name="T11" fmla="*/ 306 h 306"/>
                <a:gd name="T12" fmla="*/ 1033 w 1174"/>
                <a:gd name="T13" fmla="*/ 306 h 306"/>
                <a:gd name="T14" fmla="*/ 1031 w 1174"/>
                <a:gd name="T15" fmla="*/ 262 h 306"/>
                <a:gd name="T16" fmla="*/ 1174 w 1174"/>
                <a:gd name="T17" fmla="*/ 0 h 306"/>
                <a:gd name="T18" fmla="*/ 12 w 1174"/>
                <a:gd name="T19" fmla="*/ 0 h 306"/>
                <a:gd name="T20" fmla="*/ 1 w 1174"/>
                <a:gd name="T21" fmla="*/ 3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4" h="306">
                  <a:moveTo>
                    <a:pt x="1" y="31"/>
                  </a:moveTo>
                  <a:cubicBezTo>
                    <a:pt x="11" y="68"/>
                    <a:pt x="113" y="88"/>
                    <a:pt x="113" y="88"/>
                  </a:cubicBezTo>
                  <a:cubicBezTo>
                    <a:pt x="113" y="88"/>
                    <a:pt x="131" y="118"/>
                    <a:pt x="104" y="164"/>
                  </a:cubicBezTo>
                  <a:cubicBezTo>
                    <a:pt x="66" y="227"/>
                    <a:pt x="150" y="226"/>
                    <a:pt x="158" y="226"/>
                  </a:cubicBezTo>
                  <a:cubicBezTo>
                    <a:pt x="151" y="226"/>
                    <a:pt x="73" y="230"/>
                    <a:pt x="154" y="294"/>
                  </a:cubicBezTo>
                  <a:cubicBezTo>
                    <a:pt x="158" y="296"/>
                    <a:pt x="159" y="300"/>
                    <a:pt x="160" y="306"/>
                  </a:cubicBezTo>
                  <a:cubicBezTo>
                    <a:pt x="1033" y="306"/>
                    <a:pt x="1033" y="306"/>
                    <a:pt x="1033" y="306"/>
                  </a:cubicBezTo>
                  <a:cubicBezTo>
                    <a:pt x="1031" y="292"/>
                    <a:pt x="1030" y="277"/>
                    <a:pt x="1031" y="262"/>
                  </a:cubicBezTo>
                  <a:cubicBezTo>
                    <a:pt x="1033" y="193"/>
                    <a:pt x="1106" y="114"/>
                    <a:pt x="117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13"/>
                    <a:pt x="0" y="24"/>
                    <a:pt x="1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02338" y="3375025"/>
            <a:ext cx="4840288" cy="1162281"/>
            <a:chOff x="6002338" y="3375025"/>
            <a:chExt cx="4840288" cy="1162281"/>
          </a:xfrm>
        </p:grpSpPr>
        <p:sp>
          <p:nvSpPr>
            <p:cNvPr id="31" name="Shadow"/>
            <p:cNvSpPr/>
            <p:nvPr/>
          </p:nvSpPr>
          <p:spPr>
            <a:xfrm>
              <a:off x="6013450" y="4404591"/>
              <a:ext cx="4367213" cy="132715"/>
            </a:xfrm>
            <a:custGeom>
              <a:avLst/>
              <a:gdLst>
                <a:gd name="connsiteX0" fmla="*/ 0 w 4291013"/>
                <a:gd name="connsiteY0" fmla="*/ 0 h 129540"/>
                <a:gd name="connsiteX1" fmla="*/ 4291013 w 4291013"/>
                <a:gd name="connsiteY1" fmla="*/ 0 h 129540"/>
                <a:gd name="connsiteX2" fmla="*/ 4291013 w 4291013"/>
                <a:gd name="connsiteY2" fmla="*/ 129540 h 129540"/>
                <a:gd name="connsiteX3" fmla="*/ 0 w 4291013"/>
                <a:gd name="connsiteY3" fmla="*/ 129540 h 129540"/>
                <a:gd name="connsiteX4" fmla="*/ 0 w 4291013"/>
                <a:gd name="connsiteY4" fmla="*/ 0 h 129540"/>
                <a:gd name="connsiteX0" fmla="*/ 76200 w 4367213"/>
                <a:gd name="connsiteY0" fmla="*/ 0 h 132715"/>
                <a:gd name="connsiteX1" fmla="*/ 4367213 w 4367213"/>
                <a:gd name="connsiteY1" fmla="*/ 0 h 132715"/>
                <a:gd name="connsiteX2" fmla="*/ 4367213 w 4367213"/>
                <a:gd name="connsiteY2" fmla="*/ 129540 h 132715"/>
                <a:gd name="connsiteX3" fmla="*/ 0 w 4367213"/>
                <a:gd name="connsiteY3" fmla="*/ 132715 h 132715"/>
                <a:gd name="connsiteX4" fmla="*/ 76200 w 4367213"/>
                <a:gd name="connsiteY4" fmla="*/ 0 h 132715"/>
                <a:gd name="connsiteX0" fmla="*/ 158750 w 4367213"/>
                <a:gd name="connsiteY0" fmla="*/ 0 h 132715"/>
                <a:gd name="connsiteX1" fmla="*/ 4367213 w 4367213"/>
                <a:gd name="connsiteY1" fmla="*/ 0 h 132715"/>
                <a:gd name="connsiteX2" fmla="*/ 4367213 w 4367213"/>
                <a:gd name="connsiteY2" fmla="*/ 129540 h 132715"/>
                <a:gd name="connsiteX3" fmla="*/ 0 w 4367213"/>
                <a:gd name="connsiteY3" fmla="*/ 132715 h 132715"/>
                <a:gd name="connsiteX4" fmla="*/ 158750 w 4367213"/>
                <a:gd name="connsiteY4" fmla="*/ 0 h 13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7213" h="132715">
                  <a:moveTo>
                    <a:pt x="158750" y="0"/>
                  </a:moveTo>
                  <a:lnTo>
                    <a:pt x="4367213" y="0"/>
                  </a:lnTo>
                  <a:lnTo>
                    <a:pt x="4367213" y="129540"/>
                  </a:lnTo>
                  <a:lnTo>
                    <a:pt x="0" y="132715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3200" dist="50800" dir="5400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02338" y="3375025"/>
              <a:ext cx="4840288" cy="1162050"/>
            </a:xfrm>
            <a:custGeom>
              <a:avLst/>
              <a:gdLst>
                <a:gd name="T0" fmla="*/ 97 w 1270"/>
                <a:gd name="T1" fmla="*/ 0 h 305"/>
                <a:gd name="T2" fmla="*/ 143 w 1270"/>
                <a:gd name="T3" fmla="*/ 65 h 305"/>
                <a:gd name="T4" fmla="*/ 0 w 1270"/>
                <a:gd name="T5" fmla="*/ 305 h 305"/>
                <a:gd name="T6" fmla="*/ 1162 w 1270"/>
                <a:gd name="T7" fmla="*/ 305 h 305"/>
                <a:gd name="T8" fmla="*/ 1270 w 1270"/>
                <a:gd name="T9" fmla="*/ 0 h 305"/>
                <a:gd name="T10" fmla="*/ 97 w 127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0" h="305">
                  <a:moveTo>
                    <a:pt x="97" y="0"/>
                  </a:moveTo>
                  <a:cubicBezTo>
                    <a:pt x="114" y="31"/>
                    <a:pt x="141" y="44"/>
                    <a:pt x="143" y="65"/>
                  </a:cubicBezTo>
                  <a:cubicBezTo>
                    <a:pt x="149" y="129"/>
                    <a:pt x="36" y="245"/>
                    <a:pt x="0" y="305"/>
                  </a:cubicBezTo>
                  <a:cubicBezTo>
                    <a:pt x="1162" y="305"/>
                    <a:pt x="1162" y="305"/>
                    <a:pt x="1162" y="305"/>
                  </a:cubicBezTo>
                  <a:cubicBezTo>
                    <a:pt x="1210" y="224"/>
                    <a:pt x="1256" y="125"/>
                    <a:pt x="1270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15075" y="2211388"/>
            <a:ext cx="4546600" cy="1163638"/>
            <a:chOff x="6315075" y="2211388"/>
            <a:chExt cx="4546600" cy="1163638"/>
          </a:xfrm>
        </p:grpSpPr>
        <p:sp>
          <p:nvSpPr>
            <p:cNvPr id="34" name="Shadow"/>
            <p:cNvSpPr/>
            <p:nvPr/>
          </p:nvSpPr>
          <p:spPr>
            <a:xfrm>
              <a:off x="6359526" y="3236192"/>
              <a:ext cx="4479925" cy="137477"/>
            </a:xfrm>
            <a:custGeom>
              <a:avLst/>
              <a:gdLst>
                <a:gd name="connsiteX0" fmla="*/ 0 w 4291013"/>
                <a:gd name="connsiteY0" fmla="*/ 0 h 129540"/>
                <a:gd name="connsiteX1" fmla="*/ 4291013 w 4291013"/>
                <a:gd name="connsiteY1" fmla="*/ 0 h 129540"/>
                <a:gd name="connsiteX2" fmla="*/ 4291013 w 4291013"/>
                <a:gd name="connsiteY2" fmla="*/ 129540 h 129540"/>
                <a:gd name="connsiteX3" fmla="*/ 0 w 4291013"/>
                <a:gd name="connsiteY3" fmla="*/ 129540 h 129540"/>
                <a:gd name="connsiteX4" fmla="*/ 0 w 4291013"/>
                <a:gd name="connsiteY4" fmla="*/ 0 h 129540"/>
                <a:gd name="connsiteX0" fmla="*/ 76200 w 4367213"/>
                <a:gd name="connsiteY0" fmla="*/ 0 h 132715"/>
                <a:gd name="connsiteX1" fmla="*/ 4367213 w 4367213"/>
                <a:gd name="connsiteY1" fmla="*/ 0 h 132715"/>
                <a:gd name="connsiteX2" fmla="*/ 4367213 w 4367213"/>
                <a:gd name="connsiteY2" fmla="*/ 129540 h 132715"/>
                <a:gd name="connsiteX3" fmla="*/ 0 w 4367213"/>
                <a:gd name="connsiteY3" fmla="*/ 132715 h 132715"/>
                <a:gd name="connsiteX4" fmla="*/ 76200 w 4367213"/>
                <a:gd name="connsiteY4" fmla="*/ 0 h 132715"/>
                <a:gd name="connsiteX0" fmla="*/ 158750 w 4367213"/>
                <a:gd name="connsiteY0" fmla="*/ 0 h 132715"/>
                <a:gd name="connsiteX1" fmla="*/ 4367213 w 4367213"/>
                <a:gd name="connsiteY1" fmla="*/ 0 h 132715"/>
                <a:gd name="connsiteX2" fmla="*/ 4367213 w 4367213"/>
                <a:gd name="connsiteY2" fmla="*/ 129540 h 132715"/>
                <a:gd name="connsiteX3" fmla="*/ 0 w 4367213"/>
                <a:gd name="connsiteY3" fmla="*/ 132715 h 132715"/>
                <a:gd name="connsiteX4" fmla="*/ 158750 w 4367213"/>
                <a:gd name="connsiteY4" fmla="*/ 0 h 132715"/>
                <a:gd name="connsiteX0" fmla="*/ 0 w 4384675"/>
                <a:gd name="connsiteY0" fmla="*/ 0 h 137477"/>
                <a:gd name="connsiteX1" fmla="*/ 4384675 w 4384675"/>
                <a:gd name="connsiteY1" fmla="*/ 4762 h 137477"/>
                <a:gd name="connsiteX2" fmla="*/ 4384675 w 4384675"/>
                <a:gd name="connsiteY2" fmla="*/ 134302 h 137477"/>
                <a:gd name="connsiteX3" fmla="*/ 17462 w 4384675"/>
                <a:gd name="connsiteY3" fmla="*/ 137477 h 137477"/>
                <a:gd name="connsiteX4" fmla="*/ 0 w 4384675"/>
                <a:gd name="connsiteY4" fmla="*/ 0 h 137477"/>
                <a:gd name="connsiteX0" fmla="*/ 0 w 4384675"/>
                <a:gd name="connsiteY0" fmla="*/ 0 h 143827"/>
                <a:gd name="connsiteX1" fmla="*/ 4384675 w 4384675"/>
                <a:gd name="connsiteY1" fmla="*/ 4762 h 143827"/>
                <a:gd name="connsiteX2" fmla="*/ 4384675 w 4384675"/>
                <a:gd name="connsiteY2" fmla="*/ 134302 h 143827"/>
                <a:gd name="connsiteX3" fmla="*/ 74612 w 4384675"/>
                <a:gd name="connsiteY3" fmla="*/ 143827 h 143827"/>
                <a:gd name="connsiteX4" fmla="*/ 0 w 4384675"/>
                <a:gd name="connsiteY4" fmla="*/ 0 h 143827"/>
                <a:gd name="connsiteX0" fmla="*/ 0 w 4406900"/>
                <a:gd name="connsiteY0" fmla="*/ 0 h 143827"/>
                <a:gd name="connsiteX1" fmla="*/ 4406900 w 4406900"/>
                <a:gd name="connsiteY1" fmla="*/ 4762 h 143827"/>
                <a:gd name="connsiteX2" fmla="*/ 4406900 w 4406900"/>
                <a:gd name="connsiteY2" fmla="*/ 134302 h 143827"/>
                <a:gd name="connsiteX3" fmla="*/ 96837 w 4406900"/>
                <a:gd name="connsiteY3" fmla="*/ 143827 h 143827"/>
                <a:gd name="connsiteX4" fmla="*/ 0 w 4406900"/>
                <a:gd name="connsiteY4" fmla="*/ 0 h 143827"/>
                <a:gd name="connsiteX0" fmla="*/ 0 w 4406900"/>
                <a:gd name="connsiteY0" fmla="*/ 0 h 140652"/>
                <a:gd name="connsiteX1" fmla="*/ 4406900 w 4406900"/>
                <a:gd name="connsiteY1" fmla="*/ 4762 h 140652"/>
                <a:gd name="connsiteX2" fmla="*/ 4406900 w 4406900"/>
                <a:gd name="connsiteY2" fmla="*/ 134302 h 140652"/>
                <a:gd name="connsiteX3" fmla="*/ 74612 w 4406900"/>
                <a:gd name="connsiteY3" fmla="*/ 140652 h 140652"/>
                <a:gd name="connsiteX4" fmla="*/ 0 w 4406900"/>
                <a:gd name="connsiteY4" fmla="*/ 0 h 140652"/>
                <a:gd name="connsiteX0" fmla="*/ 0 w 4378325"/>
                <a:gd name="connsiteY0" fmla="*/ 0 h 137477"/>
                <a:gd name="connsiteX1" fmla="*/ 4378325 w 4378325"/>
                <a:gd name="connsiteY1" fmla="*/ 1587 h 137477"/>
                <a:gd name="connsiteX2" fmla="*/ 4378325 w 4378325"/>
                <a:gd name="connsiteY2" fmla="*/ 131127 h 137477"/>
                <a:gd name="connsiteX3" fmla="*/ 46037 w 4378325"/>
                <a:gd name="connsiteY3" fmla="*/ 137477 h 137477"/>
                <a:gd name="connsiteX4" fmla="*/ 0 w 4378325"/>
                <a:gd name="connsiteY4" fmla="*/ 0 h 137477"/>
                <a:gd name="connsiteX0" fmla="*/ 0 w 4470400"/>
                <a:gd name="connsiteY0" fmla="*/ 0 h 137477"/>
                <a:gd name="connsiteX1" fmla="*/ 4378325 w 4470400"/>
                <a:gd name="connsiteY1" fmla="*/ 1587 h 137477"/>
                <a:gd name="connsiteX2" fmla="*/ 4470400 w 4470400"/>
                <a:gd name="connsiteY2" fmla="*/ 137477 h 137477"/>
                <a:gd name="connsiteX3" fmla="*/ 46037 w 4470400"/>
                <a:gd name="connsiteY3" fmla="*/ 137477 h 137477"/>
                <a:gd name="connsiteX4" fmla="*/ 0 w 4470400"/>
                <a:gd name="connsiteY4" fmla="*/ 0 h 137477"/>
                <a:gd name="connsiteX0" fmla="*/ 0 w 4479925"/>
                <a:gd name="connsiteY0" fmla="*/ 0 h 137477"/>
                <a:gd name="connsiteX1" fmla="*/ 4479925 w 4479925"/>
                <a:gd name="connsiteY1" fmla="*/ 4762 h 137477"/>
                <a:gd name="connsiteX2" fmla="*/ 4470400 w 4479925"/>
                <a:gd name="connsiteY2" fmla="*/ 137477 h 137477"/>
                <a:gd name="connsiteX3" fmla="*/ 46037 w 4479925"/>
                <a:gd name="connsiteY3" fmla="*/ 137477 h 137477"/>
                <a:gd name="connsiteX4" fmla="*/ 0 w 4479925"/>
                <a:gd name="connsiteY4" fmla="*/ 0 h 1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925" h="137477">
                  <a:moveTo>
                    <a:pt x="0" y="0"/>
                  </a:moveTo>
                  <a:lnTo>
                    <a:pt x="4479925" y="4762"/>
                  </a:lnTo>
                  <a:lnTo>
                    <a:pt x="4470400" y="137477"/>
                  </a:lnTo>
                  <a:lnTo>
                    <a:pt x="46037" y="137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03200" dist="50800" dir="5400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315075" y="2211388"/>
              <a:ext cx="4546600" cy="1163638"/>
            </a:xfrm>
            <a:custGeom>
              <a:avLst/>
              <a:gdLst>
                <a:gd name="T0" fmla="*/ 1193 w 1193"/>
                <a:gd name="T1" fmla="*/ 221 h 305"/>
                <a:gd name="T2" fmla="*/ 1127 w 1193"/>
                <a:gd name="T3" fmla="*/ 0 h 305"/>
                <a:gd name="T4" fmla="*/ 65 w 1193"/>
                <a:gd name="T5" fmla="*/ 0 h 305"/>
                <a:gd name="T6" fmla="*/ 8 w 1193"/>
                <a:gd name="T7" fmla="*/ 288 h 305"/>
                <a:gd name="T8" fmla="*/ 15 w 1193"/>
                <a:gd name="T9" fmla="*/ 305 h 305"/>
                <a:gd name="T10" fmla="*/ 1188 w 1193"/>
                <a:gd name="T11" fmla="*/ 305 h 305"/>
                <a:gd name="T12" fmla="*/ 1193 w 1193"/>
                <a:gd name="T13" fmla="*/ 2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305">
                  <a:moveTo>
                    <a:pt x="1193" y="221"/>
                  </a:moveTo>
                  <a:cubicBezTo>
                    <a:pt x="1192" y="157"/>
                    <a:pt x="1170" y="77"/>
                    <a:pt x="112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" y="145"/>
                    <a:pt x="0" y="263"/>
                    <a:pt x="8" y="288"/>
                  </a:cubicBezTo>
                  <a:cubicBezTo>
                    <a:pt x="10" y="294"/>
                    <a:pt x="13" y="300"/>
                    <a:pt x="15" y="305"/>
                  </a:cubicBezTo>
                  <a:cubicBezTo>
                    <a:pt x="1188" y="305"/>
                    <a:pt x="1188" y="305"/>
                    <a:pt x="1188" y="305"/>
                  </a:cubicBezTo>
                  <a:cubicBezTo>
                    <a:pt x="1191" y="278"/>
                    <a:pt x="1193" y="250"/>
                    <a:pt x="1193" y="2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62725" y="941388"/>
            <a:ext cx="4048126" cy="1270000"/>
            <a:chOff x="6562725" y="941388"/>
            <a:chExt cx="4048126" cy="1270000"/>
          </a:xfrm>
        </p:grpSpPr>
        <p:sp>
          <p:nvSpPr>
            <p:cNvPr id="36" name="Shadow"/>
            <p:cNvSpPr/>
            <p:nvPr/>
          </p:nvSpPr>
          <p:spPr>
            <a:xfrm>
              <a:off x="6571456" y="2081443"/>
              <a:ext cx="4039395" cy="129540"/>
            </a:xfrm>
            <a:custGeom>
              <a:avLst/>
              <a:gdLst>
                <a:gd name="connsiteX0" fmla="*/ 0 w 4291013"/>
                <a:gd name="connsiteY0" fmla="*/ 0 h 129540"/>
                <a:gd name="connsiteX1" fmla="*/ 4291013 w 4291013"/>
                <a:gd name="connsiteY1" fmla="*/ 0 h 129540"/>
                <a:gd name="connsiteX2" fmla="*/ 4291013 w 4291013"/>
                <a:gd name="connsiteY2" fmla="*/ 129540 h 129540"/>
                <a:gd name="connsiteX3" fmla="*/ 0 w 4291013"/>
                <a:gd name="connsiteY3" fmla="*/ 129540 h 129540"/>
                <a:gd name="connsiteX4" fmla="*/ 0 w 4291013"/>
                <a:gd name="connsiteY4" fmla="*/ 0 h 129540"/>
                <a:gd name="connsiteX0" fmla="*/ 76200 w 4367213"/>
                <a:gd name="connsiteY0" fmla="*/ 0 h 132715"/>
                <a:gd name="connsiteX1" fmla="*/ 4367213 w 4367213"/>
                <a:gd name="connsiteY1" fmla="*/ 0 h 132715"/>
                <a:gd name="connsiteX2" fmla="*/ 4367213 w 4367213"/>
                <a:gd name="connsiteY2" fmla="*/ 129540 h 132715"/>
                <a:gd name="connsiteX3" fmla="*/ 0 w 4367213"/>
                <a:gd name="connsiteY3" fmla="*/ 132715 h 132715"/>
                <a:gd name="connsiteX4" fmla="*/ 76200 w 4367213"/>
                <a:gd name="connsiteY4" fmla="*/ 0 h 132715"/>
                <a:gd name="connsiteX0" fmla="*/ 158750 w 4367213"/>
                <a:gd name="connsiteY0" fmla="*/ 0 h 132715"/>
                <a:gd name="connsiteX1" fmla="*/ 4367213 w 4367213"/>
                <a:gd name="connsiteY1" fmla="*/ 0 h 132715"/>
                <a:gd name="connsiteX2" fmla="*/ 4367213 w 4367213"/>
                <a:gd name="connsiteY2" fmla="*/ 129540 h 132715"/>
                <a:gd name="connsiteX3" fmla="*/ 0 w 4367213"/>
                <a:gd name="connsiteY3" fmla="*/ 132715 h 132715"/>
                <a:gd name="connsiteX4" fmla="*/ 158750 w 4367213"/>
                <a:gd name="connsiteY4" fmla="*/ 0 h 132715"/>
                <a:gd name="connsiteX0" fmla="*/ 48336 w 4256799"/>
                <a:gd name="connsiteY0" fmla="*/ 0 h 129540"/>
                <a:gd name="connsiteX1" fmla="*/ 4256799 w 4256799"/>
                <a:gd name="connsiteY1" fmla="*/ 0 h 129540"/>
                <a:gd name="connsiteX2" fmla="*/ 4256799 w 4256799"/>
                <a:gd name="connsiteY2" fmla="*/ 129540 h 129540"/>
                <a:gd name="connsiteX3" fmla="*/ 0 w 4256799"/>
                <a:gd name="connsiteY3" fmla="*/ 126365 h 129540"/>
                <a:gd name="connsiteX4" fmla="*/ 48336 w 4256799"/>
                <a:gd name="connsiteY4" fmla="*/ 0 h 129540"/>
                <a:gd name="connsiteX0" fmla="*/ 65065 w 4256799"/>
                <a:gd name="connsiteY0" fmla="*/ 3175 h 129540"/>
                <a:gd name="connsiteX1" fmla="*/ 4256799 w 4256799"/>
                <a:gd name="connsiteY1" fmla="*/ 0 h 129540"/>
                <a:gd name="connsiteX2" fmla="*/ 4256799 w 4256799"/>
                <a:gd name="connsiteY2" fmla="*/ 129540 h 129540"/>
                <a:gd name="connsiteX3" fmla="*/ 0 w 4256799"/>
                <a:gd name="connsiteY3" fmla="*/ 126365 h 129540"/>
                <a:gd name="connsiteX4" fmla="*/ 65065 w 4256799"/>
                <a:gd name="connsiteY4" fmla="*/ 3175 h 129540"/>
                <a:gd name="connsiteX0" fmla="*/ 65065 w 4256799"/>
                <a:gd name="connsiteY0" fmla="*/ 3175 h 129540"/>
                <a:gd name="connsiteX1" fmla="*/ 4149731 w 4256799"/>
                <a:gd name="connsiteY1" fmla="*/ 0 h 129540"/>
                <a:gd name="connsiteX2" fmla="*/ 4256799 w 4256799"/>
                <a:gd name="connsiteY2" fmla="*/ 129540 h 129540"/>
                <a:gd name="connsiteX3" fmla="*/ 0 w 4256799"/>
                <a:gd name="connsiteY3" fmla="*/ 126365 h 129540"/>
                <a:gd name="connsiteX4" fmla="*/ 65065 w 4256799"/>
                <a:gd name="connsiteY4" fmla="*/ 3175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799" h="129540">
                  <a:moveTo>
                    <a:pt x="65065" y="3175"/>
                  </a:moveTo>
                  <a:lnTo>
                    <a:pt x="4149731" y="0"/>
                  </a:lnTo>
                  <a:lnTo>
                    <a:pt x="4256799" y="129540"/>
                  </a:lnTo>
                  <a:lnTo>
                    <a:pt x="0" y="126365"/>
                  </a:lnTo>
                  <a:lnTo>
                    <a:pt x="65065" y="3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3200" dist="50800" dir="5400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562725" y="941388"/>
              <a:ext cx="4048125" cy="1270000"/>
            </a:xfrm>
            <a:custGeom>
              <a:avLst/>
              <a:gdLst>
                <a:gd name="T0" fmla="*/ 656 w 1062"/>
                <a:gd name="T1" fmla="*/ 37 h 333"/>
                <a:gd name="T2" fmla="*/ 40 w 1062"/>
                <a:gd name="T3" fmla="*/ 248 h 333"/>
                <a:gd name="T4" fmla="*/ 0 w 1062"/>
                <a:gd name="T5" fmla="*/ 333 h 333"/>
                <a:gd name="T6" fmla="*/ 1062 w 1062"/>
                <a:gd name="T7" fmla="*/ 333 h 333"/>
                <a:gd name="T8" fmla="*/ 656 w 1062"/>
                <a:gd name="T9" fmla="*/ 3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333">
                  <a:moveTo>
                    <a:pt x="656" y="37"/>
                  </a:moveTo>
                  <a:cubicBezTo>
                    <a:pt x="359" y="0"/>
                    <a:pt x="137" y="65"/>
                    <a:pt x="40" y="248"/>
                  </a:cubicBezTo>
                  <a:cubicBezTo>
                    <a:pt x="25" y="277"/>
                    <a:pt x="12" y="305"/>
                    <a:pt x="0" y="333"/>
                  </a:cubicBezTo>
                  <a:cubicBezTo>
                    <a:pt x="1062" y="333"/>
                    <a:pt x="1062" y="333"/>
                    <a:pt x="1062" y="333"/>
                  </a:cubicBezTo>
                  <a:cubicBezTo>
                    <a:pt x="986" y="193"/>
                    <a:pt x="846" y="61"/>
                    <a:pt x="656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148020" y="1482725"/>
            <a:ext cx="266098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Plan de coffrage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958845" y="2586038"/>
            <a:ext cx="105798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Dalles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866792" y="3736975"/>
            <a:ext cx="123912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poutres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785979" y="4886325"/>
            <a:ext cx="14042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Poteaux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968596" y="6043613"/>
            <a:ext cx="1840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Coulage 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béton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40684" y="236430"/>
            <a:ext cx="47481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800" b="1" i="0" u="none" strike="noStrike" cap="none" normalizeH="0" baseline="0" dirty="0" smtClean="0">
                <a:ln>
                  <a:noFill/>
                </a:ln>
                <a:effectLst/>
                <a:latin typeface="Open Sans" panose="020B0606030504020204" pitchFamily="34" charset="0"/>
              </a:rPr>
              <a:t>LES DESSINS DE COFFRAGE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03412" y="857595"/>
            <a:ext cx="5544951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ru-RU" sz="2000" dirty="0" smtClean="0">
                <a:latin typeface="Open Sans" panose="020B0606030504020204" pitchFamily="34" charset="0"/>
              </a:rPr>
              <a:t>Les dessins de coffrage précisent les formes et les dimensions des différents ouvrages a réaliser en béton armé (dalles, poutres, poteaux), Ceux-ci sont représentés brut, c’est-à-dire sans enduit ni revêtement de sol, le dessin de coffrage peut être considéré comme étant une vue de dessus du coffrage (avant le coulage de Béton) , bien que certaine éléments soient représentés  en trait renforcé.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1" i="0" u="none" strike="noStrike" cap="none" normalizeH="0" baseline="0" dirty="0" smtClean="0">
                <a:ln>
                  <a:noFill/>
                </a:ln>
                <a:effectLst/>
                <a:latin typeface="Open Sans" panose="020B0606030504020204" pitchFamily="34" charset="0"/>
              </a:rPr>
              <a:t>Les dessins de coffrage</a:t>
            </a:r>
            <a:r>
              <a:rPr kumimoji="0" lang="fr-FR" altLang="ru-RU" sz="2000" b="1" i="0" u="none" strike="noStrike" cap="none" normalizeH="0" dirty="0" smtClean="0">
                <a:ln>
                  <a:noFill/>
                </a:ln>
                <a:effectLst/>
                <a:latin typeface="Open Sans" panose="020B0606030504020204" pitchFamily="34" charset="0"/>
              </a:rPr>
              <a:t> comprennent: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ru-RU" sz="2000" dirty="0" smtClean="0">
                <a:latin typeface="Open Sans" panose="020B0606030504020204" pitchFamily="34" charset="0"/>
              </a:rPr>
              <a:t>Les plans et coupes verticales (1/50, 1/100)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ru-RU" sz="2000" dirty="0" smtClean="0">
                <a:latin typeface="Open Sans" panose="020B0606030504020204" pitchFamily="34" charset="0"/>
              </a:rPr>
              <a:t>Les coupes partielles et les détails (1/20, 1/10)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u-RU" sz="2000" b="0" i="0" u="none" strike="noStrike" cap="none" normalizeH="0" dirty="0" smtClean="0">
                <a:ln>
                  <a:noFill/>
                </a:ln>
                <a:effectLst/>
                <a:latin typeface="Open Sans" panose="020B0606030504020204" pitchFamily="34" charset="0"/>
              </a:rPr>
              <a:t> </a:t>
            </a:r>
            <a:endParaRPr kumimoji="0" lang="fr-FR" alt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20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67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 p14:presetBounceEnd="67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5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047" y="806388"/>
            <a:ext cx="975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</a:rPr>
              <a:t>Représentation graphique des plans de coffrage de planchers: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761999" y="1489229"/>
            <a:ext cx="10802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</a:rPr>
              <a:t>Principe de représentation des plans de coffrage </a:t>
            </a:r>
            <a:r>
              <a:rPr lang="fr-FR" sz="2800" dirty="0">
                <a:latin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</a:rPr>
              <a:t>En supposant que l’on </a:t>
            </a:r>
            <a:r>
              <a:rPr lang="fr-FR" dirty="0" smtClean="0">
                <a:latin typeface="Arial" panose="020B0604020202020204" pitchFamily="34" charset="0"/>
              </a:rPr>
              <a:t>souhaite représenter </a:t>
            </a:r>
            <a:r>
              <a:rPr lang="fr-FR" dirty="0">
                <a:latin typeface="Arial" panose="020B0604020202020204" pitchFamily="34" charset="0"/>
              </a:rPr>
              <a:t>le plan de coffrage du plancher haut du </a:t>
            </a:r>
            <a:r>
              <a:rPr lang="fr-FR" dirty="0" err="1">
                <a:latin typeface="Arial" panose="020B0604020202020204" pitchFamily="34" charset="0"/>
              </a:rPr>
              <a:t>Rez</a:t>
            </a:r>
            <a:r>
              <a:rPr lang="fr-FR" dirty="0">
                <a:latin typeface="Arial" panose="020B0604020202020204" pitchFamily="34" charset="0"/>
              </a:rPr>
              <a:t> de Chaussée, on effectue </a:t>
            </a:r>
            <a:r>
              <a:rPr lang="fr-FR" dirty="0" smtClean="0">
                <a:latin typeface="Arial" panose="020B0604020202020204" pitchFamily="34" charset="0"/>
              </a:rPr>
              <a:t>une coupure </a:t>
            </a:r>
            <a:r>
              <a:rPr lang="fr-FR" dirty="0">
                <a:latin typeface="Arial" panose="020B0604020202020204" pitchFamily="34" charset="0"/>
              </a:rPr>
              <a:t>virtuelle horizontale située à un mètre au dessus du plancher bas du même </a:t>
            </a:r>
            <a:r>
              <a:rPr lang="fr-FR" dirty="0" err="1" smtClean="0">
                <a:latin typeface="Arial" panose="020B0604020202020204" pitchFamily="34" charset="0"/>
              </a:rPr>
              <a:t>Rez</a:t>
            </a:r>
            <a:r>
              <a:rPr lang="fr-FR" dirty="0" smtClean="0">
                <a:latin typeface="Arial" panose="020B0604020202020204" pitchFamily="34" charset="0"/>
              </a:rPr>
              <a:t> de </a:t>
            </a:r>
            <a:r>
              <a:rPr lang="fr-FR" dirty="0">
                <a:latin typeface="Arial" panose="020B0604020202020204" pitchFamily="34" charset="0"/>
              </a:rPr>
              <a:t>Chaussée.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2279" t="42153" r="32501" b="18808"/>
          <a:stretch/>
        </p:blipFill>
        <p:spPr>
          <a:xfrm>
            <a:off x="1465729" y="2931458"/>
            <a:ext cx="8861612" cy="3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223" y="573469"/>
            <a:ext cx="11187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</a:rPr>
              <a:t>Une fois la coupure réalisée, on élimine la partie inférieure du bâtiment et on effectue </a:t>
            </a:r>
            <a:r>
              <a:rPr lang="fr-FR" dirty="0" smtClean="0">
                <a:latin typeface="Arial" panose="020B0604020202020204" pitchFamily="34" charset="0"/>
              </a:rPr>
              <a:t>la projection </a:t>
            </a:r>
            <a:r>
              <a:rPr lang="fr-FR" dirty="0">
                <a:latin typeface="Arial" panose="020B0604020202020204" pitchFamily="34" charset="0"/>
              </a:rPr>
              <a:t>des éléments restants sur un plan de projection ( </a:t>
            </a:r>
            <a:r>
              <a:rPr lang="fr-FR" sz="2800" b="1" dirty="0">
                <a:latin typeface="Arial" panose="020B0604020202020204" pitchFamily="34" charset="0"/>
              </a:rPr>
              <a:t>P </a:t>
            </a:r>
            <a:r>
              <a:rPr lang="fr-FR" dirty="0">
                <a:latin typeface="Arial" panose="020B0604020202020204" pitchFamily="34" charset="0"/>
              </a:rPr>
              <a:t>) horizontal.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397" t="18417" r="35147" b="11549"/>
          <a:stretch/>
        </p:blipFill>
        <p:spPr>
          <a:xfrm>
            <a:off x="3213845" y="1653989"/>
            <a:ext cx="529814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537" t="28029" r="19485" b="22143"/>
          <a:stretch/>
        </p:blipFill>
        <p:spPr>
          <a:xfrm>
            <a:off x="1172996" y="760692"/>
            <a:ext cx="10623177" cy="56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4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2500" t="15277" r="38346" b="7234"/>
          <a:stretch/>
        </p:blipFill>
        <p:spPr>
          <a:xfrm>
            <a:off x="564776" y="282388"/>
            <a:ext cx="11120718" cy="60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212" y="630269"/>
            <a:ext cx="1089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Dénomination </a:t>
            </a:r>
            <a:r>
              <a:rPr lang="fr-FR" dirty="0"/>
              <a:t>des plans de coffrage Un plan de coffrage porte le nom de l’étage qui est couvert par le plancher représenté sur le plan de coffrage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Exemple </a:t>
            </a:r>
            <a:r>
              <a:rPr lang="fr-FR" dirty="0"/>
              <a:t>: le plan de coffrage du </a:t>
            </a:r>
            <a:r>
              <a:rPr lang="fr-FR" dirty="0" smtClean="0"/>
              <a:t>1er </a:t>
            </a:r>
            <a:r>
              <a:rPr lang="fr-FR" dirty="0"/>
              <a:t>étage s’appelle : « PLANCHER HAUT DU REZ-DE-CHAUSSEE » </a:t>
            </a:r>
            <a:endParaRPr lang="fr-FR" dirty="0" smtClean="0"/>
          </a:p>
          <a:p>
            <a:pPr algn="just"/>
            <a:endParaRPr lang="fr-FR" sz="24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1909482"/>
            <a:ext cx="9130553" cy="47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3044" y="864205"/>
            <a:ext cx="375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/>
              <a:t>Conventions de représentation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8823" t="27440" r="24559" b="13119"/>
          <a:stretch/>
        </p:blipFill>
        <p:spPr>
          <a:xfrm>
            <a:off x="1090177" y="1371600"/>
            <a:ext cx="8632047" cy="48812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3278" t="58602" r="36266" b="32778"/>
          <a:stretch/>
        </p:blipFill>
        <p:spPr>
          <a:xfrm>
            <a:off x="9951788" y="4569930"/>
            <a:ext cx="1336431" cy="5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4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0 Main light">
      <a:dk1>
        <a:srgbClr val="414042"/>
      </a:dk1>
      <a:lt1>
        <a:sysClr val="window" lastClr="FFFFFF"/>
      </a:lt1>
      <a:dk2>
        <a:srgbClr val="58595B"/>
      </a:dk2>
      <a:lt2>
        <a:srgbClr val="FFFFFF"/>
      </a:lt2>
      <a:accent1>
        <a:srgbClr val="FE2635"/>
      </a:accent1>
      <a:accent2>
        <a:srgbClr val="FFD000"/>
      </a:accent2>
      <a:accent3>
        <a:srgbClr val="00CEE8"/>
      </a:accent3>
      <a:accent4>
        <a:srgbClr val="03A9F4"/>
      </a:accent4>
      <a:accent5>
        <a:srgbClr val="065381"/>
      </a:accent5>
      <a:accent6>
        <a:srgbClr val="BD114D"/>
      </a:accent6>
      <a:hlink>
        <a:srgbClr val="F33B48"/>
      </a:hlink>
      <a:folHlink>
        <a:srgbClr val="FFC00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477</Words>
  <Application>Microsoft Office PowerPoint</Application>
  <PresentationFormat>Grand écran</PresentationFormat>
  <Paragraphs>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Open Sans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sousou sousou</cp:lastModifiedBy>
  <cp:revision>191</cp:revision>
  <dcterms:created xsi:type="dcterms:W3CDTF">2019-06-12T10:18:34Z</dcterms:created>
  <dcterms:modified xsi:type="dcterms:W3CDTF">2025-10-06T19:18:34Z</dcterms:modified>
</cp:coreProperties>
</file>