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176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73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96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41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2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0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02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07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1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7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110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1574-AF08-4836-86EB-4A14BC82187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DA8BE-86E3-4C21-8C7F-2B25EDB6B14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26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64703"/>
          </a:xfrm>
        </p:spPr>
        <p:txBody>
          <a:bodyPr/>
          <a:lstStyle/>
          <a:p>
            <a:r>
              <a:rPr lang="en-GB" b="1" dirty="0" smtClean="0"/>
              <a:t>Prepositions</a:t>
            </a:r>
            <a:endParaRPr lang="en-GB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352928" cy="54006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7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822960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0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4664"/>
            <a:ext cx="822960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44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4704"/>
            <a:ext cx="82296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6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4704"/>
            <a:ext cx="822960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25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4664"/>
            <a:ext cx="82296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25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6"/>
            <a:ext cx="8229600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33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14" y="332656"/>
            <a:ext cx="8125571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2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6"/>
            <a:ext cx="8229600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92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50" y="188640"/>
            <a:ext cx="783242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64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6632"/>
            <a:ext cx="82296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98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8720"/>
            <a:ext cx="8229600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5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96752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34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4664"/>
            <a:ext cx="8229600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86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822960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01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0688"/>
            <a:ext cx="822960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80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640"/>
            <a:ext cx="8229600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8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6672"/>
            <a:ext cx="822960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47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6"/>
            <a:ext cx="8229600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94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</Words>
  <Application>Microsoft Office PowerPoint</Application>
  <PresentationFormat>Affichage à l'écran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Prepositions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Prepositions</dc:title>
  <dc:creator>User</dc:creator>
  <cp:lastModifiedBy>User</cp:lastModifiedBy>
  <cp:revision>5</cp:revision>
  <dcterms:created xsi:type="dcterms:W3CDTF">2023-02-21T19:17:20Z</dcterms:created>
  <dcterms:modified xsi:type="dcterms:W3CDTF">2023-02-21T22:08:55Z</dcterms:modified>
</cp:coreProperties>
</file>