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334B-32FA-4E77-9C60-B45519A5AF7A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E069-55AA-4F67-874C-1BB61F685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334B-32FA-4E77-9C60-B45519A5AF7A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E069-55AA-4F67-874C-1BB61F685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334B-32FA-4E77-9C60-B45519A5AF7A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E069-55AA-4F67-874C-1BB61F685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334B-32FA-4E77-9C60-B45519A5AF7A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E069-55AA-4F67-874C-1BB61F685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334B-32FA-4E77-9C60-B45519A5AF7A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E069-55AA-4F67-874C-1BB61F685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334B-32FA-4E77-9C60-B45519A5AF7A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E069-55AA-4F67-874C-1BB61F685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334B-32FA-4E77-9C60-B45519A5AF7A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E069-55AA-4F67-874C-1BB61F685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334B-32FA-4E77-9C60-B45519A5AF7A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E069-55AA-4F67-874C-1BB61F685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334B-32FA-4E77-9C60-B45519A5AF7A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E069-55AA-4F67-874C-1BB61F685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334B-32FA-4E77-9C60-B45519A5AF7A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E069-55AA-4F67-874C-1BB61F685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334B-32FA-4E77-9C60-B45519A5AF7A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E069-55AA-4F67-874C-1BB61F685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0334B-32FA-4E77-9C60-B45519A5AF7A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AE069-55AA-4F67-874C-1BB61F6859B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/>
              <a:t>Anatomie macroscopique humaine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 descr="C:\Users\user\Downloads\principaux-organes-du-corps-humain-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3643333"/>
            <a:ext cx="2857500" cy="2714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 descr="C:\Users\user\Downloads\téléchargem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357298"/>
            <a:ext cx="8215370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Le corps humain est composé de milliards de cellules qui forment différents organes et tissus. </a:t>
            </a:r>
            <a:endParaRPr lang="fr-FR" b="1" dirty="0" smtClean="0"/>
          </a:p>
          <a:p>
            <a:r>
              <a:rPr lang="fr-FR" b="1" dirty="0" smtClean="0"/>
              <a:t>Ces organes </a:t>
            </a:r>
            <a:r>
              <a:rPr lang="fr-FR" b="1" dirty="0"/>
              <a:t>font à leur tour partie d'un système qui accomplit des tâches spécifiques afin d'assurer le bon fonctionnement de l'organisme.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les principaux systèmes d’organes, ou appareils :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système nerveux</a:t>
            </a:r>
            <a:r>
              <a:rPr lang="fr-FR" b="1" dirty="0" smtClean="0"/>
              <a:t>: </a:t>
            </a:r>
            <a:r>
              <a:rPr lang="fr-FR" dirty="0" smtClean="0"/>
              <a:t> </a:t>
            </a:r>
            <a:r>
              <a:rPr lang="fr-FR" dirty="0"/>
              <a:t>cerveau, moelle épinière et nerfs</a:t>
            </a:r>
          </a:p>
          <a:p>
            <a:r>
              <a:rPr lang="fr-FR" b="1" dirty="0"/>
              <a:t>appareil respiratoire</a:t>
            </a:r>
            <a:r>
              <a:rPr lang="fr-FR" dirty="0"/>
              <a:t> </a:t>
            </a:r>
            <a:r>
              <a:rPr lang="fr-FR" dirty="0" smtClean="0"/>
              <a:t>: </a:t>
            </a:r>
            <a:r>
              <a:rPr lang="fr-FR" dirty="0"/>
              <a:t>nez, bouche, trachée, bronches et poumons</a:t>
            </a:r>
          </a:p>
          <a:p>
            <a:r>
              <a:rPr lang="fr-FR" b="1" dirty="0">
                <a:solidFill>
                  <a:srgbClr val="FF0000"/>
                </a:solidFill>
              </a:rPr>
              <a:t>appareil cardiovasculaire</a:t>
            </a:r>
            <a:r>
              <a:rPr lang="fr-FR" dirty="0"/>
              <a:t> </a:t>
            </a:r>
            <a:r>
              <a:rPr lang="fr-FR" dirty="0" smtClean="0"/>
              <a:t>: </a:t>
            </a:r>
            <a:r>
              <a:rPr lang="fr-FR" dirty="0"/>
              <a:t>cœur, vaisseaux sanguins et sang</a:t>
            </a:r>
          </a:p>
          <a:p>
            <a:r>
              <a:rPr lang="fr-FR" b="1" dirty="0">
                <a:solidFill>
                  <a:srgbClr val="FF0000"/>
                </a:solidFill>
              </a:rPr>
              <a:t>appareil digestif </a:t>
            </a:r>
            <a:r>
              <a:rPr lang="fr-FR" dirty="0" smtClean="0"/>
              <a:t>:bouche</a:t>
            </a:r>
            <a:r>
              <a:rPr lang="fr-FR" dirty="0"/>
              <a:t>, œsophage, estomac, </a:t>
            </a:r>
            <a:r>
              <a:rPr lang="fr-FR" dirty="0" smtClean="0"/>
              <a:t>intestins, </a:t>
            </a:r>
            <a:r>
              <a:rPr lang="fr-FR" dirty="0"/>
              <a:t>foie, pancréas et vésicule biliaire</a:t>
            </a:r>
          </a:p>
          <a:p>
            <a:r>
              <a:rPr lang="fr-FR" b="1" dirty="0">
                <a:solidFill>
                  <a:srgbClr val="FF0000"/>
                </a:solidFill>
              </a:rPr>
              <a:t>système lymphatique</a:t>
            </a:r>
            <a:r>
              <a:rPr lang="fr-FR" dirty="0"/>
              <a:t> </a:t>
            </a:r>
            <a:r>
              <a:rPr lang="fr-FR" dirty="0" smtClean="0"/>
              <a:t>: vaisseaux </a:t>
            </a:r>
            <a:r>
              <a:rPr lang="fr-FR" dirty="0"/>
              <a:t>lymphatiques, lymphe, ganglions lymphatiques, amygdales, thymus et rate</a:t>
            </a:r>
          </a:p>
          <a:p>
            <a:r>
              <a:rPr lang="fr-FR" b="1" dirty="0">
                <a:solidFill>
                  <a:srgbClr val="FF0000"/>
                </a:solidFill>
              </a:rPr>
              <a:t>système endocrinien</a:t>
            </a:r>
            <a:r>
              <a:rPr lang="fr-FR" dirty="0"/>
              <a:t> </a:t>
            </a:r>
            <a:r>
              <a:rPr lang="fr-FR" dirty="0" smtClean="0"/>
              <a:t>: </a:t>
            </a:r>
            <a:r>
              <a:rPr lang="fr-FR" dirty="0"/>
              <a:t>glandes surrénales, ovaires, testicules, hypophyse, thyroïde, glandes parathyroïdes et une partie du pancréas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appareil urinaire </a:t>
            </a:r>
            <a:r>
              <a:rPr lang="fr-FR" b="1" dirty="0" smtClean="0"/>
              <a:t>:</a:t>
            </a:r>
            <a:r>
              <a:rPr lang="fr-FR" dirty="0" smtClean="0"/>
              <a:t> reins, uretères, vessie et urètre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appareil reproducteur masculin</a:t>
            </a:r>
            <a:r>
              <a:rPr lang="fr-FR" dirty="0" smtClean="0"/>
              <a:t> : testicules, vésicules séminales et prostate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appareil reproducteur féminin</a:t>
            </a:r>
            <a:r>
              <a:rPr lang="fr-FR" dirty="0" smtClean="0"/>
              <a:t> : vagin, utérus, trompes de Fallope, ovaires et seins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système </a:t>
            </a:r>
            <a:r>
              <a:rPr lang="fr-FR" b="1" dirty="0" err="1" smtClean="0">
                <a:solidFill>
                  <a:srgbClr val="FF0000"/>
                </a:solidFill>
              </a:rPr>
              <a:t>musculosquelettique</a:t>
            </a:r>
            <a:r>
              <a:rPr lang="fr-FR" dirty="0" smtClean="0"/>
              <a:t> : os, cartilage, muscles et tendons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système tégumentaire</a:t>
            </a:r>
            <a:r>
              <a:rPr lang="fr-FR" dirty="0" smtClean="0"/>
              <a:t> : peau, poils et cheveux, ongles et glandes sudoripare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</TotalTime>
  <Words>65</Words>
  <Application>Microsoft Office PowerPoint</Application>
  <PresentationFormat>Affichage à l'écran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Anatomie macroscopique humaine</vt:lpstr>
      <vt:lpstr>Diapositive 2</vt:lpstr>
      <vt:lpstr>Diapositive 3</vt:lpstr>
      <vt:lpstr> les principaux systèmes d’organes, ou appareils : </vt:lpstr>
      <vt:lpstr>Diapositive 5</vt:lpstr>
    </vt:vector>
  </TitlesOfParts>
  <Company>Sweet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Anatomie macroscopique humaine</dc:title>
  <dc:creator>user</dc:creator>
  <cp:lastModifiedBy>user</cp:lastModifiedBy>
  <cp:revision>9</cp:revision>
  <dcterms:created xsi:type="dcterms:W3CDTF">2023-10-10T20:48:06Z</dcterms:created>
  <dcterms:modified xsi:type="dcterms:W3CDTF">2023-10-11T11:15:22Z</dcterms:modified>
</cp:coreProperties>
</file>