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7" r:id="rId3"/>
    <p:sldId id="258" r:id="rId4"/>
    <p:sldId id="265" r:id="rId5"/>
    <p:sldId id="259" r:id="rId6"/>
    <p:sldId id="260" r:id="rId7"/>
    <p:sldId id="261" r:id="rId8"/>
    <p:sldId id="262" r:id="rId9"/>
    <p:sldId id="263" r:id="rId10"/>
    <p:sldId id="264" r:id="rId11"/>
  </p:sldIdLst>
  <p:sldSz cx="12192000" cy="6858000"/>
  <p:notesSz cx="6858000" cy="9144000"/>
  <p:embeddedFontLst>
    <p:embeddedFont>
      <p:font typeface="Arabic Typesetting" panose="03020402040406030203" pitchFamily="66" charset="-78"/>
      <p:regular r:id="rId13"/>
    </p:embeddedFont>
    <p:embeddedFont>
      <p:font typeface="Gill Sans" panose="020B0604020202020204" charset="0"/>
      <p:regular r:id="rId14"/>
      <p:bold r:id="rId15"/>
    </p:embeddedFont>
    <p:embeddedFont>
      <p:font typeface="Impact" panose="020B0806030902050204" pitchFamily="34" charset="0"/>
      <p:regular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jhSZ6lbE3wFVX7PpIJ6ype7rP0d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notesMaster" Target="notesMasters/notesMaster1.xml"/><Relationship Id="rId17" Type="http://customschemas.google.com/relationships/presentationmetadata" Target="meta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 name="Google Shape;9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 name="Google Shape;10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7" name="Google Shape;11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1" name="Google Shape;14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re seul" type="titleOnly">
  <p:cSld name="TITLE_ONLY">
    <p:spTree>
      <p:nvGrpSpPr>
        <p:cNvPr id="1" name="Shape 13"/>
        <p:cNvGrpSpPr/>
        <p:nvPr/>
      </p:nvGrpSpPr>
      <p:grpSpPr>
        <a:xfrm>
          <a:off x="0" y="0"/>
          <a:ext cx="0" cy="0"/>
          <a:chOff x="0" y="0"/>
          <a:chExt cx="0" cy="0"/>
        </a:xfrm>
      </p:grpSpPr>
      <p:sp>
        <p:nvSpPr>
          <p:cNvPr id="14" name="Google Shape;14;p11"/>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1"/>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1"/>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1"/>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eux contenus" type="twoObj">
  <p:cSld name="TWO_OBJECTS">
    <p:spTree>
      <p:nvGrpSpPr>
        <p:cNvPr id="1" name="Shape 18"/>
        <p:cNvGrpSpPr/>
        <p:nvPr/>
      </p:nvGrpSpPr>
      <p:grpSpPr>
        <a:xfrm>
          <a:off x="0" y="0"/>
          <a:ext cx="0" cy="0"/>
          <a:chOff x="0" y="0"/>
          <a:chExt cx="0" cy="0"/>
        </a:xfrm>
      </p:grpSpPr>
      <p:sp>
        <p:nvSpPr>
          <p:cNvPr id="19" name="Google Shape;19;p12"/>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2"/>
          <p:cNvSpPr txBox="1">
            <a:spLocks noGrp="1"/>
          </p:cNvSpPr>
          <p:nvPr>
            <p:ph type="body" idx="1"/>
          </p:nvPr>
        </p:nvSpPr>
        <p:spPr>
          <a:xfrm>
            <a:off x="1257300" y="2286000"/>
            <a:ext cx="4800600" cy="36195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21" name="Google Shape;21;p12"/>
          <p:cNvSpPr txBox="1">
            <a:spLocks noGrp="1"/>
          </p:cNvSpPr>
          <p:nvPr>
            <p:ph type="body" idx="2"/>
          </p:nvPr>
        </p:nvSpPr>
        <p:spPr>
          <a:xfrm>
            <a:off x="6647796" y="2286000"/>
            <a:ext cx="4800600" cy="3619500"/>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22" name="Google Shape;22;p12"/>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2"/>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2"/>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Diapositive de titre" type="title">
  <p:cSld name="TITLE">
    <p:bg>
      <p:bgPr>
        <a:solidFill>
          <a:schemeClr val="accent1"/>
        </a:solidFill>
        <a:effectLst/>
      </p:bgPr>
    </p:bg>
    <p:spTree>
      <p:nvGrpSpPr>
        <p:cNvPr id="1" name="Shape 25"/>
        <p:cNvGrpSpPr/>
        <p:nvPr/>
      </p:nvGrpSpPr>
      <p:grpSpPr>
        <a:xfrm>
          <a:off x="0" y="0"/>
          <a:ext cx="0" cy="0"/>
          <a:chOff x="0" y="0"/>
          <a:chExt cx="0" cy="0"/>
        </a:xfrm>
      </p:grpSpPr>
      <p:sp>
        <p:nvSpPr>
          <p:cNvPr id="26" name="Google Shape;26;p13" title="scalloped circle"/>
          <p:cNvSpPr/>
          <p:nvPr/>
        </p:nvSpPr>
        <p:spPr>
          <a:xfrm>
            <a:off x="3557016" y="630936"/>
            <a:ext cx="5235575" cy="5229225"/>
          </a:xfrm>
          <a:custGeom>
            <a:avLst/>
            <a:gdLst/>
            <a:ahLst/>
            <a:cxnLst/>
            <a:rect l="l" t="t" r="r" b="b"/>
            <a:pathLst>
              <a:path w="3298" h="3294" extrusionOk="0">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lt2"/>
          </a:solidFill>
          <a:ln>
            <a:noFill/>
          </a:ln>
        </p:spPr>
      </p:sp>
      <p:sp>
        <p:nvSpPr>
          <p:cNvPr id="27" name="Google Shape;27;p13"/>
          <p:cNvSpPr txBox="1">
            <a:spLocks noGrp="1"/>
          </p:cNvSpPr>
          <p:nvPr>
            <p:ph type="ctrTitle"/>
          </p:nvPr>
        </p:nvSpPr>
        <p:spPr>
          <a:xfrm>
            <a:off x="1078523" y="1098388"/>
            <a:ext cx="10318418" cy="4394988"/>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2"/>
              </a:buClr>
              <a:buSzPts val="10000"/>
              <a:buFont typeface="Impact"/>
              <a:buNone/>
              <a:defRPr sz="10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3"/>
          <p:cNvSpPr txBox="1">
            <a:spLocks noGrp="1"/>
          </p:cNvSpPr>
          <p:nvPr>
            <p:ph type="subTitle" idx="1"/>
          </p:nvPr>
        </p:nvSpPr>
        <p:spPr>
          <a:xfrm>
            <a:off x="2215045" y="5979196"/>
            <a:ext cx="8045373" cy="742279"/>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700"/>
              </a:spcBef>
              <a:spcAft>
                <a:spcPts val="0"/>
              </a:spcAft>
              <a:buSzPts val="2000"/>
              <a:buNone/>
              <a:defRPr sz="2000" b="1" i="0" cap="none">
                <a:solidFill>
                  <a:schemeClr val="dk2"/>
                </a:solidFill>
              </a:defRPr>
            </a:lvl1pPr>
            <a:lvl2pPr lvl="1" algn="ctr">
              <a:lnSpc>
                <a:spcPct val="110000"/>
              </a:lnSpc>
              <a:spcBef>
                <a:spcPts val="700"/>
              </a:spcBef>
              <a:spcAft>
                <a:spcPts val="0"/>
              </a:spcAft>
              <a:buSzPts val="2000"/>
              <a:buNone/>
              <a:defRPr sz="2000"/>
            </a:lvl2pPr>
            <a:lvl3pPr lvl="2" algn="ctr">
              <a:lnSpc>
                <a:spcPct val="110000"/>
              </a:lnSpc>
              <a:spcBef>
                <a:spcPts val="700"/>
              </a:spcBef>
              <a:spcAft>
                <a:spcPts val="0"/>
              </a:spcAft>
              <a:buSzPts val="1800"/>
              <a:buNone/>
              <a:defRPr sz="1800"/>
            </a:lvl3pPr>
            <a:lvl4pPr lvl="3" algn="ctr">
              <a:lnSpc>
                <a:spcPct val="110000"/>
              </a:lnSpc>
              <a:spcBef>
                <a:spcPts val="700"/>
              </a:spcBef>
              <a:spcAft>
                <a:spcPts val="0"/>
              </a:spcAft>
              <a:buSzPts val="1600"/>
              <a:buNone/>
              <a:defRPr sz="1600"/>
            </a:lvl4pPr>
            <a:lvl5pPr lvl="4" algn="ctr">
              <a:lnSpc>
                <a:spcPct val="110000"/>
              </a:lnSpc>
              <a:spcBef>
                <a:spcPts val="700"/>
              </a:spcBef>
              <a:spcAft>
                <a:spcPts val="0"/>
              </a:spcAft>
              <a:buSzPts val="1600"/>
              <a:buNone/>
              <a:defRPr sz="1600"/>
            </a:lvl5pPr>
            <a:lvl6pPr lvl="5" algn="ctr">
              <a:lnSpc>
                <a:spcPct val="110000"/>
              </a:lnSpc>
              <a:spcBef>
                <a:spcPts val="700"/>
              </a:spcBef>
              <a:spcAft>
                <a:spcPts val="0"/>
              </a:spcAft>
              <a:buSzPts val="1600"/>
              <a:buNone/>
              <a:defRPr sz="1600"/>
            </a:lvl6pPr>
            <a:lvl7pPr lvl="6" algn="ctr">
              <a:lnSpc>
                <a:spcPct val="110000"/>
              </a:lnSpc>
              <a:spcBef>
                <a:spcPts val="700"/>
              </a:spcBef>
              <a:spcAft>
                <a:spcPts val="0"/>
              </a:spcAft>
              <a:buSzPts val="1600"/>
              <a:buNone/>
              <a:defRPr sz="1600"/>
            </a:lvl7pPr>
            <a:lvl8pPr lvl="7" algn="ctr">
              <a:lnSpc>
                <a:spcPct val="110000"/>
              </a:lnSpc>
              <a:spcBef>
                <a:spcPts val="700"/>
              </a:spcBef>
              <a:spcAft>
                <a:spcPts val="0"/>
              </a:spcAft>
              <a:buSzPts val="1600"/>
              <a:buNone/>
              <a:defRPr sz="1600"/>
            </a:lvl8pPr>
            <a:lvl9pPr lvl="8" algn="ctr">
              <a:lnSpc>
                <a:spcPct val="110000"/>
              </a:lnSpc>
              <a:spcBef>
                <a:spcPts val="700"/>
              </a:spcBef>
              <a:spcAft>
                <a:spcPts val="0"/>
              </a:spcAft>
              <a:buSzPts val="1600"/>
              <a:buNone/>
              <a:defRPr sz="1600"/>
            </a:lvl9pPr>
          </a:lstStyle>
          <a:p>
            <a:endParaRPr/>
          </a:p>
        </p:txBody>
      </p:sp>
      <p:sp>
        <p:nvSpPr>
          <p:cNvPr id="29" name="Google Shape;29;p13"/>
          <p:cNvSpPr txBox="1">
            <a:spLocks noGrp="1"/>
          </p:cNvSpPr>
          <p:nvPr>
            <p:ph type="dt" idx="10"/>
          </p:nvPr>
        </p:nvSpPr>
        <p:spPr>
          <a:xfrm>
            <a:off x="1078523"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rgbClr val="895E04"/>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3"/>
          <p:cNvSpPr txBox="1">
            <a:spLocks noGrp="1"/>
          </p:cNvSpPr>
          <p:nvPr>
            <p:ph type="ftr" idx="11"/>
          </p:nvPr>
        </p:nvSpPr>
        <p:spPr>
          <a:xfrm>
            <a:off x="4180332"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895E04"/>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3"/>
          <p:cNvSpPr txBox="1">
            <a:spLocks noGrp="1"/>
          </p:cNvSpPr>
          <p:nvPr>
            <p:ph type="sldNum" idx="12"/>
          </p:nvPr>
        </p:nvSpPr>
        <p:spPr>
          <a:xfrm>
            <a:off x="9067218" y="6375679"/>
            <a:ext cx="2329723"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rgbClr val="895E04"/>
                </a:solidFill>
                <a:latin typeface="Gill Sans"/>
                <a:ea typeface="Gill Sans"/>
                <a:cs typeface="Gill Sans"/>
                <a:sym typeface="Gill Sans"/>
              </a:defRPr>
            </a:lvl1pPr>
            <a:lvl2pPr marL="0" lvl="1" indent="0" algn="r">
              <a:spcBef>
                <a:spcPts val="0"/>
              </a:spcBef>
              <a:buNone/>
              <a:defRPr sz="1200" b="0" i="0" u="none" strike="noStrike" cap="none">
                <a:solidFill>
                  <a:srgbClr val="895E04"/>
                </a:solidFill>
                <a:latin typeface="Gill Sans"/>
                <a:ea typeface="Gill Sans"/>
                <a:cs typeface="Gill Sans"/>
                <a:sym typeface="Gill Sans"/>
              </a:defRPr>
            </a:lvl2pPr>
            <a:lvl3pPr marL="0" lvl="2" indent="0" algn="r">
              <a:spcBef>
                <a:spcPts val="0"/>
              </a:spcBef>
              <a:buNone/>
              <a:defRPr sz="1200" b="0" i="0" u="none" strike="noStrike" cap="none">
                <a:solidFill>
                  <a:srgbClr val="895E04"/>
                </a:solidFill>
                <a:latin typeface="Gill Sans"/>
                <a:ea typeface="Gill Sans"/>
                <a:cs typeface="Gill Sans"/>
                <a:sym typeface="Gill Sans"/>
              </a:defRPr>
            </a:lvl3pPr>
            <a:lvl4pPr marL="0" lvl="3" indent="0" algn="r">
              <a:spcBef>
                <a:spcPts val="0"/>
              </a:spcBef>
              <a:buNone/>
              <a:defRPr sz="1200" b="0" i="0" u="none" strike="noStrike" cap="none">
                <a:solidFill>
                  <a:srgbClr val="895E04"/>
                </a:solidFill>
                <a:latin typeface="Gill Sans"/>
                <a:ea typeface="Gill Sans"/>
                <a:cs typeface="Gill Sans"/>
                <a:sym typeface="Gill Sans"/>
              </a:defRPr>
            </a:lvl4pPr>
            <a:lvl5pPr marL="0" lvl="4" indent="0" algn="r">
              <a:spcBef>
                <a:spcPts val="0"/>
              </a:spcBef>
              <a:buNone/>
              <a:defRPr sz="1200" b="0" i="0" u="none" strike="noStrike" cap="none">
                <a:solidFill>
                  <a:srgbClr val="895E04"/>
                </a:solidFill>
                <a:latin typeface="Gill Sans"/>
                <a:ea typeface="Gill Sans"/>
                <a:cs typeface="Gill Sans"/>
                <a:sym typeface="Gill Sans"/>
              </a:defRPr>
            </a:lvl5pPr>
            <a:lvl6pPr marL="0" lvl="5" indent="0" algn="r">
              <a:spcBef>
                <a:spcPts val="0"/>
              </a:spcBef>
              <a:buNone/>
              <a:defRPr sz="1200" b="0" i="0" u="none" strike="noStrike" cap="none">
                <a:solidFill>
                  <a:srgbClr val="895E04"/>
                </a:solidFill>
                <a:latin typeface="Gill Sans"/>
                <a:ea typeface="Gill Sans"/>
                <a:cs typeface="Gill Sans"/>
                <a:sym typeface="Gill Sans"/>
              </a:defRPr>
            </a:lvl6pPr>
            <a:lvl7pPr marL="0" lvl="6" indent="0" algn="r">
              <a:spcBef>
                <a:spcPts val="0"/>
              </a:spcBef>
              <a:buNone/>
              <a:defRPr sz="1200" b="0" i="0" u="none" strike="noStrike" cap="none">
                <a:solidFill>
                  <a:srgbClr val="895E04"/>
                </a:solidFill>
                <a:latin typeface="Gill Sans"/>
                <a:ea typeface="Gill Sans"/>
                <a:cs typeface="Gill Sans"/>
                <a:sym typeface="Gill Sans"/>
              </a:defRPr>
            </a:lvl7pPr>
            <a:lvl8pPr marL="0" lvl="7" indent="0" algn="r">
              <a:spcBef>
                <a:spcPts val="0"/>
              </a:spcBef>
              <a:buNone/>
              <a:defRPr sz="1200" b="0" i="0" u="none" strike="noStrike" cap="none">
                <a:solidFill>
                  <a:srgbClr val="895E04"/>
                </a:solidFill>
                <a:latin typeface="Gill Sans"/>
                <a:ea typeface="Gill Sans"/>
                <a:cs typeface="Gill Sans"/>
                <a:sym typeface="Gill Sans"/>
              </a:defRPr>
            </a:lvl8pPr>
            <a:lvl9pPr marL="0" lvl="8" indent="0" algn="r">
              <a:spcBef>
                <a:spcPts val="0"/>
              </a:spcBef>
              <a:buNone/>
              <a:defRPr sz="1200" b="0" i="0" u="none" strike="noStrike" cap="none">
                <a:solidFill>
                  <a:srgbClr val="895E04"/>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ar-DZ"/>
              <a:t>‹N°›</a:t>
            </a:fld>
            <a:endParaRPr/>
          </a:p>
        </p:txBody>
      </p:sp>
      <p:sp>
        <p:nvSpPr>
          <p:cNvPr id="32" name="Google Shape;32;p13" title="left edge border"/>
          <p:cNvSpPr/>
          <p:nvPr/>
        </p:nvSpPr>
        <p:spPr>
          <a:xfrm>
            <a:off x="0" y="0"/>
            <a:ext cx="283464"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re et contenu" type="obj">
  <p:cSld name="OBJECT">
    <p:spTree>
      <p:nvGrpSpPr>
        <p:cNvPr id="1" name="Shape 33"/>
        <p:cNvGrpSpPr/>
        <p:nvPr/>
      </p:nvGrpSpPr>
      <p:grpSpPr>
        <a:xfrm>
          <a:off x="0" y="0"/>
          <a:ext cx="0" cy="0"/>
          <a:chOff x="0" y="0"/>
          <a:chExt cx="0" cy="0"/>
        </a:xfrm>
      </p:grpSpPr>
      <p:sp>
        <p:nvSpPr>
          <p:cNvPr id="34" name="Google Shape;34;p14"/>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4"/>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36" name="Google Shape;36;p14"/>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14"/>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4"/>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re de section" type="secHead">
  <p:cSld name="SECTION_HEADER">
    <p:bg>
      <p:bgPr>
        <a:solidFill>
          <a:schemeClr val="dk2"/>
        </a:solidFill>
        <a:effectLst/>
      </p:bgPr>
    </p:bg>
    <p:spTree>
      <p:nvGrpSpPr>
        <p:cNvPr id="1" name="Shape 39"/>
        <p:cNvGrpSpPr/>
        <p:nvPr/>
      </p:nvGrpSpPr>
      <p:grpSpPr>
        <a:xfrm>
          <a:off x="0" y="0"/>
          <a:ext cx="0" cy="0"/>
          <a:chOff x="0" y="0"/>
          <a:chExt cx="0" cy="0"/>
        </a:xfrm>
      </p:grpSpPr>
      <p:sp>
        <p:nvSpPr>
          <p:cNvPr id="40" name="Google Shape;40;p15"/>
          <p:cNvSpPr txBox="1">
            <a:spLocks noGrp="1"/>
          </p:cNvSpPr>
          <p:nvPr>
            <p:ph type="title"/>
          </p:nvPr>
        </p:nvSpPr>
        <p:spPr>
          <a:xfrm>
            <a:off x="3242929" y="1073888"/>
            <a:ext cx="8187071" cy="406462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2"/>
              </a:buClr>
              <a:buSzPts val="8400"/>
              <a:buFont typeface="Impact"/>
              <a:buNone/>
              <a:defRPr sz="84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5"/>
          <p:cNvSpPr txBox="1">
            <a:spLocks noGrp="1"/>
          </p:cNvSpPr>
          <p:nvPr>
            <p:ph type="body" idx="1"/>
          </p:nvPr>
        </p:nvSpPr>
        <p:spPr>
          <a:xfrm>
            <a:off x="3242930" y="5159781"/>
            <a:ext cx="7017488" cy="951135"/>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700"/>
              </a:spcBef>
              <a:spcAft>
                <a:spcPts val="0"/>
              </a:spcAft>
              <a:buSzPts val="2000"/>
              <a:buNone/>
              <a:defRPr sz="2000" b="1" i="0" cap="none">
                <a:solidFill>
                  <a:schemeClr val="accent1"/>
                </a:solidFill>
              </a:defRPr>
            </a:lvl1pPr>
            <a:lvl2pPr marL="914400" lvl="1" indent="-228600" algn="l">
              <a:lnSpc>
                <a:spcPct val="110000"/>
              </a:lnSpc>
              <a:spcBef>
                <a:spcPts val="700"/>
              </a:spcBef>
              <a:spcAft>
                <a:spcPts val="0"/>
              </a:spcAft>
              <a:buSzPts val="2000"/>
              <a:buNone/>
              <a:defRPr sz="2000">
                <a:solidFill>
                  <a:schemeClr val="lt1"/>
                </a:solidFill>
              </a:defRPr>
            </a:lvl2pPr>
            <a:lvl3pPr marL="1371600" lvl="2" indent="-228600" algn="l">
              <a:lnSpc>
                <a:spcPct val="110000"/>
              </a:lnSpc>
              <a:spcBef>
                <a:spcPts val="700"/>
              </a:spcBef>
              <a:spcAft>
                <a:spcPts val="0"/>
              </a:spcAft>
              <a:buSzPts val="1800"/>
              <a:buNone/>
              <a:defRPr sz="1800">
                <a:solidFill>
                  <a:schemeClr val="lt1"/>
                </a:solidFill>
              </a:defRPr>
            </a:lvl3pPr>
            <a:lvl4pPr marL="1828800" lvl="3" indent="-228600" algn="l">
              <a:lnSpc>
                <a:spcPct val="110000"/>
              </a:lnSpc>
              <a:spcBef>
                <a:spcPts val="700"/>
              </a:spcBef>
              <a:spcAft>
                <a:spcPts val="0"/>
              </a:spcAft>
              <a:buSzPts val="1600"/>
              <a:buNone/>
              <a:defRPr sz="1600">
                <a:solidFill>
                  <a:schemeClr val="lt1"/>
                </a:solidFill>
              </a:defRPr>
            </a:lvl4pPr>
            <a:lvl5pPr marL="2286000" lvl="4" indent="-228600" algn="l">
              <a:lnSpc>
                <a:spcPct val="110000"/>
              </a:lnSpc>
              <a:spcBef>
                <a:spcPts val="700"/>
              </a:spcBef>
              <a:spcAft>
                <a:spcPts val="0"/>
              </a:spcAft>
              <a:buSzPts val="1600"/>
              <a:buNone/>
              <a:defRPr sz="1600">
                <a:solidFill>
                  <a:schemeClr val="lt1"/>
                </a:solidFill>
              </a:defRPr>
            </a:lvl5pPr>
            <a:lvl6pPr marL="2743200" lvl="5" indent="-228600" algn="l">
              <a:lnSpc>
                <a:spcPct val="110000"/>
              </a:lnSpc>
              <a:spcBef>
                <a:spcPts val="700"/>
              </a:spcBef>
              <a:spcAft>
                <a:spcPts val="0"/>
              </a:spcAft>
              <a:buSzPts val="1600"/>
              <a:buNone/>
              <a:defRPr sz="1600">
                <a:solidFill>
                  <a:schemeClr val="lt1"/>
                </a:solidFill>
              </a:defRPr>
            </a:lvl6pPr>
            <a:lvl7pPr marL="3200400" lvl="6" indent="-228600" algn="l">
              <a:lnSpc>
                <a:spcPct val="110000"/>
              </a:lnSpc>
              <a:spcBef>
                <a:spcPts val="700"/>
              </a:spcBef>
              <a:spcAft>
                <a:spcPts val="0"/>
              </a:spcAft>
              <a:buSzPts val="1600"/>
              <a:buNone/>
              <a:defRPr sz="1600">
                <a:solidFill>
                  <a:schemeClr val="lt1"/>
                </a:solidFill>
              </a:defRPr>
            </a:lvl7pPr>
            <a:lvl8pPr marL="3657600" lvl="7" indent="-228600" algn="l">
              <a:lnSpc>
                <a:spcPct val="110000"/>
              </a:lnSpc>
              <a:spcBef>
                <a:spcPts val="700"/>
              </a:spcBef>
              <a:spcAft>
                <a:spcPts val="0"/>
              </a:spcAft>
              <a:buSzPts val="1600"/>
              <a:buNone/>
              <a:defRPr sz="1600">
                <a:solidFill>
                  <a:schemeClr val="lt1"/>
                </a:solidFill>
              </a:defRPr>
            </a:lvl8pPr>
            <a:lvl9pPr marL="4114800" lvl="8" indent="-228600" algn="l">
              <a:lnSpc>
                <a:spcPct val="110000"/>
              </a:lnSpc>
              <a:spcBef>
                <a:spcPts val="700"/>
              </a:spcBef>
              <a:spcAft>
                <a:spcPts val="0"/>
              </a:spcAft>
              <a:buSzPts val="1600"/>
              <a:buNone/>
              <a:defRPr sz="1600">
                <a:solidFill>
                  <a:schemeClr val="lt1"/>
                </a:solidFill>
              </a:defRPr>
            </a:lvl9pPr>
          </a:lstStyle>
          <a:p>
            <a:endParaRPr/>
          </a:p>
        </p:txBody>
      </p:sp>
      <p:sp>
        <p:nvSpPr>
          <p:cNvPr id="42" name="Google Shape;42;p15"/>
          <p:cNvSpPr txBox="1">
            <a:spLocks noGrp="1"/>
          </p:cNvSpPr>
          <p:nvPr>
            <p:ph type="dt" idx="10"/>
          </p:nvPr>
        </p:nvSpPr>
        <p:spPr>
          <a:xfrm>
            <a:off x="3236546" y="6375679"/>
            <a:ext cx="1493947"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5279064"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chemeClr val="lt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9942434" y="6375679"/>
            <a:ext cx="1487566"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0" i="0" u="none" strike="noStrike" cap="none">
                <a:solidFill>
                  <a:schemeClr val="lt2"/>
                </a:solidFill>
                <a:latin typeface="Gill Sans"/>
                <a:ea typeface="Gill Sans"/>
                <a:cs typeface="Gill Sans"/>
                <a:sym typeface="Gill Sans"/>
              </a:defRPr>
            </a:lvl1pPr>
            <a:lvl2pPr marL="0" lvl="1" indent="0" algn="r">
              <a:spcBef>
                <a:spcPts val="0"/>
              </a:spcBef>
              <a:buNone/>
              <a:defRPr sz="1200" b="0" i="0" u="none" strike="noStrike" cap="none">
                <a:solidFill>
                  <a:schemeClr val="lt2"/>
                </a:solidFill>
                <a:latin typeface="Gill Sans"/>
                <a:ea typeface="Gill Sans"/>
                <a:cs typeface="Gill Sans"/>
                <a:sym typeface="Gill Sans"/>
              </a:defRPr>
            </a:lvl2pPr>
            <a:lvl3pPr marL="0" lvl="2" indent="0" algn="r">
              <a:spcBef>
                <a:spcPts val="0"/>
              </a:spcBef>
              <a:buNone/>
              <a:defRPr sz="1200" b="0" i="0" u="none" strike="noStrike" cap="none">
                <a:solidFill>
                  <a:schemeClr val="lt2"/>
                </a:solidFill>
                <a:latin typeface="Gill Sans"/>
                <a:ea typeface="Gill Sans"/>
                <a:cs typeface="Gill Sans"/>
                <a:sym typeface="Gill Sans"/>
              </a:defRPr>
            </a:lvl3pPr>
            <a:lvl4pPr marL="0" lvl="3" indent="0" algn="r">
              <a:spcBef>
                <a:spcPts val="0"/>
              </a:spcBef>
              <a:buNone/>
              <a:defRPr sz="1200" b="0" i="0" u="none" strike="noStrike" cap="none">
                <a:solidFill>
                  <a:schemeClr val="lt2"/>
                </a:solidFill>
                <a:latin typeface="Gill Sans"/>
                <a:ea typeface="Gill Sans"/>
                <a:cs typeface="Gill Sans"/>
                <a:sym typeface="Gill Sans"/>
              </a:defRPr>
            </a:lvl4pPr>
            <a:lvl5pPr marL="0" lvl="4" indent="0" algn="r">
              <a:spcBef>
                <a:spcPts val="0"/>
              </a:spcBef>
              <a:buNone/>
              <a:defRPr sz="1200" b="0" i="0" u="none" strike="noStrike" cap="none">
                <a:solidFill>
                  <a:schemeClr val="lt2"/>
                </a:solidFill>
                <a:latin typeface="Gill Sans"/>
                <a:ea typeface="Gill Sans"/>
                <a:cs typeface="Gill Sans"/>
                <a:sym typeface="Gill Sans"/>
              </a:defRPr>
            </a:lvl5pPr>
            <a:lvl6pPr marL="0" lvl="5" indent="0" algn="r">
              <a:spcBef>
                <a:spcPts val="0"/>
              </a:spcBef>
              <a:buNone/>
              <a:defRPr sz="1200" b="0" i="0" u="none" strike="noStrike" cap="none">
                <a:solidFill>
                  <a:schemeClr val="lt2"/>
                </a:solidFill>
                <a:latin typeface="Gill Sans"/>
                <a:ea typeface="Gill Sans"/>
                <a:cs typeface="Gill Sans"/>
                <a:sym typeface="Gill Sans"/>
              </a:defRPr>
            </a:lvl6pPr>
            <a:lvl7pPr marL="0" lvl="6" indent="0" algn="r">
              <a:spcBef>
                <a:spcPts val="0"/>
              </a:spcBef>
              <a:buNone/>
              <a:defRPr sz="1200" b="0" i="0" u="none" strike="noStrike" cap="none">
                <a:solidFill>
                  <a:schemeClr val="lt2"/>
                </a:solidFill>
                <a:latin typeface="Gill Sans"/>
                <a:ea typeface="Gill Sans"/>
                <a:cs typeface="Gill Sans"/>
                <a:sym typeface="Gill Sans"/>
              </a:defRPr>
            </a:lvl7pPr>
            <a:lvl8pPr marL="0" lvl="7" indent="0" algn="r">
              <a:spcBef>
                <a:spcPts val="0"/>
              </a:spcBef>
              <a:buNone/>
              <a:defRPr sz="1200" b="0" i="0" u="none" strike="noStrike" cap="none">
                <a:solidFill>
                  <a:schemeClr val="lt2"/>
                </a:solidFill>
                <a:latin typeface="Gill Sans"/>
                <a:ea typeface="Gill Sans"/>
                <a:cs typeface="Gill Sans"/>
                <a:sym typeface="Gill Sans"/>
              </a:defRPr>
            </a:lvl8pPr>
            <a:lvl9pPr marL="0" lvl="8" indent="0" algn="r">
              <a:spcBef>
                <a:spcPts val="0"/>
              </a:spcBef>
              <a:buNone/>
              <a:defRPr sz="1200" b="0" i="0" u="none" strike="noStrike" cap="none">
                <a:solidFill>
                  <a:schemeClr val="lt2"/>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ar-DZ"/>
              <a:t>‹N°›</a:t>
            </a:fld>
            <a:endParaRPr/>
          </a:p>
        </p:txBody>
      </p:sp>
      <p:grpSp>
        <p:nvGrpSpPr>
          <p:cNvPr id="45" name="Google Shape;45;p15" title="left scallop shape"/>
          <p:cNvGrpSpPr/>
          <p:nvPr/>
        </p:nvGrpSpPr>
        <p:grpSpPr>
          <a:xfrm>
            <a:off x="0" y="0"/>
            <a:ext cx="2814638" cy="6858000"/>
            <a:chOff x="0" y="0"/>
            <a:chExt cx="2814638" cy="6858000"/>
          </a:xfrm>
        </p:grpSpPr>
        <p:sp>
          <p:nvSpPr>
            <p:cNvPr id="46" name="Google Shape;46;p15" title="left scallop shape"/>
            <p:cNvSpPr/>
            <p:nvPr/>
          </p:nvSpPr>
          <p:spPr>
            <a:xfrm>
              <a:off x="0" y="0"/>
              <a:ext cx="2814638" cy="6858000"/>
            </a:xfrm>
            <a:custGeom>
              <a:avLst/>
              <a:gdLst/>
              <a:ahLst/>
              <a:cxnLst/>
              <a:rect l="l" t="t" r="r" b="b"/>
              <a:pathLst>
                <a:path w="1773" h="4320" extrusionOk="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lt2"/>
            </a:solidFill>
            <a:ln>
              <a:noFill/>
            </a:ln>
          </p:spPr>
        </p:sp>
        <p:sp>
          <p:nvSpPr>
            <p:cNvPr id="47" name="Google Shape;47;p15" title="left scallop inline"/>
            <p:cNvSpPr/>
            <p:nvPr/>
          </p:nvSpPr>
          <p:spPr>
            <a:xfrm>
              <a:off x="874382" y="0"/>
              <a:ext cx="1646238" cy="6858000"/>
            </a:xfrm>
            <a:custGeom>
              <a:avLst/>
              <a:gdLst/>
              <a:ahLst/>
              <a:cxnLst/>
              <a:rect l="l" t="t" r="r" b="b"/>
              <a:pathLst>
                <a:path w="1037" h="4320" extrusionOk="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a:noFill/>
            </a:ln>
          </p:spPr>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ison" type="twoTxTwoObj">
  <p:cSld name="TWO_OBJECTS_WITH_TEXT">
    <p:spTree>
      <p:nvGrpSpPr>
        <p:cNvPr id="1" name="Shape 48"/>
        <p:cNvGrpSpPr/>
        <p:nvPr/>
      </p:nvGrpSpPr>
      <p:grpSpPr>
        <a:xfrm>
          <a:off x="0" y="0"/>
          <a:ext cx="0" cy="0"/>
          <a:chOff x="0" y="0"/>
          <a:chExt cx="0" cy="0"/>
        </a:xfrm>
      </p:grpSpPr>
      <p:sp>
        <p:nvSpPr>
          <p:cNvPr id="49" name="Google Shape;49;p16"/>
          <p:cNvSpPr txBox="1">
            <a:spLocks noGrp="1"/>
          </p:cNvSpPr>
          <p:nvPr>
            <p:ph type="title"/>
          </p:nvPr>
        </p:nvSpPr>
        <p:spPr>
          <a:xfrm>
            <a:off x="1252728" y="381000"/>
            <a:ext cx="10172700" cy="1493517"/>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16"/>
          <p:cNvSpPr txBox="1">
            <a:spLocks noGrp="1"/>
          </p:cNvSpPr>
          <p:nvPr>
            <p:ph type="body" idx="1"/>
          </p:nvPr>
        </p:nvSpPr>
        <p:spPr>
          <a:xfrm>
            <a:off x="1251678" y="2199633"/>
            <a:ext cx="4800600" cy="63252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00"/>
              </a:spcBef>
              <a:spcAft>
                <a:spcPts val="0"/>
              </a:spcAft>
              <a:buSzPts val="1900"/>
              <a:buNone/>
              <a:defRPr sz="1900" b="1" cap="none">
                <a:solidFill>
                  <a:schemeClr val="dk2"/>
                </a:solidFill>
              </a:defRPr>
            </a:lvl1pPr>
            <a:lvl2pPr marL="914400" lvl="1" indent="-228600" algn="l">
              <a:lnSpc>
                <a:spcPct val="110000"/>
              </a:lnSpc>
              <a:spcBef>
                <a:spcPts val="700"/>
              </a:spcBef>
              <a:spcAft>
                <a:spcPts val="0"/>
              </a:spcAft>
              <a:buSzPts val="1900"/>
              <a:buNone/>
              <a:defRPr sz="1900" b="1"/>
            </a:lvl2pPr>
            <a:lvl3pPr marL="1371600" lvl="2" indent="-228600" algn="l">
              <a:lnSpc>
                <a:spcPct val="110000"/>
              </a:lnSpc>
              <a:spcBef>
                <a:spcPts val="700"/>
              </a:spcBef>
              <a:spcAft>
                <a:spcPts val="0"/>
              </a:spcAft>
              <a:buSzPts val="1800"/>
              <a:buNone/>
              <a:defRPr sz="1800" b="1"/>
            </a:lvl3pPr>
            <a:lvl4pPr marL="1828800" lvl="3" indent="-228600" algn="l">
              <a:lnSpc>
                <a:spcPct val="110000"/>
              </a:lnSpc>
              <a:spcBef>
                <a:spcPts val="700"/>
              </a:spcBef>
              <a:spcAft>
                <a:spcPts val="0"/>
              </a:spcAft>
              <a:buSzPts val="1600"/>
              <a:buNone/>
              <a:defRPr sz="1600" b="1"/>
            </a:lvl4pPr>
            <a:lvl5pPr marL="2286000" lvl="4" indent="-228600" algn="l">
              <a:lnSpc>
                <a:spcPct val="110000"/>
              </a:lnSpc>
              <a:spcBef>
                <a:spcPts val="700"/>
              </a:spcBef>
              <a:spcAft>
                <a:spcPts val="0"/>
              </a:spcAft>
              <a:buSzPts val="1600"/>
              <a:buNone/>
              <a:defRPr sz="1600" b="1"/>
            </a:lvl5pPr>
            <a:lvl6pPr marL="2743200" lvl="5" indent="-228600" algn="l">
              <a:lnSpc>
                <a:spcPct val="110000"/>
              </a:lnSpc>
              <a:spcBef>
                <a:spcPts val="700"/>
              </a:spcBef>
              <a:spcAft>
                <a:spcPts val="0"/>
              </a:spcAft>
              <a:buSzPts val="1600"/>
              <a:buNone/>
              <a:defRPr sz="1600" b="1"/>
            </a:lvl6pPr>
            <a:lvl7pPr marL="3200400" lvl="6" indent="-228600" algn="l">
              <a:lnSpc>
                <a:spcPct val="110000"/>
              </a:lnSpc>
              <a:spcBef>
                <a:spcPts val="700"/>
              </a:spcBef>
              <a:spcAft>
                <a:spcPts val="0"/>
              </a:spcAft>
              <a:buSzPts val="1600"/>
              <a:buNone/>
              <a:defRPr sz="1600" b="1"/>
            </a:lvl7pPr>
            <a:lvl8pPr marL="3657600" lvl="7" indent="-228600" algn="l">
              <a:lnSpc>
                <a:spcPct val="110000"/>
              </a:lnSpc>
              <a:spcBef>
                <a:spcPts val="700"/>
              </a:spcBef>
              <a:spcAft>
                <a:spcPts val="0"/>
              </a:spcAft>
              <a:buSzPts val="1600"/>
              <a:buNone/>
              <a:defRPr sz="1600" b="1"/>
            </a:lvl8pPr>
            <a:lvl9pPr marL="4114800" lvl="8" indent="-228600" algn="l">
              <a:lnSpc>
                <a:spcPct val="110000"/>
              </a:lnSpc>
              <a:spcBef>
                <a:spcPts val="700"/>
              </a:spcBef>
              <a:spcAft>
                <a:spcPts val="0"/>
              </a:spcAft>
              <a:buSzPts val="1600"/>
              <a:buNone/>
              <a:defRPr sz="1600" b="1"/>
            </a:lvl9pPr>
          </a:lstStyle>
          <a:p>
            <a:endParaRPr/>
          </a:p>
        </p:txBody>
      </p:sp>
      <p:sp>
        <p:nvSpPr>
          <p:cNvPr id="51" name="Google Shape;51;p16"/>
          <p:cNvSpPr txBox="1">
            <a:spLocks noGrp="1"/>
          </p:cNvSpPr>
          <p:nvPr>
            <p:ph type="body" idx="2"/>
          </p:nvPr>
        </p:nvSpPr>
        <p:spPr>
          <a:xfrm>
            <a:off x="1257300" y="2909102"/>
            <a:ext cx="4800600" cy="299639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52" name="Google Shape;52;p16"/>
          <p:cNvSpPr txBox="1">
            <a:spLocks noGrp="1"/>
          </p:cNvSpPr>
          <p:nvPr>
            <p:ph type="body" idx="3"/>
          </p:nvPr>
        </p:nvSpPr>
        <p:spPr>
          <a:xfrm>
            <a:off x="6633864" y="2199633"/>
            <a:ext cx="4800600" cy="632529"/>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700"/>
              </a:spcBef>
              <a:spcAft>
                <a:spcPts val="0"/>
              </a:spcAft>
              <a:buSzPts val="1900"/>
              <a:buNone/>
              <a:defRPr sz="1900" b="1" cap="none">
                <a:solidFill>
                  <a:schemeClr val="dk2"/>
                </a:solidFill>
              </a:defRPr>
            </a:lvl1pPr>
            <a:lvl2pPr marL="914400" lvl="1" indent="-228600" algn="l">
              <a:lnSpc>
                <a:spcPct val="110000"/>
              </a:lnSpc>
              <a:spcBef>
                <a:spcPts val="700"/>
              </a:spcBef>
              <a:spcAft>
                <a:spcPts val="0"/>
              </a:spcAft>
              <a:buSzPts val="1900"/>
              <a:buNone/>
              <a:defRPr sz="1900" b="1"/>
            </a:lvl2pPr>
            <a:lvl3pPr marL="1371600" lvl="2" indent="-228600" algn="l">
              <a:lnSpc>
                <a:spcPct val="110000"/>
              </a:lnSpc>
              <a:spcBef>
                <a:spcPts val="700"/>
              </a:spcBef>
              <a:spcAft>
                <a:spcPts val="0"/>
              </a:spcAft>
              <a:buSzPts val="1800"/>
              <a:buNone/>
              <a:defRPr sz="1800" b="1"/>
            </a:lvl3pPr>
            <a:lvl4pPr marL="1828800" lvl="3" indent="-228600" algn="l">
              <a:lnSpc>
                <a:spcPct val="110000"/>
              </a:lnSpc>
              <a:spcBef>
                <a:spcPts val="700"/>
              </a:spcBef>
              <a:spcAft>
                <a:spcPts val="0"/>
              </a:spcAft>
              <a:buSzPts val="1600"/>
              <a:buNone/>
              <a:defRPr sz="1600" b="1"/>
            </a:lvl4pPr>
            <a:lvl5pPr marL="2286000" lvl="4" indent="-228600" algn="l">
              <a:lnSpc>
                <a:spcPct val="110000"/>
              </a:lnSpc>
              <a:spcBef>
                <a:spcPts val="700"/>
              </a:spcBef>
              <a:spcAft>
                <a:spcPts val="0"/>
              </a:spcAft>
              <a:buSzPts val="1600"/>
              <a:buNone/>
              <a:defRPr sz="1600" b="1"/>
            </a:lvl5pPr>
            <a:lvl6pPr marL="2743200" lvl="5" indent="-228600" algn="l">
              <a:lnSpc>
                <a:spcPct val="110000"/>
              </a:lnSpc>
              <a:spcBef>
                <a:spcPts val="700"/>
              </a:spcBef>
              <a:spcAft>
                <a:spcPts val="0"/>
              </a:spcAft>
              <a:buSzPts val="1600"/>
              <a:buNone/>
              <a:defRPr sz="1600" b="1"/>
            </a:lvl6pPr>
            <a:lvl7pPr marL="3200400" lvl="6" indent="-228600" algn="l">
              <a:lnSpc>
                <a:spcPct val="110000"/>
              </a:lnSpc>
              <a:spcBef>
                <a:spcPts val="700"/>
              </a:spcBef>
              <a:spcAft>
                <a:spcPts val="0"/>
              </a:spcAft>
              <a:buSzPts val="1600"/>
              <a:buNone/>
              <a:defRPr sz="1600" b="1"/>
            </a:lvl7pPr>
            <a:lvl8pPr marL="3657600" lvl="7" indent="-228600" algn="l">
              <a:lnSpc>
                <a:spcPct val="110000"/>
              </a:lnSpc>
              <a:spcBef>
                <a:spcPts val="700"/>
              </a:spcBef>
              <a:spcAft>
                <a:spcPts val="0"/>
              </a:spcAft>
              <a:buSzPts val="1600"/>
              <a:buNone/>
              <a:defRPr sz="1600" b="1"/>
            </a:lvl8pPr>
            <a:lvl9pPr marL="4114800" lvl="8" indent="-228600" algn="l">
              <a:lnSpc>
                <a:spcPct val="110000"/>
              </a:lnSpc>
              <a:spcBef>
                <a:spcPts val="700"/>
              </a:spcBef>
              <a:spcAft>
                <a:spcPts val="0"/>
              </a:spcAft>
              <a:buSzPts val="1600"/>
              <a:buNone/>
              <a:defRPr sz="1600" b="1"/>
            </a:lvl9pPr>
          </a:lstStyle>
          <a:p>
            <a:endParaRPr/>
          </a:p>
        </p:txBody>
      </p:sp>
      <p:sp>
        <p:nvSpPr>
          <p:cNvPr id="53" name="Google Shape;53;p16"/>
          <p:cNvSpPr txBox="1">
            <a:spLocks noGrp="1"/>
          </p:cNvSpPr>
          <p:nvPr>
            <p:ph type="body" idx="4"/>
          </p:nvPr>
        </p:nvSpPr>
        <p:spPr>
          <a:xfrm>
            <a:off x="6633864" y="2909102"/>
            <a:ext cx="4800600" cy="2996398"/>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54" name="Google Shape;54;p16"/>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16"/>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ide" type="blank">
  <p:cSld name="BLANK">
    <p:spTree>
      <p:nvGrpSpPr>
        <p:cNvPr id="1" name="Shape 57"/>
        <p:cNvGrpSpPr/>
        <p:nvPr/>
      </p:nvGrpSpPr>
      <p:grpSpPr>
        <a:xfrm>
          <a:off x="0" y="0"/>
          <a:ext cx="0" cy="0"/>
          <a:chOff x="0" y="0"/>
          <a:chExt cx="0" cy="0"/>
        </a:xfrm>
      </p:grpSpPr>
      <p:sp>
        <p:nvSpPr>
          <p:cNvPr id="58" name="Google Shape;58;p17"/>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7"/>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7"/>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u avec légende" type="objTx">
  <p:cSld name="OBJECT_WITH_CAPTION_TEXT">
    <p:spTree>
      <p:nvGrpSpPr>
        <p:cNvPr id="1" name="Shape 61"/>
        <p:cNvGrpSpPr/>
        <p:nvPr/>
      </p:nvGrpSpPr>
      <p:grpSpPr>
        <a:xfrm>
          <a:off x="0" y="0"/>
          <a:ext cx="0" cy="0"/>
          <a:chOff x="0" y="0"/>
          <a:chExt cx="0" cy="0"/>
        </a:xfrm>
      </p:grpSpPr>
      <p:sp>
        <p:nvSpPr>
          <p:cNvPr id="62" name="Google Shape;62;p18" title="right scallop background shape"/>
          <p:cNvSpPr/>
          <p:nvPr/>
        </p:nvSpPr>
        <p:spPr>
          <a:xfrm>
            <a:off x="7389812" y="0"/>
            <a:ext cx="4802188" cy="6858000"/>
          </a:xfrm>
          <a:custGeom>
            <a:avLst/>
            <a:gdLst/>
            <a:ahLst/>
            <a:cxnLst/>
            <a:rect l="l" t="t" r="r" b="b"/>
            <a:pathLst>
              <a:path w="3025" h="4320" extrusionOk="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dk2"/>
          </a:solidFill>
          <a:ln>
            <a:noFill/>
          </a:ln>
        </p:spPr>
      </p:sp>
      <p:sp>
        <p:nvSpPr>
          <p:cNvPr id="63" name="Google Shape;63;p18"/>
          <p:cNvSpPr txBox="1">
            <a:spLocks noGrp="1"/>
          </p:cNvSpPr>
          <p:nvPr>
            <p:ph type="title"/>
          </p:nvPr>
        </p:nvSpPr>
        <p:spPr>
          <a:xfrm>
            <a:off x="8337884" y="457199"/>
            <a:ext cx="3092115" cy="1196671"/>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accent1"/>
              </a:buClr>
              <a:buSzPts val="1900"/>
              <a:buFont typeface="Gill Sans"/>
              <a:buNone/>
              <a:defRPr sz="1900" b="1" i="0" cap="none">
                <a:solidFill>
                  <a:schemeClr val="accen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8"/>
          <p:cNvSpPr txBox="1">
            <a:spLocks noGrp="1"/>
          </p:cNvSpPr>
          <p:nvPr>
            <p:ph type="body" idx="1"/>
          </p:nvPr>
        </p:nvSpPr>
        <p:spPr>
          <a:xfrm>
            <a:off x="765051" y="920377"/>
            <a:ext cx="6158418" cy="4985124"/>
          </a:xfrm>
          <a:prstGeom prst="rect">
            <a:avLst/>
          </a:prstGeom>
          <a:noFill/>
          <a:ln>
            <a:noFill/>
          </a:ln>
        </p:spPr>
        <p:txBody>
          <a:bodyPr spcFirstLastPara="1" wrap="square" lIns="91425" tIns="45700" rIns="91425" bIns="45700" anchor="t" anchorCtr="0">
            <a:normAutofit/>
          </a:bodyPr>
          <a:lstStyle>
            <a:lvl1pPr marL="457200" lvl="0" indent="-431800" algn="l">
              <a:lnSpc>
                <a:spcPct val="110000"/>
              </a:lnSpc>
              <a:spcBef>
                <a:spcPts val="700"/>
              </a:spcBef>
              <a:spcAft>
                <a:spcPts val="0"/>
              </a:spcAft>
              <a:buSzPts val="3200"/>
              <a:buChar char="•"/>
              <a:defRPr sz="3200"/>
            </a:lvl1pPr>
            <a:lvl2pPr marL="914400" lvl="1" indent="-406400" algn="l">
              <a:lnSpc>
                <a:spcPct val="110000"/>
              </a:lnSpc>
              <a:spcBef>
                <a:spcPts val="700"/>
              </a:spcBef>
              <a:spcAft>
                <a:spcPts val="0"/>
              </a:spcAft>
              <a:buSzPts val="2800"/>
              <a:buChar char="–"/>
              <a:defRPr sz="2800"/>
            </a:lvl2pPr>
            <a:lvl3pPr marL="1371600" lvl="2" indent="-381000" algn="l">
              <a:lnSpc>
                <a:spcPct val="110000"/>
              </a:lnSpc>
              <a:spcBef>
                <a:spcPts val="700"/>
              </a:spcBef>
              <a:spcAft>
                <a:spcPts val="0"/>
              </a:spcAft>
              <a:buSzPts val="2400"/>
              <a:buChar char="•"/>
              <a:defRPr sz="2400"/>
            </a:lvl3pPr>
            <a:lvl4pPr marL="1828800" lvl="3" indent="-355600" algn="l">
              <a:lnSpc>
                <a:spcPct val="110000"/>
              </a:lnSpc>
              <a:spcBef>
                <a:spcPts val="700"/>
              </a:spcBef>
              <a:spcAft>
                <a:spcPts val="0"/>
              </a:spcAft>
              <a:buSzPts val="2000"/>
              <a:buChar char="–"/>
              <a:defRPr sz="2000"/>
            </a:lvl4pPr>
            <a:lvl5pPr marL="2286000" lvl="4" indent="-355600" algn="l">
              <a:lnSpc>
                <a:spcPct val="110000"/>
              </a:lnSpc>
              <a:spcBef>
                <a:spcPts val="700"/>
              </a:spcBef>
              <a:spcAft>
                <a:spcPts val="0"/>
              </a:spcAft>
              <a:buSzPts val="2000"/>
              <a:buChar char="•"/>
              <a:defRPr sz="2000"/>
            </a:lvl5pPr>
            <a:lvl6pPr marL="2743200" lvl="5" indent="-355600" algn="l">
              <a:lnSpc>
                <a:spcPct val="110000"/>
              </a:lnSpc>
              <a:spcBef>
                <a:spcPts val="700"/>
              </a:spcBef>
              <a:spcAft>
                <a:spcPts val="0"/>
              </a:spcAft>
              <a:buSzPts val="2000"/>
              <a:buChar char="–"/>
              <a:defRPr sz="2000"/>
            </a:lvl6pPr>
            <a:lvl7pPr marL="3200400" lvl="6" indent="-355600" algn="l">
              <a:lnSpc>
                <a:spcPct val="110000"/>
              </a:lnSpc>
              <a:spcBef>
                <a:spcPts val="700"/>
              </a:spcBef>
              <a:spcAft>
                <a:spcPts val="0"/>
              </a:spcAft>
              <a:buSzPts val="2000"/>
              <a:buChar char="•"/>
              <a:defRPr sz="2000"/>
            </a:lvl7pPr>
            <a:lvl8pPr marL="3657600" lvl="7" indent="-355600" algn="l">
              <a:lnSpc>
                <a:spcPct val="110000"/>
              </a:lnSpc>
              <a:spcBef>
                <a:spcPts val="700"/>
              </a:spcBef>
              <a:spcAft>
                <a:spcPts val="0"/>
              </a:spcAft>
              <a:buSzPts val="2000"/>
              <a:buChar char="–"/>
              <a:defRPr sz="2000"/>
            </a:lvl8pPr>
            <a:lvl9pPr marL="4114800" lvl="8" indent="-355600" algn="l">
              <a:lnSpc>
                <a:spcPct val="110000"/>
              </a:lnSpc>
              <a:spcBef>
                <a:spcPts val="700"/>
              </a:spcBef>
              <a:spcAft>
                <a:spcPts val="0"/>
              </a:spcAft>
              <a:buSzPts val="2000"/>
              <a:buChar char="•"/>
              <a:defRPr sz="2000"/>
            </a:lvl9pPr>
          </a:lstStyle>
          <a:p>
            <a:endParaRPr/>
          </a:p>
        </p:txBody>
      </p:sp>
      <p:sp>
        <p:nvSpPr>
          <p:cNvPr id="65" name="Google Shape;65;p18"/>
          <p:cNvSpPr txBox="1">
            <a:spLocks noGrp="1"/>
          </p:cNvSpPr>
          <p:nvPr>
            <p:ph type="body" idx="2"/>
          </p:nvPr>
        </p:nvSpPr>
        <p:spPr>
          <a:xfrm>
            <a:off x="8337885" y="1741336"/>
            <a:ext cx="3092115" cy="4164164"/>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200"/>
              </a:spcBef>
              <a:spcAft>
                <a:spcPts val="0"/>
              </a:spcAft>
              <a:buSzPts val="1600"/>
              <a:buNone/>
              <a:defRPr sz="1600">
                <a:solidFill>
                  <a:schemeClr val="lt2"/>
                </a:solidFill>
              </a:defRPr>
            </a:lvl1pPr>
            <a:lvl2pPr marL="914400" lvl="1" indent="-228600" algn="l">
              <a:lnSpc>
                <a:spcPct val="110000"/>
              </a:lnSpc>
              <a:spcBef>
                <a:spcPts val="700"/>
              </a:spcBef>
              <a:spcAft>
                <a:spcPts val="0"/>
              </a:spcAft>
              <a:buSzPts val="1400"/>
              <a:buNone/>
              <a:defRPr sz="1400"/>
            </a:lvl2pPr>
            <a:lvl3pPr marL="1371600" lvl="2" indent="-228600" algn="l">
              <a:lnSpc>
                <a:spcPct val="110000"/>
              </a:lnSpc>
              <a:spcBef>
                <a:spcPts val="700"/>
              </a:spcBef>
              <a:spcAft>
                <a:spcPts val="0"/>
              </a:spcAft>
              <a:buSzPts val="1200"/>
              <a:buNone/>
              <a:defRPr sz="1200"/>
            </a:lvl3pPr>
            <a:lvl4pPr marL="1828800" lvl="3" indent="-228600" algn="l">
              <a:lnSpc>
                <a:spcPct val="110000"/>
              </a:lnSpc>
              <a:spcBef>
                <a:spcPts val="700"/>
              </a:spcBef>
              <a:spcAft>
                <a:spcPts val="0"/>
              </a:spcAft>
              <a:buSzPts val="1000"/>
              <a:buNone/>
              <a:defRPr sz="1000"/>
            </a:lvl4pPr>
            <a:lvl5pPr marL="2286000" lvl="4" indent="-228600" algn="l">
              <a:lnSpc>
                <a:spcPct val="110000"/>
              </a:lnSpc>
              <a:spcBef>
                <a:spcPts val="700"/>
              </a:spcBef>
              <a:spcAft>
                <a:spcPts val="0"/>
              </a:spcAft>
              <a:buSzPts val="1000"/>
              <a:buNone/>
              <a:defRPr sz="1000"/>
            </a:lvl5pPr>
            <a:lvl6pPr marL="2743200" lvl="5" indent="-228600" algn="l">
              <a:lnSpc>
                <a:spcPct val="110000"/>
              </a:lnSpc>
              <a:spcBef>
                <a:spcPts val="700"/>
              </a:spcBef>
              <a:spcAft>
                <a:spcPts val="0"/>
              </a:spcAft>
              <a:buSzPts val="1000"/>
              <a:buNone/>
              <a:defRPr sz="1000"/>
            </a:lvl6pPr>
            <a:lvl7pPr marL="3200400" lvl="6" indent="-228600" algn="l">
              <a:lnSpc>
                <a:spcPct val="110000"/>
              </a:lnSpc>
              <a:spcBef>
                <a:spcPts val="700"/>
              </a:spcBef>
              <a:spcAft>
                <a:spcPts val="0"/>
              </a:spcAft>
              <a:buSzPts val="1000"/>
              <a:buNone/>
              <a:defRPr sz="1000"/>
            </a:lvl7pPr>
            <a:lvl8pPr marL="3657600" lvl="7" indent="-228600" algn="l">
              <a:lnSpc>
                <a:spcPct val="110000"/>
              </a:lnSpc>
              <a:spcBef>
                <a:spcPts val="700"/>
              </a:spcBef>
              <a:spcAft>
                <a:spcPts val="0"/>
              </a:spcAft>
              <a:buSzPts val="1000"/>
              <a:buNone/>
              <a:defRPr sz="1000"/>
            </a:lvl8pPr>
            <a:lvl9pPr marL="4114800" lvl="8" indent="-228600" algn="l">
              <a:lnSpc>
                <a:spcPct val="110000"/>
              </a:lnSpc>
              <a:spcBef>
                <a:spcPts val="700"/>
              </a:spcBef>
              <a:spcAft>
                <a:spcPts val="0"/>
              </a:spcAft>
              <a:buSzPts val="1000"/>
              <a:buNone/>
              <a:defRPr sz="1000"/>
            </a:lvl9pPr>
          </a:lstStyle>
          <a:p>
            <a:endParaRPr/>
          </a:p>
        </p:txBody>
      </p:sp>
      <p:sp>
        <p:nvSpPr>
          <p:cNvPr id="66" name="Google Shape;66;p18"/>
          <p:cNvSpPr txBox="1">
            <a:spLocks noGrp="1"/>
          </p:cNvSpPr>
          <p:nvPr>
            <p:ph type="dt" idx="10"/>
          </p:nvPr>
        </p:nvSpPr>
        <p:spPr>
          <a:xfrm>
            <a:off x="765051" y="6375679"/>
            <a:ext cx="1233355"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8"/>
          <p:cNvSpPr txBox="1">
            <a:spLocks noGrp="1"/>
          </p:cNvSpPr>
          <p:nvPr>
            <p:ph type="ftr" idx="11"/>
          </p:nvPr>
        </p:nvSpPr>
        <p:spPr>
          <a:xfrm>
            <a:off x="2103620" y="6375679"/>
            <a:ext cx="3482179"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8"/>
          <p:cNvSpPr txBox="1">
            <a:spLocks noGrp="1"/>
          </p:cNvSpPr>
          <p:nvPr>
            <p:ph type="sldNum" idx="12"/>
          </p:nvPr>
        </p:nvSpPr>
        <p:spPr>
          <a:xfrm>
            <a:off x="5691014" y="6375679"/>
            <a:ext cx="1232456"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
        <p:nvSpPr>
          <p:cNvPr id="69" name="Google Shape;69;p18" title="left edge border"/>
          <p:cNvSpPr/>
          <p:nvPr/>
        </p:nvSpPr>
        <p:spPr>
          <a:xfrm>
            <a:off x="0" y="0"/>
            <a:ext cx="283464"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re et texte vertical" type="vertTx">
  <p:cSld name="VERTICAL_TEXT">
    <p:spTree>
      <p:nvGrpSpPr>
        <p:cNvPr id="1" name="Shape 79"/>
        <p:cNvGrpSpPr/>
        <p:nvPr/>
      </p:nvGrpSpPr>
      <p:grpSpPr>
        <a:xfrm>
          <a:off x="0" y="0"/>
          <a:ext cx="0" cy="0"/>
          <a:chOff x="0" y="0"/>
          <a:chExt cx="0" cy="0"/>
        </a:xfrm>
      </p:grpSpPr>
      <p:sp>
        <p:nvSpPr>
          <p:cNvPr id="80" name="Google Shape;80;p20"/>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20"/>
          <p:cNvSpPr txBox="1">
            <a:spLocks noGrp="1"/>
          </p:cNvSpPr>
          <p:nvPr>
            <p:ph type="body" idx="1"/>
          </p:nvPr>
        </p:nvSpPr>
        <p:spPr>
          <a:xfrm rot="5400000">
            <a:off x="4544044" y="-1006365"/>
            <a:ext cx="3593591" cy="10178322"/>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82" name="Google Shape;82;p20"/>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0"/>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20"/>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VERTICAL_TITLE_AND_VERTICAL_TEXT">
    <p:spTree>
      <p:nvGrpSpPr>
        <p:cNvPr id="1" name="Shape 85"/>
        <p:cNvGrpSpPr/>
        <p:nvPr/>
      </p:nvGrpSpPr>
      <p:grpSpPr>
        <a:xfrm>
          <a:off x="0" y="0"/>
          <a:ext cx="0" cy="0"/>
          <a:chOff x="0" y="0"/>
          <a:chExt cx="0" cy="0"/>
        </a:xfrm>
      </p:grpSpPr>
      <p:sp>
        <p:nvSpPr>
          <p:cNvPr id="86" name="Google Shape;86;p21"/>
          <p:cNvSpPr txBox="1">
            <a:spLocks noGrp="1"/>
          </p:cNvSpPr>
          <p:nvPr>
            <p:ph type="title"/>
          </p:nvPr>
        </p:nvSpPr>
        <p:spPr>
          <a:xfrm rot="5400000">
            <a:off x="8012185" y="2436522"/>
            <a:ext cx="5600404" cy="149213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21"/>
          <p:cNvSpPr txBox="1">
            <a:spLocks noGrp="1"/>
          </p:cNvSpPr>
          <p:nvPr>
            <p:ph type="body" idx="1"/>
          </p:nvPr>
        </p:nvSpPr>
        <p:spPr>
          <a:xfrm rot="5400000">
            <a:off x="2653390" y="-1013705"/>
            <a:ext cx="5600405" cy="8392585"/>
          </a:xfrm>
          <a:prstGeom prst="rect">
            <a:avLst/>
          </a:prstGeom>
          <a:noFill/>
          <a:ln>
            <a:noFill/>
          </a:ln>
        </p:spPr>
        <p:txBody>
          <a:bodyPr spcFirstLastPara="1" wrap="square" lIns="91425" tIns="45700" rIns="91425" bIns="45700" anchor="t" anchorCtr="0">
            <a:normAutofit/>
          </a:bodyPr>
          <a:lstStyle>
            <a:lvl1pPr marL="457200" lvl="0" indent="-342900" algn="l">
              <a:lnSpc>
                <a:spcPct val="110000"/>
              </a:lnSpc>
              <a:spcBef>
                <a:spcPts val="700"/>
              </a:spcBef>
              <a:spcAft>
                <a:spcPts val="0"/>
              </a:spcAft>
              <a:buSzPts val="1800"/>
              <a:buChar char="•"/>
              <a:defRPr/>
            </a:lvl1pPr>
            <a:lvl2pPr marL="914400" lvl="1" indent="-342900" algn="l">
              <a:lnSpc>
                <a:spcPct val="110000"/>
              </a:lnSpc>
              <a:spcBef>
                <a:spcPts val="700"/>
              </a:spcBef>
              <a:spcAft>
                <a:spcPts val="0"/>
              </a:spcAft>
              <a:buSzPts val="1800"/>
              <a:buChar char="–"/>
              <a:defRPr/>
            </a:lvl2pPr>
            <a:lvl3pPr marL="1371600" lvl="2" indent="-342900" algn="l">
              <a:lnSpc>
                <a:spcPct val="110000"/>
              </a:lnSpc>
              <a:spcBef>
                <a:spcPts val="700"/>
              </a:spcBef>
              <a:spcAft>
                <a:spcPts val="0"/>
              </a:spcAft>
              <a:buSzPts val="1800"/>
              <a:buChar char="•"/>
              <a:defRPr/>
            </a:lvl3pPr>
            <a:lvl4pPr marL="1828800" lvl="3" indent="-342900" algn="l">
              <a:lnSpc>
                <a:spcPct val="110000"/>
              </a:lnSpc>
              <a:spcBef>
                <a:spcPts val="700"/>
              </a:spcBef>
              <a:spcAft>
                <a:spcPts val="0"/>
              </a:spcAft>
              <a:buSzPts val="1800"/>
              <a:buChar char="–"/>
              <a:defRPr/>
            </a:lvl4pPr>
            <a:lvl5pPr marL="2286000" lvl="4" indent="-342900" algn="l">
              <a:lnSpc>
                <a:spcPct val="110000"/>
              </a:lnSpc>
              <a:spcBef>
                <a:spcPts val="700"/>
              </a:spcBef>
              <a:spcAft>
                <a:spcPts val="0"/>
              </a:spcAft>
              <a:buSzPts val="1800"/>
              <a:buChar char="•"/>
              <a:defRPr/>
            </a:lvl5pPr>
            <a:lvl6pPr marL="2743200" lvl="5" indent="-342900" algn="l">
              <a:lnSpc>
                <a:spcPct val="110000"/>
              </a:lnSpc>
              <a:spcBef>
                <a:spcPts val="700"/>
              </a:spcBef>
              <a:spcAft>
                <a:spcPts val="0"/>
              </a:spcAft>
              <a:buSzPts val="1800"/>
              <a:buChar char="–"/>
              <a:defRPr/>
            </a:lvl6pPr>
            <a:lvl7pPr marL="3200400" lvl="6" indent="-342900" algn="l">
              <a:lnSpc>
                <a:spcPct val="110000"/>
              </a:lnSpc>
              <a:spcBef>
                <a:spcPts val="700"/>
              </a:spcBef>
              <a:spcAft>
                <a:spcPts val="0"/>
              </a:spcAft>
              <a:buSzPts val="1800"/>
              <a:buChar char="•"/>
              <a:defRPr/>
            </a:lvl7pPr>
            <a:lvl8pPr marL="3657600" lvl="7" indent="-342900" algn="l">
              <a:lnSpc>
                <a:spcPct val="110000"/>
              </a:lnSpc>
              <a:spcBef>
                <a:spcPts val="700"/>
              </a:spcBef>
              <a:spcAft>
                <a:spcPts val="0"/>
              </a:spcAft>
              <a:buSzPts val="1800"/>
              <a:buChar char="–"/>
              <a:defRPr/>
            </a:lvl8pPr>
            <a:lvl9pPr marL="4114800" lvl="8" indent="-342900" algn="l">
              <a:lnSpc>
                <a:spcPct val="110000"/>
              </a:lnSpc>
              <a:spcBef>
                <a:spcPts val="700"/>
              </a:spcBef>
              <a:spcAft>
                <a:spcPts val="0"/>
              </a:spcAft>
              <a:buSzPts val="1800"/>
              <a:buChar char="•"/>
              <a:defRPr/>
            </a:lvl9pPr>
          </a:lstStyle>
          <a:p>
            <a:endParaRPr/>
          </a:p>
        </p:txBody>
      </p:sp>
      <p:sp>
        <p:nvSpPr>
          <p:cNvPr id="88" name="Google Shape;88;p21"/>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1"/>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21"/>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DZ"/>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chemeClr val="dk2"/>
              </a:buClr>
              <a:buSzPts val="5100"/>
              <a:buFont typeface="Impact"/>
              <a:buNone/>
              <a:defRPr sz="5100" b="0" i="0" u="none" strike="noStrike" cap="none">
                <a:solidFill>
                  <a:schemeClr val="dk2"/>
                </a:solidFill>
                <a:latin typeface="Impact"/>
                <a:ea typeface="Impact"/>
                <a:cs typeface="Impact"/>
                <a:sym typeface="Impac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0"/>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110000"/>
              </a:lnSpc>
              <a:spcBef>
                <a:spcPts val="700"/>
              </a:spcBef>
              <a:spcAft>
                <a:spcPts val="0"/>
              </a:spcAft>
              <a:buClr>
                <a:schemeClr val="dk2"/>
              </a:buClr>
              <a:buSzPts val="2000"/>
              <a:buFont typeface="Arial"/>
              <a:buChar char="•"/>
              <a:defRPr sz="2000" b="0" i="0" u="none" strike="noStrike" cap="none">
                <a:solidFill>
                  <a:srgbClr val="595959"/>
                </a:solidFill>
                <a:latin typeface="Gill Sans"/>
                <a:ea typeface="Gill Sans"/>
                <a:cs typeface="Gill Sans"/>
                <a:sym typeface="Gill Sans"/>
              </a:defRPr>
            </a:lvl1pPr>
            <a:lvl2pPr marL="914400" marR="0" lvl="1" indent="-342900" algn="l" rtl="0">
              <a:lnSpc>
                <a:spcPct val="110000"/>
              </a:lnSpc>
              <a:spcBef>
                <a:spcPts val="700"/>
              </a:spcBef>
              <a:spcAft>
                <a:spcPts val="0"/>
              </a:spcAft>
              <a:buClr>
                <a:schemeClr val="dk2"/>
              </a:buClr>
              <a:buSzPts val="1800"/>
              <a:buFont typeface="Gill Sans"/>
              <a:buChar char="–"/>
              <a:defRPr sz="1800" b="0" i="0" u="none" strike="noStrike" cap="none">
                <a:solidFill>
                  <a:srgbClr val="595959"/>
                </a:solidFill>
                <a:latin typeface="Gill Sans"/>
                <a:ea typeface="Gill Sans"/>
                <a:cs typeface="Gill Sans"/>
                <a:sym typeface="Gill Sans"/>
              </a:defRPr>
            </a:lvl2pPr>
            <a:lvl3pPr marL="1371600" marR="0" lvl="2" indent="-330200" algn="l" rtl="0">
              <a:lnSpc>
                <a:spcPct val="110000"/>
              </a:lnSpc>
              <a:spcBef>
                <a:spcPts val="700"/>
              </a:spcBef>
              <a:spcAft>
                <a:spcPts val="0"/>
              </a:spcAft>
              <a:buClr>
                <a:schemeClr val="dk2"/>
              </a:buClr>
              <a:buSzPts val="1600"/>
              <a:buFont typeface="Arial"/>
              <a:buChar char="•"/>
              <a:defRPr sz="1600" b="0" i="0" u="none" strike="noStrike" cap="none">
                <a:solidFill>
                  <a:srgbClr val="595959"/>
                </a:solidFill>
                <a:latin typeface="Gill Sans"/>
                <a:ea typeface="Gill Sans"/>
                <a:cs typeface="Gill Sans"/>
                <a:sym typeface="Gill Sans"/>
              </a:defRPr>
            </a:lvl3pPr>
            <a:lvl4pPr marL="1828800" marR="0" lvl="3" indent="-317500" algn="l" rtl="0">
              <a:lnSpc>
                <a:spcPct val="110000"/>
              </a:lnSpc>
              <a:spcBef>
                <a:spcPts val="700"/>
              </a:spcBef>
              <a:spcAft>
                <a:spcPts val="0"/>
              </a:spcAft>
              <a:buClr>
                <a:schemeClr val="dk2"/>
              </a:buClr>
              <a:buSzPts val="1400"/>
              <a:buFont typeface="Gill Sans"/>
              <a:buChar char="–"/>
              <a:defRPr sz="1400" b="0" i="0" u="none" strike="noStrike" cap="none">
                <a:solidFill>
                  <a:srgbClr val="595959"/>
                </a:solidFill>
                <a:latin typeface="Gill Sans"/>
                <a:ea typeface="Gill Sans"/>
                <a:cs typeface="Gill Sans"/>
                <a:sym typeface="Gill Sans"/>
              </a:defRPr>
            </a:lvl4pPr>
            <a:lvl5pPr marL="2286000" marR="0" lvl="4" indent="-317500" algn="l" rtl="0">
              <a:lnSpc>
                <a:spcPct val="110000"/>
              </a:lnSpc>
              <a:spcBef>
                <a:spcPts val="700"/>
              </a:spcBef>
              <a:spcAft>
                <a:spcPts val="0"/>
              </a:spcAft>
              <a:buClr>
                <a:schemeClr val="dk2"/>
              </a:buClr>
              <a:buSzPts val="1400"/>
              <a:buFont typeface="Arial"/>
              <a:buChar char="•"/>
              <a:defRPr sz="1400" b="0" i="0" u="none" strike="noStrike" cap="none">
                <a:solidFill>
                  <a:srgbClr val="595959"/>
                </a:solidFill>
                <a:latin typeface="Gill Sans"/>
                <a:ea typeface="Gill Sans"/>
                <a:cs typeface="Gill Sans"/>
                <a:sym typeface="Gill Sans"/>
              </a:defRPr>
            </a:lvl5pPr>
            <a:lvl6pPr marL="2743200" marR="0" lvl="5" indent="-317500" algn="l" rtl="0">
              <a:lnSpc>
                <a:spcPct val="110000"/>
              </a:lnSpc>
              <a:spcBef>
                <a:spcPts val="700"/>
              </a:spcBef>
              <a:spcAft>
                <a:spcPts val="0"/>
              </a:spcAft>
              <a:buClr>
                <a:schemeClr val="dk2"/>
              </a:buClr>
              <a:buSzPts val="1400"/>
              <a:buFont typeface="Gill Sans"/>
              <a:buChar char="–"/>
              <a:defRPr sz="1400" b="0" i="0" u="none" strike="noStrike" cap="none">
                <a:solidFill>
                  <a:srgbClr val="595959"/>
                </a:solidFill>
                <a:latin typeface="Gill Sans"/>
                <a:ea typeface="Gill Sans"/>
                <a:cs typeface="Gill Sans"/>
                <a:sym typeface="Gill Sans"/>
              </a:defRPr>
            </a:lvl6pPr>
            <a:lvl7pPr marL="3200400" marR="0" lvl="6" indent="-317500" algn="l" rtl="0">
              <a:lnSpc>
                <a:spcPct val="110000"/>
              </a:lnSpc>
              <a:spcBef>
                <a:spcPts val="700"/>
              </a:spcBef>
              <a:spcAft>
                <a:spcPts val="0"/>
              </a:spcAft>
              <a:buClr>
                <a:schemeClr val="dk2"/>
              </a:buClr>
              <a:buSzPts val="1400"/>
              <a:buFont typeface="Arial"/>
              <a:buChar char="•"/>
              <a:defRPr sz="1400" b="0" i="0" u="none" strike="noStrike" cap="none">
                <a:solidFill>
                  <a:srgbClr val="595959"/>
                </a:solidFill>
                <a:latin typeface="Gill Sans"/>
                <a:ea typeface="Gill Sans"/>
                <a:cs typeface="Gill Sans"/>
                <a:sym typeface="Gill Sans"/>
              </a:defRPr>
            </a:lvl7pPr>
            <a:lvl8pPr marL="3657600" marR="0" lvl="7" indent="-317500" algn="l" rtl="0">
              <a:lnSpc>
                <a:spcPct val="110000"/>
              </a:lnSpc>
              <a:spcBef>
                <a:spcPts val="700"/>
              </a:spcBef>
              <a:spcAft>
                <a:spcPts val="0"/>
              </a:spcAft>
              <a:buClr>
                <a:schemeClr val="dk2"/>
              </a:buClr>
              <a:buSzPts val="1400"/>
              <a:buFont typeface="Gill Sans"/>
              <a:buChar char="–"/>
              <a:defRPr sz="1400" b="0" i="0" u="none" strike="noStrike" cap="none">
                <a:solidFill>
                  <a:srgbClr val="595959"/>
                </a:solidFill>
                <a:latin typeface="Gill Sans"/>
                <a:ea typeface="Gill Sans"/>
                <a:cs typeface="Gill Sans"/>
                <a:sym typeface="Gill Sans"/>
              </a:defRPr>
            </a:lvl8pPr>
            <a:lvl9pPr marL="4114800" marR="0" lvl="8" indent="-317500" algn="l" rtl="0">
              <a:lnSpc>
                <a:spcPct val="110000"/>
              </a:lnSpc>
              <a:spcBef>
                <a:spcPts val="700"/>
              </a:spcBef>
              <a:spcAft>
                <a:spcPts val="0"/>
              </a:spcAft>
              <a:buClr>
                <a:schemeClr val="dk2"/>
              </a:buClr>
              <a:buSzPts val="1400"/>
              <a:buFont typeface="Arial"/>
              <a:buChar char="•"/>
              <a:defRPr sz="1400" b="0" i="0" u="none" strike="noStrike" cap="none">
                <a:solidFill>
                  <a:srgbClr val="595959"/>
                </a:solidFill>
                <a:latin typeface="Gill Sans"/>
                <a:ea typeface="Gill Sans"/>
                <a:cs typeface="Gill Sans"/>
                <a:sym typeface="Gill Sans"/>
              </a:defRPr>
            </a:lvl9pPr>
          </a:lstStyle>
          <a:p>
            <a:endParaRPr/>
          </a:p>
        </p:txBody>
      </p:sp>
      <p:sp>
        <p:nvSpPr>
          <p:cNvPr id="8" name="Google Shape;8;p10"/>
          <p:cNvSpPr txBox="1">
            <a:spLocks noGrp="1"/>
          </p:cNvSpPr>
          <p:nvPr>
            <p:ph type="dt" idx="10"/>
          </p:nvPr>
        </p:nvSpPr>
        <p:spPr>
          <a:xfrm>
            <a:off x="1251678" y="6375679"/>
            <a:ext cx="2329722" cy="348462"/>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595959"/>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9" name="Google Shape;9;p10"/>
          <p:cNvSpPr txBox="1">
            <a:spLocks noGrp="1"/>
          </p:cNvSpPr>
          <p:nvPr>
            <p:ph type="ftr" idx="11"/>
          </p:nvPr>
        </p:nvSpPr>
        <p:spPr>
          <a:xfrm>
            <a:off x="4038600" y="6375679"/>
            <a:ext cx="4114800" cy="345796"/>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595959"/>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0" name="Google Shape;10;p10"/>
          <p:cNvSpPr txBox="1">
            <a:spLocks noGrp="1"/>
          </p:cNvSpPr>
          <p:nvPr>
            <p:ph type="sldNum" idx="12"/>
          </p:nvPr>
        </p:nvSpPr>
        <p:spPr>
          <a:xfrm>
            <a:off x="8610601" y="6375679"/>
            <a:ext cx="2819399" cy="345796"/>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595959"/>
                </a:solidFill>
                <a:latin typeface="Gill Sans"/>
                <a:ea typeface="Gill Sans"/>
                <a:cs typeface="Gill Sans"/>
                <a:sym typeface="Gill Sans"/>
              </a:defRPr>
            </a:lvl1pPr>
            <a:lvl2pPr marL="0" marR="0" lvl="1" indent="0" algn="r" rtl="0">
              <a:spcBef>
                <a:spcPts val="0"/>
              </a:spcBef>
              <a:buNone/>
              <a:defRPr sz="1200" b="0" i="0" u="none" strike="noStrike" cap="none">
                <a:solidFill>
                  <a:srgbClr val="595959"/>
                </a:solidFill>
                <a:latin typeface="Gill Sans"/>
                <a:ea typeface="Gill Sans"/>
                <a:cs typeface="Gill Sans"/>
                <a:sym typeface="Gill Sans"/>
              </a:defRPr>
            </a:lvl2pPr>
            <a:lvl3pPr marL="0" marR="0" lvl="2" indent="0" algn="r" rtl="0">
              <a:spcBef>
                <a:spcPts val="0"/>
              </a:spcBef>
              <a:buNone/>
              <a:defRPr sz="1200" b="0" i="0" u="none" strike="noStrike" cap="none">
                <a:solidFill>
                  <a:srgbClr val="595959"/>
                </a:solidFill>
                <a:latin typeface="Gill Sans"/>
                <a:ea typeface="Gill Sans"/>
                <a:cs typeface="Gill Sans"/>
                <a:sym typeface="Gill Sans"/>
              </a:defRPr>
            </a:lvl3pPr>
            <a:lvl4pPr marL="0" marR="0" lvl="3" indent="0" algn="r" rtl="0">
              <a:spcBef>
                <a:spcPts val="0"/>
              </a:spcBef>
              <a:buNone/>
              <a:defRPr sz="1200" b="0" i="0" u="none" strike="noStrike" cap="none">
                <a:solidFill>
                  <a:srgbClr val="595959"/>
                </a:solidFill>
                <a:latin typeface="Gill Sans"/>
                <a:ea typeface="Gill Sans"/>
                <a:cs typeface="Gill Sans"/>
                <a:sym typeface="Gill Sans"/>
              </a:defRPr>
            </a:lvl4pPr>
            <a:lvl5pPr marL="0" marR="0" lvl="4" indent="0" algn="r" rtl="0">
              <a:spcBef>
                <a:spcPts val="0"/>
              </a:spcBef>
              <a:buNone/>
              <a:defRPr sz="1200" b="0" i="0" u="none" strike="noStrike" cap="none">
                <a:solidFill>
                  <a:srgbClr val="595959"/>
                </a:solidFill>
                <a:latin typeface="Gill Sans"/>
                <a:ea typeface="Gill Sans"/>
                <a:cs typeface="Gill Sans"/>
                <a:sym typeface="Gill Sans"/>
              </a:defRPr>
            </a:lvl5pPr>
            <a:lvl6pPr marL="0" marR="0" lvl="5" indent="0" algn="r" rtl="0">
              <a:spcBef>
                <a:spcPts val="0"/>
              </a:spcBef>
              <a:buNone/>
              <a:defRPr sz="1200" b="0" i="0" u="none" strike="noStrike" cap="none">
                <a:solidFill>
                  <a:srgbClr val="595959"/>
                </a:solidFill>
                <a:latin typeface="Gill Sans"/>
                <a:ea typeface="Gill Sans"/>
                <a:cs typeface="Gill Sans"/>
                <a:sym typeface="Gill Sans"/>
              </a:defRPr>
            </a:lvl6pPr>
            <a:lvl7pPr marL="0" marR="0" lvl="6" indent="0" algn="r" rtl="0">
              <a:spcBef>
                <a:spcPts val="0"/>
              </a:spcBef>
              <a:buNone/>
              <a:defRPr sz="1200" b="0" i="0" u="none" strike="noStrike" cap="none">
                <a:solidFill>
                  <a:srgbClr val="595959"/>
                </a:solidFill>
                <a:latin typeface="Gill Sans"/>
                <a:ea typeface="Gill Sans"/>
                <a:cs typeface="Gill Sans"/>
                <a:sym typeface="Gill Sans"/>
              </a:defRPr>
            </a:lvl7pPr>
            <a:lvl8pPr marL="0" marR="0" lvl="7" indent="0" algn="r" rtl="0">
              <a:spcBef>
                <a:spcPts val="0"/>
              </a:spcBef>
              <a:buNone/>
              <a:defRPr sz="1200" b="0" i="0" u="none" strike="noStrike" cap="none">
                <a:solidFill>
                  <a:srgbClr val="595959"/>
                </a:solidFill>
                <a:latin typeface="Gill Sans"/>
                <a:ea typeface="Gill Sans"/>
                <a:cs typeface="Gill Sans"/>
                <a:sym typeface="Gill Sans"/>
              </a:defRPr>
            </a:lvl8pPr>
            <a:lvl9pPr marL="0" marR="0" lvl="8" indent="0" algn="r" rtl="0">
              <a:spcBef>
                <a:spcPts val="0"/>
              </a:spcBef>
              <a:buNone/>
              <a:defRPr sz="1200" b="0" i="0" u="none" strike="noStrike" cap="none">
                <a:solidFill>
                  <a:srgbClr val="595959"/>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ar-DZ"/>
              <a:t>‹N°›</a:t>
            </a:fld>
            <a:endParaRPr/>
          </a:p>
        </p:txBody>
      </p:sp>
      <p:sp>
        <p:nvSpPr>
          <p:cNvPr id="11" name="Google Shape;11;p10" title="Left scallop edge"/>
          <p:cNvSpPr/>
          <p:nvPr/>
        </p:nvSpPr>
        <p:spPr>
          <a:xfrm>
            <a:off x="0" y="0"/>
            <a:ext cx="885825" cy="6858000"/>
          </a:xfrm>
          <a:custGeom>
            <a:avLst/>
            <a:gdLst/>
            <a:ahLst/>
            <a:cxnLst/>
            <a:rect l="l" t="t" r="r" b="b"/>
            <a:pathLst>
              <a:path w="558" h="4320" extrusionOk="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dk2"/>
          </a:solidFill>
          <a:ln>
            <a:noFill/>
          </a:ln>
        </p:spPr>
      </p:sp>
      <p:sp>
        <p:nvSpPr>
          <p:cNvPr id="12" name="Google Shape;12;p10" title="right edge border"/>
          <p:cNvSpPr/>
          <p:nvPr/>
        </p:nvSpPr>
        <p:spPr>
          <a:xfrm>
            <a:off x="11908536" y="0"/>
            <a:ext cx="283464"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hyperlink" Target="https://youtu.be/9"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
          <p:cNvSpPr txBox="1">
            <a:spLocks noGrp="1"/>
          </p:cNvSpPr>
          <p:nvPr>
            <p:ph type="title"/>
          </p:nvPr>
        </p:nvSpPr>
        <p:spPr>
          <a:xfrm>
            <a:off x="838200" y="365125"/>
            <a:ext cx="10515600" cy="4130675"/>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5100"/>
              <a:buFont typeface="Impact"/>
              <a:buNone/>
            </a:pPr>
            <a:r>
              <a:rPr lang="ar-DZ" dirty="0"/>
              <a:t>بسم الله الرحمن الرحيم والصلاة والسلام على أشرف المرسلين وبعد:</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2"/>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ct val="100000"/>
              <a:buFont typeface="Arabic Typesetting"/>
              <a:buNone/>
            </a:pPr>
            <a:r>
              <a:rPr lang="ar-DZ" b="1">
                <a:latin typeface="Arabic Typesetting"/>
                <a:ea typeface="Arabic Typesetting"/>
                <a:cs typeface="Arabic Typesetting"/>
                <a:sym typeface="Arabic Typesetting"/>
              </a:rPr>
              <a:t>جامعة أبي بكر بلقايد-تلمسان-كلية الآداب واللغات</a:t>
            </a:r>
            <a:br>
              <a:rPr lang="ar-DZ" b="1">
                <a:latin typeface="Arabic Typesetting"/>
                <a:ea typeface="Arabic Typesetting"/>
                <a:cs typeface="Arabic Typesetting"/>
                <a:sym typeface="Arabic Typesetting"/>
              </a:rPr>
            </a:br>
            <a:r>
              <a:rPr lang="ar-DZ" b="1">
                <a:latin typeface="Arabic Typesetting"/>
                <a:ea typeface="Arabic Typesetting"/>
                <a:cs typeface="Arabic Typesetting"/>
                <a:sym typeface="Arabic Typesetting"/>
              </a:rPr>
              <a:t>قسم اللغة والأدب العربي</a:t>
            </a:r>
            <a:endParaRPr b="1">
              <a:latin typeface="Arabic Typesetting"/>
              <a:ea typeface="Arabic Typesetting"/>
              <a:cs typeface="Arabic Typesetting"/>
              <a:sym typeface="Arabic Typesetting"/>
            </a:endParaRPr>
          </a:p>
        </p:txBody>
      </p:sp>
      <p:pic>
        <p:nvPicPr>
          <p:cNvPr id="101" name="Google Shape;101;p2"/>
          <p:cNvPicPr preferRelativeResize="0">
            <a:picLocks noGrp="1"/>
          </p:cNvPicPr>
          <p:nvPr>
            <p:ph type="body" idx="1"/>
          </p:nvPr>
        </p:nvPicPr>
        <p:blipFill rotWithShape="1">
          <a:blip r:embed="rId3">
            <a:alphaModFix/>
          </a:blip>
          <a:srcRect l="14523" r="14523"/>
          <a:stretch/>
        </p:blipFill>
        <p:spPr>
          <a:xfrm>
            <a:off x="1207135" y="2677795"/>
            <a:ext cx="3173730" cy="2275840"/>
          </a:xfrm>
          <a:prstGeom prst="ellipse">
            <a:avLst/>
          </a:prstGeom>
          <a:noFill/>
          <a:ln>
            <a:noFill/>
          </a:ln>
        </p:spPr>
      </p:pic>
      <p:sp>
        <p:nvSpPr>
          <p:cNvPr id="102" name="Google Shape;102;p2"/>
          <p:cNvSpPr txBox="1">
            <a:spLocks noGrp="1"/>
          </p:cNvSpPr>
          <p:nvPr>
            <p:ph type="body" idx="2"/>
          </p:nvPr>
        </p:nvSpPr>
        <p:spPr>
          <a:xfrm>
            <a:off x="6647796" y="2286000"/>
            <a:ext cx="4800600" cy="3619500"/>
          </a:xfrm>
          <a:prstGeom prst="rect">
            <a:avLst/>
          </a:prstGeom>
          <a:noFill/>
          <a:ln>
            <a:noFill/>
          </a:ln>
        </p:spPr>
        <p:txBody>
          <a:bodyPr spcFirstLastPara="1" wrap="square" lIns="91425" tIns="45700" rIns="91425" bIns="45700" anchor="t" anchorCtr="0">
            <a:normAutofit fontScale="92500"/>
          </a:bodyPr>
          <a:lstStyle/>
          <a:p>
            <a:pPr marL="228600" lvl="0" indent="-238125" algn="ctr" rtl="0">
              <a:lnSpc>
                <a:spcPct val="110000"/>
              </a:lnSpc>
              <a:spcBef>
                <a:spcPts val="0"/>
              </a:spcBef>
              <a:spcAft>
                <a:spcPts val="0"/>
              </a:spcAft>
              <a:buSzPts val="2000"/>
              <a:buChar char="•"/>
            </a:pPr>
            <a:br>
              <a:rPr lang="ar-DZ">
                <a:latin typeface="Arabic Typesetting"/>
                <a:ea typeface="Arabic Typesetting"/>
                <a:cs typeface="Arabic Typesetting"/>
                <a:sym typeface="Arabic Typesetting"/>
              </a:rPr>
            </a:br>
            <a:br>
              <a:rPr lang="ar-DZ" sz="3600">
                <a:latin typeface="Arabic Typesetting"/>
                <a:ea typeface="Arabic Typesetting"/>
                <a:cs typeface="Arabic Typesetting"/>
                <a:sym typeface="Arabic Typesetting"/>
              </a:rPr>
            </a:br>
            <a:r>
              <a:rPr lang="ar-DZ" sz="3600" b="1">
                <a:latin typeface="Arabic Typesetting"/>
                <a:ea typeface="Arabic Typesetting"/>
                <a:cs typeface="Arabic Typesetting"/>
                <a:sym typeface="Arabic Typesetting"/>
              </a:rPr>
              <a:t>محاضرات مقياس: أخلاقيات المهنة/السنة الثانية ماستر/</a:t>
            </a:r>
            <a:endParaRPr/>
          </a:p>
          <a:p>
            <a:pPr marL="0" lvl="0" indent="0" algn="ctr" rtl="0">
              <a:lnSpc>
                <a:spcPct val="110000"/>
              </a:lnSpc>
              <a:spcBef>
                <a:spcPts val="700"/>
              </a:spcBef>
              <a:spcAft>
                <a:spcPts val="0"/>
              </a:spcAft>
              <a:buSzPts val="3600"/>
              <a:buNone/>
            </a:pPr>
            <a:r>
              <a:rPr lang="ar-DZ" sz="3600" b="1">
                <a:latin typeface="Arabic Typesetting"/>
                <a:ea typeface="Arabic Typesetting"/>
                <a:cs typeface="Arabic Typesetting"/>
                <a:sym typeface="Arabic Typesetting"/>
              </a:rPr>
              <a:t>سد03/ أدب حديث ومعاصر/نقد حديث ومعاصر</a:t>
            </a:r>
            <a:br>
              <a:rPr lang="ar-DZ" sz="3600">
                <a:latin typeface="Arabic Typesetting"/>
                <a:ea typeface="Arabic Typesetting"/>
                <a:cs typeface="Arabic Typesetting"/>
                <a:sym typeface="Arabic Typesetting"/>
              </a:rPr>
            </a:br>
            <a:r>
              <a:rPr lang="ar-DZ" sz="3600" b="1">
                <a:latin typeface="Arabic Typesetting"/>
                <a:ea typeface="Arabic Typesetting"/>
                <a:cs typeface="Arabic Typesetting"/>
                <a:sym typeface="Arabic Typesetting"/>
              </a:rPr>
              <a:t>د.بن معمر</a:t>
            </a:r>
            <a:endParaRPr sz="3600">
              <a:latin typeface="Arabic Typesetting"/>
              <a:ea typeface="Arabic Typesetting"/>
              <a:cs typeface="Arabic Typesetting"/>
              <a:sym typeface="Arabic Typesetting"/>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fade">
                                      <p:cBhvr>
                                        <p:cTn id="7" dur="10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3"/>
          <p:cNvSpPr txBox="1">
            <a:spLocks noGrp="1"/>
          </p:cNvSpPr>
          <p:nvPr>
            <p:ph type="ctrTitle"/>
          </p:nvPr>
        </p:nvSpPr>
        <p:spPr>
          <a:xfrm>
            <a:off x="1078523" y="1098388"/>
            <a:ext cx="10318418" cy="4394988"/>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2"/>
              </a:buClr>
              <a:buSzPts val="10000"/>
              <a:buFont typeface="Impact"/>
              <a:buNone/>
            </a:pPr>
            <a:r>
              <a:rPr lang="ar-DZ" dirty="0"/>
              <a:t>المحاضرة الثانية:</a:t>
            </a:r>
            <a:endParaRPr dirty="0"/>
          </a:p>
        </p:txBody>
      </p:sp>
      <p:sp>
        <p:nvSpPr>
          <p:cNvPr id="108" name="Google Shape;108;p3"/>
          <p:cNvSpPr txBox="1">
            <a:spLocks noGrp="1"/>
          </p:cNvSpPr>
          <p:nvPr>
            <p:ph type="subTitle" idx="1"/>
          </p:nvPr>
        </p:nvSpPr>
        <p:spPr>
          <a:xfrm>
            <a:off x="1524000" y="4194175"/>
            <a:ext cx="9144000" cy="164084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4400"/>
              <a:buNone/>
            </a:pPr>
            <a:r>
              <a:rPr lang="ar-DZ" sz="4400"/>
              <a:t>الفساد (جوهره-مفهومه-خصائصه)</a:t>
            </a:r>
            <a:endParaRPr sz="4400">
              <a:latin typeface="Arabic Typesetting"/>
              <a:ea typeface="Arabic Typesetting"/>
              <a:cs typeface="Arabic Typesetting"/>
              <a:sym typeface="Arabic Typesetting"/>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CE32914-9EAF-41AF-D03C-4BF2E419AF50}"/>
              </a:ext>
            </a:extLst>
          </p:cNvPr>
          <p:cNvSpPr>
            <a:spLocks noGrp="1"/>
          </p:cNvSpPr>
          <p:nvPr>
            <p:ph type="title"/>
          </p:nvPr>
        </p:nvSpPr>
        <p:spPr/>
        <p:txBody>
          <a:bodyPr/>
          <a:lstStyle/>
          <a:p>
            <a:pPr algn="ctr"/>
            <a:r>
              <a:rPr lang="ar-DZ" dirty="0"/>
              <a:t>إدراج مشهد تمثيلي</a:t>
            </a:r>
            <a:endParaRPr lang="fr-FR" dirty="0"/>
          </a:p>
        </p:txBody>
      </p:sp>
      <p:sp>
        <p:nvSpPr>
          <p:cNvPr id="3" name="Espace réservé du texte 2">
            <a:extLst>
              <a:ext uri="{FF2B5EF4-FFF2-40B4-BE49-F238E27FC236}">
                <a16:creationId xmlns:a16="http://schemas.microsoft.com/office/drawing/2014/main" id="{7A811CDD-7FE7-DF30-6140-9398967CE808}"/>
              </a:ext>
            </a:extLst>
          </p:cNvPr>
          <p:cNvSpPr>
            <a:spLocks noGrp="1"/>
          </p:cNvSpPr>
          <p:nvPr>
            <p:ph type="body" idx="1"/>
          </p:nvPr>
        </p:nvSpPr>
        <p:spPr/>
        <p:txBody>
          <a:bodyPr/>
          <a:lstStyle/>
          <a:p>
            <a:pPr algn="r"/>
            <a:r>
              <a:rPr lang="ar-DZ" dirty="0"/>
              <a:t>الرابط:</a:t>
            </a:r>
          </a:p>
          <a:p>
            <a:pPr algn="r"/>
            <a:r>
              <a:rPr lang="fr-FR" dirty="0">
                <a:hlinkClick r:id="rId2"/>
              </a:rPr>
              <a:t>https://youtu.be/9</a:t>
            </a:r>
            <a:endParaRPr lang="ar-DZ" dirty="0"/>
          </a:p>
          <a:p>
            <a:pPr algn="r"/>
            <a:r>
              <a:rPr lang="fr-FR" dirty="0" err="1"/>
              <a:t>LXFbbhlMFs?si</a:t>
            </a:r>
            <a:r>
              <a:rPr lang="fr-FR" dirty="0"/>
              <a:t>=7oYQBJD2Fbrkg2FZ</a:t>
            </a:r>
          </a:p>
        </p:txBody>
      </p:sp>
    </p:spTree>
    <p:extLst>
      <p:ext uri="{BB962C8B-B14F-4D97-AF65-F5344CB8AC3E}">
        <p14:creationId xmlns:p14="http://schemas.microsoft.com/office/powerpoint/2010/main" val="2600520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4"/>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5100"/>
              <a:buFont typeface="Impact"/>
              <a:buNone/>
            </a:pPr>
            <a:r>
              <a:rPr lang="ar-DZ"/>
              <a:t>تمهيد:</a:t>
            </a:r>
            <a:endParaRPr/>
          </a:p>
        </p:txBody>
      </p:sp>
      <p:sp>
        <p:nvSpPr>
          <p:cNvPr id="114" name="Google Shape;114;p4"/>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rmAutofit fontScale="92500"/>
          </a:bodyPr>
          <a:lstStyle/>
          <a:p>
            <a:pPr marL="228600" lvl="0" indent="-254000" algn="r" rtl="0">
              <a:lnSpc>
                <a:spcPct val="110000"/>
              </a:lnSpc>
              <a:spcBef>
                <a:spcPts val="0"/>
              </a:spcBef>
              <a:spcAft>
                <a:spcPts val="0"/>
              </a:spcAft>
              <a:buSzPts val="4000"/>
              <a:buChar char="•"/>
            </a:pPr>
            <a:r>
              <a:rPr lang="ar-DZ" sz="4000"/>
              <a:t>يُمثل الفساد آفة تنظيمية واجتماعية تعاني منها مختلف النظم الإدارية والسياسية بدرجات متفاوتة. وإذا كانت الكتابات التقليدية تكتفي بسرد مظاهر الفساد كالرشوة والاختلاس، فإن دراسة </a:t>
            </a:r>
            <a:r>
              <a:rPr lang="ar-DZ" sz="4000" b="1"/>
              <a:t>جوهر الفساد وخصائصه</a:t>
            </a:r>
            <a:r>
              <a:rPr lang="ar-DZ" sz="4000"/>
              <a:t> تتطلب الغوص في الحقيقة الموضوعية التي تنبثق منها كافة صور الانحراف الإداري والمالي. </a:t>
            </a:r>
            <a:endParaRPr sz="4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5"/>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5100"/>
              <a:buFont typeface="Impact"/>
              <a:buNone/>
            </a:pPr>
            <a:r>
              <a:rPr lang="ar-DZ"/>
              <a:t>جوهر الفساد:</a:t>
            </a:r>
            <a:endParaRPr/>
          </a:p>
        </p:txBody>
      </p:sp>
      <p:sp>
        <p:nvSpPr>
          <p:cNvPr id="120" name="Google Shape;120;p5"/>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rmAutofit/>
          </a:bodyPr>
          <a:lstStyle/>
          <a:p>
            <a:pPr marL="228600" lvl="0" indent="-228600" algn="r" rtl="0">
              <a:lnSpc>
                <a:spcPct val="110000"/>
              </a:lnSpc>
              <a:spcBef>
                <a:spcPts val="0"/>
              </a:spcBef>
              <a:spcAft>
                <a:spcPts val="0"/>
              </a:spcAft>
              <a:buSzPts val="2400"/>
              <a:buChar char="•"/>
            </a:pPr>
            <a:r>
              <a:rPr lang="ar-DZ" sz="2400"/>
              <a:t>يُقصد بجوهر الفساد — من منظور الإدارة العامة وعلم القانون الوضعي — </a:t>
            </a:r>
            <a:r>
              <a:rPr lang="ar-DZ" sz="2400" b="1"/>
              <a:t>انحراف الوظيفة أو السلطة عن غايتها المؤسسية الأصلية (الخدمة العامة والصالح العام) لتستحيل إلى أداة لتحقيق منافع شخصية أو فئوية خاصة</a:t>
            </a:r>
            <a:r>
              <a:rPr lang="ar-DZ" sz="2400"/>
              <a:t>.</a:t>
            </a:r>
            <a:endParaRPr sz="2400"/>
          </a:p>
          <a:p>
            <a:pPr marL="228600" lvl="0" indent="-228600" algn="r" rtl="0">
              <a:lnSpc>
                <a:spcPct val="110000"/>
              </a:lnSpc>
              <a:spcBef>
                <a:spcPts val="700"/>
              </a:spcBef>
              <a:spcAft>
                <a:spcPts val="0"/>
              </a:spcAft>
              <a:buSzPts val="2400"/>
              <a:buChar char="•"/>
            </a:pPr>
            <a:r>
              <a:rPr lang="ar-DZ" sz="2400"/>
              <a:t>​ويمكن تلخيص هذا الجوهر في نقطتين أساسيتين:</a:t>
            </a:r>
            <a:endParaRPr sz="2400"/>
          </a:p>
          <a:p>
            <a:pPr marL="228600" lvl="0" indent="-228600" algn="r" rtl="0">
              <a:lnSpc>
                <a:spcPct val="110000"/>
              </a:lnSpc>
              <a:spcBef>
                <a:spcPts val="700"/>
              </a:spcBef>
              <a:spcAft>
                <a:spcPts val="0"/>
              </a:spcAft>
              <a:buSzPts val="2400"/>
              <a:buChar char="•"/>
            </a:pPr>
            <a:r>
              <a:rPr lang="ar-DZ" sz="2400"/>
              <a:t>​</a:t>
            </a:r>
            <a:r>
              <a:rPr lang="ar-DZ" sz="2400" b="1"/>
              <a:t>1,ستغلال الموقع الوظيفي:</a:t>
            </a:r>
            <a:r>
              <a:rPr lang="ar-DZ" sz="2400"/>
              <a:t> استثمار الموظف أو المسؤول لصلاحياته القانونية أو النفوذ الممنوح له لتحقيق مكاسب مادية أو معنوية غير مستحقة.</a:t>
            </a:r>
            <a:endParaRPr sz="2400"/>
          </a:p>
          <a:p>
            <a:pPr marL="228600" lvl="0" indent="-228600" algn="r" rtl="0">
              <a:lnSpc>
                <a:spcPct val="110000"/>
              </a:lnSpc>
              <a:spcBef>
                <a:spcPts val="700"/>
              </a:spcBef>
              <a:spcAft>
                <a:spcPts val="0"/>
              </a:spcAft>
              <a:buSzPts val="2400"/>
              <a:buChar char="•"/>
            </a:pPr>
            <a:r>
              <a:rPr lang="ar-DZ" sz="2400"/>
              <a:t>​2,</a:t>
            </a:r>
            <a:r>
              <a:rPr lang="ar-DZ" sz="2400" b="1"/>
              <a:t>كسر قواعد النزاهة والموضوعية:</a:t>
            </a:r>
            <a:r>
              <a:rPr lang="ar-DZ" sz="2400"/>
              <a:t> تغليب المصالح الشخصية أو العشائرية أو الحزبية على الضوابط المعيارية والكفاءة المهنية التي نصت عليها اللوائح التنظيمية.</a:t>
            </a:r>
            <a:endParaRPr sz="2400"/>
          </a:p>
          <a:p>
            <a:pPr marL="228600" lvl="0" indent="-76200" algn="r" rtl="0">
              <a:lnSpc>
                <a:spcPct val="110000"/>
              </a:lnSpc>
              <a:spcBef>
                <a:spcPts val="700"/>
              </a:spcBef>
              <a:spcAft>
                <a:spcPts val="0"/>
              </a:spcAft>
              <a:buSzPts val="2400"/>
              <a:buNone/>
            </a:pP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5100"/>
              <a:buFont typeface="Impact"/>
              <a:buNone/>
            </a:pPr>
            <a:r>
              <a:rPr lang="ar-DZ"/>
              <a:t>مفهوم الفساد:</a:t>
            </a:r>
            <a:endParaRPr/>
          </a:p>
        </p:txBody>
      </p:sp>
      <p:sp>
        <p:nvSpPr>
          <p:cNvPr id="126" name="Google Shape;126;p6"/>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r" rtl="0">
              <a:lnSpc>
                <a:spcPct val="110000"/>
              </a:lnSpc>
              <a:spcBef>
                <a:spcPts val="0"/>
              </a:spcBef>
              <a:spcAft>
                <a:spcPts val="0"/>
              </a:spcAft>
              <a:buSzPts val="2800"/>
              <a:buChar char="•"/>
            </a:pPr>
            <a:r>
              <a:rPr lang="ar-DZ" sz="2800"/>
              <a:t>تشترك معاجم اللغة العربية على أن لفظة فساد المشتقة من الفعل ‘فسد) يقصد بها البطلان، فيقال فسد الشيء أي بطل واضمحل، ويراد به كذلك معنى الجذب والقحط، ويقصد به أيضا معنى أخذ المال ظلما، ومن معانيه أيضا التلف والعطب,</a:t>
            </a:r>
            <a:endParaRPr/>
          </a:p>
          <a:p>
            <a:pPr marL="228600" lvl="0" indent="-228600" algn="r" rtl="0">
              <a:lnSpc>
                <a:spcPct val="110000"/>
              </a:lnSpc>
              <a:spcBef>
                <a:spcPts val="700"/>
              </a:spcBef>
              <a:spcAft>
                <a:spcPts val="0"/>
              </a:spcAft>
              <a:buSzPts val="2800"/>
              <a:buChar char="•"/>
            </a:pPr>
            <a:r>
              <a:rPr lang="ar-DZ" sz="2800"/>
              <a:t>ومن المنظور الاسلامي حمل معنى الخراب والخلل نحو قوله تعالى:( ظهر الفساد في البرّ والبحر بما كسبت أيدي الناس ليذيقهم بعض الذي عملوا لعلهم يرجعون)- الروم: 11-</a:t>
            </a:r>
            <a:endParaRPr/>
          </a:p>
          <a:p>
            <a:pPr marL="228600" lvl="0" indent="-228600" algn="r" rtl="0">
              <a:lnSpc>
                <a:spcPct val="110000"/>
              </a:lnSpc>
              <a:spcBef>
                <a:spcPts val="700"/>
              </a:spcBef>
              <a:spcAft>
                <a:spcPts val="0"/>
              </a:spcAft>
              <a:buSzPts val="2800"/>
              <a:buChar char="•"/>
            </a:pPr>
            <a:r>
              <a:rPr lang="ar-DZ" sz="2800"/>
              <a:t>وحمل معنى المعاصي والذنوب نحو قوله تعالى:( اللذين طغوا في البلاد فأكثروا فيها الفساد)- الفجر: 16-ومعنى الطغيان والتجبر كما في قوله تعالى: ( للذين لا يريدون علوا في الأرض ولا فسادا) -القصص:-</a:t>
            </a:r>
            <a:endParaRPr/>
          </a:p>
          <a:p>
            <a:pPr marL="228600" lvl="0" indent="-101600" algn="r" rtl="0">
              <a:lnSpc>
                <a:spcPct val="110000"/>
              </a:lnSpc>
              <a:spcBef>
                <a:spcPts val="700"/>
              </a:spcBef>
              <a:spcAft>
                <a:spcPts val="0"/>
              </a:spcAft>
              <a:buSzPts val="2000"/>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7"/>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p>
            <a:pPr marL="0" lvl="0" indent="0" algn="r" rtl="0">
              <a:lnSpc>
                <a:spcPct val="90000"/>
              </a:lnSpc>
              <a:spcBef>
                <a:spcPts val="0"/>
              </a:spcBef>
              <a:spcAft>
                <a:spcPts val="0"/>
              </a:spcAft>
              <a:buClr>
                <a:schemeClr val="dk2"/>
              </a:buClr>
              <a:buSzPts val="5100"/>
              <a:buFont typeface="Impact"/>
              <a:buNone/>
            </a:pPr>
            <a:r>
              <a:rPr lang="ar-DZ"/>
              <a:t>وفي الاصطلاح:</a:t>
            </a:r>
            <a:endParaRPr/>
          </a:p>
        </p:txBody>
      </p:sp>
      <p:sp>
        <p:nvSpPr>
          <p:cNvPr id="132" name="Google Shape;132;p7"/>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rmAutofit/>
          </a:bodyPr>
          <a:lstStyle/>
          <a:p>
            <a:pPr marL="228600" lvl="0" indent="-228600" algn="r" rtl="0">
              <a:lnSpc>
                <a:spcPct val="110000"/>
              </a:lnSpc>
              <a:spcBef>
                <a:spcPts val="0"/>
              </a:spcBef>
              <a:spcAft>
                <a:spcPts val="0"/>
              </a:spcAft>
              <a:buSzPts val="2800"/>
              <a:buChar char="•"/>
            </a:pPr>
            <a:r>
              <a:rPr lang="ar-DZ" sz="2800" dirty="0"/>
              <a:t>نجد عدة تعريفات نحو:</a:t>
            </a:r>
            <a:endParaRPr dirty="0"/>
          </a:p>
          <a:p>
            <a:pPr marL="228600" lvl="0" indent="-228600" algn="r" rtl="0">
              <a:lnSpc>
                <a:spcPct val="110000"/>
              </a:lnSpc>
              <a:spcBef>
                <a:spcPts val="700"/>
              </a:spcBef>
              <a:spcAft>
                <a:spcPts val="0"/>
              </a:spcAft>
              <a:buSzPts val="2800"/>
              <a:buChar char="•"/>
            </a:pPr>
            <a:r>
              <a:rPr lang="ar-DZ" sz="2800" dirty="0"/>
              <a:t>1.الفساد هو كل سلوك منحرف مقرون بهدف معين يتمثل في المصلحة الشخصية على حساب المصلحة العامة.</a:t>
            </a:r>
            <a:endParaRPr dirty="0"/>
          </a:p>
          <a:p>
            <a:pPr marL="228600" lvl="0" indent="-228600" algn="r" rtl="0">
              <a:lnSpc>
                <a:spcPct val="110000"/>
              </a:lnSpc>
              <a:spcBef>
                <a:spcPts val="700"/>
              </a:spcBef>
              <a:spcAft>
                <a:spcPts val="0"/>
              </a:spcAft>
              <a:buSzPts val="2800"/>
              <a:buChar char="•"/>
            </a:pPr>
            <a:r>
              <a:rPr lang="ar-DZ" sz="2800" dirty="0"/>
              <a:t>2.الفساد هو استغلال السلطة لأغراض خاصة سواء في تجارة أو وظيفة أو إهدار المال العام أو التلاعب فيه سواء بطريق مباشر أو غير مباشر.</a:t>
            </a:r>
            <a:endParaRPr dirty="0"/>
          </a:p>
          <a:p>
            <a:pPr marL="228600" lvl="0" indent="-228600" algn="r" rtl="0">
              <a:lnSpc>
                <a:spcPct val="110000"/>
              </a:lnSpc>
              <a:spcBef>
                <a:spcPts val="700"/>
              </a:spcBef>
              <a:spcAft>
                <a:spcPts val="0"/>
              </a:spcAft>
              <a:buSzPts val="2800"/>
              <a:buChar char="•"/>
            </a:pPr>
            <a:r>
              <a:rPr lang="ar-DZ" sz="2800" dirty="0"/>
              <a:t>3.الفساد هو سوء استخدام المنصب لأغراض شخصية على حساب العامة</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5100"/>
              <a:buFont typeface="Impact"/>
              <a:buNone/>
            </a:pPr>
            <a:r>
              <a:rPr lang="ar-DZ"/>
              <a:t>أنواع الفساد</a:t>
            </a:r>
            <a:endParaRPr/>
          </a:p>
        </p:txBody>
      </p:sp>
      <p:sp>
        <p:nvSpPr>
          <p:cNvPr id="138" name="Google Shape;138;p8"/>
          <p:cNvSpPr txBox="1">
            <a:spLocks noGrp="1"/>
          </p:cNvSpPr>
          <p:nvPr>
            <p:ph type="body" idx="1"/>
          </p:nvPr>
        </p:nvSpPr>
        <p:spPr>
          <a:xfrm>
            <a:off x="1251678" y="1083213"/>
            <a:ext cx="10178322" cy="5774788"/>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r" rtl="0">
              <a:lnSpc>
                <a:spcPct val="110000"/>
              </a:lnSpc>
              <a:spcBef>
                <a:spcPts val="0"/>
              </a:spcBef>
              <a:spcAft>
                <a:spcPts val="0"/>
              </a:spcAft>
              <a:buSzPct val="100000"/>
              <a:buChar char="•"/>
            </a:pPr>
            <a:r>
              <a:rPr lang="ar-DZ" dirty="0"/>
              <a:t>1</a:t>
            </a:r>
            <a:r>
              <a:rPr lang="ar-DZ" sz="2600" dirty="0"/>
              <a:t>. من حيث الشكل نجد الفساد العرضي وهو يخص فردا بعينه بغض النظر عن علاقاته مع الآخرين، والفساد المؤسسي نسبة إلى المؤسسة وهذا النوع من الفساد ينمو وينتشر بفعل تخطيط شبكات متفرعة لها حماية، والفساد المنظم وهو أخطر الأنواع لكون وجود هياكل تخطيطية لها أساليبها وطرقها مدبرة من فئة قائمة بذلك، وفساد مؤقت يمكن للمؤسسة تجاوزه وتداركه ويخص مؤسسة بعينها دون غيرها.</a:t>
            </a:r>
            <a:endParaRPr dirty="0"/>
          </a:p>
          <a:p>
            <a:pPr marL="228600" lvl="0" indent="-228600" algn="r" rtl="0">
              <a:lnSpc>
                <a:spcPct val="110000"/>
              </a:lnSpc>
              <a:spcBef>
                <a:spcPts val="700"/>
              </a:spcBef>
              <a:spcAft>
                <a:spcPts val="0"/>
              </a:spcAft>
              <a:buSzPct val="100000"/>
              <a:buChar char="•"/>
            </a:pPr>
            <a:r>
              <a:rPr lang="ar-DZ" sz="2600" dirty="0"/>
              <a:t>2.من حيث الأقسام : ونجد -الفساد الاجتماعي ويختلف من مجتمع إلى آخر ويظهر في اللامبالاة وانعدام الأخلاق وعدم احترام العلاقات والأدوار في المجتمع.</a:t>
            </a:r>
            <a:endParaRPr dirty="0"/>
          </a:p>
          <a:p>
            <a:pPr marL="228600" lvl="0" indent="-228600" algn="r" rtl="0">
              <a:lnSpc>
                <a:spcPct val="110000"/>
              </a:lnSpc>
              <a:spcBef>
                <a:spcPts val="700"/>
              </a:spcBef>
              <a:spcAft>
                <a:spcPts val="0"/>
              </a:spcAft>
              <a:buSzPct val="100000"/>
              <a:buChar char="•"/>
            </a:pPr>
            <a:r>
              <a:rPr lang="ar-DZ" sz="2600" dirty="0"/>
              <a:t>-الفساد الأخلاقي: وهو مرتبط بالجوانب الدينية ومن مظاهره التزوير والاختلاس المعنوي في العمل الفكري والثقافي.</a:t>
            </a:r>
            <a:endParaRPr dirty="0"/>
          </a:p>
          <a:p>
            <a:pPr marL="228600" lvl="0" indent="-228600" algn="r" rtl="0">
              <a:lnSpc>
                <a:spcPct val="110000"/>
              </a:lnSpc>
              <a:spcBef>
                <a:spcPts val="700"/>
              </a:spcBef>
              <a:spcAft>
                <a:spcPts val="0"/>
              </a:spcAft>
              <a:buSzPct val="100000"/>
              <a:buChar char="•"/>
            </a:pPr>
            <a:r>
              <a:rPr lang="ar-DZ" sz="2600" dirty="0"/>
              <a:t>-الفساد الإداري ويظهر في تلك الانحرافات السلوكية نحو عدم احترام المواعيد وتحقيق المصالح الشخصية، وازدواجية تطبيق القوانين.</a:t>
            </a:r>
            <a:endParaRPr dirty="0"/>
          </a:p>
          <a:p>
            <a:pPr marL="228600" lvl="0" indent="-228600" algn="r" rtl="0">
              <a:lnSpc>
                <a:spcPct val="110000"/>
              </a:lnSpc>
              <a:spcBef>
                <a:spcPts val="700"/>
              </a:spcBef>
              <a:spcAft>
                <a:spcPts val="0"/>
              </a:spcAft>
              <a:buSzPct val="100000"/>
              <a:buChar char="•"/>
            </a:pPr>
            <a:r>
              <a:rPr lang="ar-DZ" sz="2600" dirty="0"/>
              <a:t>-الفساد السياسي: ويتمثل في عدم استقرار النظم السياسية واستغلال النفود</a:t>
            </a:r>
            <a:endParaRPr dirty="0"/>
          </a:p>
          <a:p>
            <a:pPr marL="228600" lvl="0" indent="-228600" algn="r" rtl="0">
              <a:lnSpc>
                <a:spcPct val="110000"/>
              </a:lnSpc>
              <a:spcBef>
                <a:spcPts val="700"/>
              </a:spcBef>
              <a:spcAft>
                <a:spcPts val="0"/>
              </a:spcAft>
              <a:buSzPct val="100000"/>
              <a:buChar char="•"/>
            </a:pPr>
            <a:r>
              <a:rPr lang="ar-DZ" sz="2600" dirty="0"/>
              <a:t>-الفساد المالي: وهو استباحة الاموال العامة أو الخاصة ومن مظاهره السرقة والربا</a:t>
            </a:r>
            <a:endParaRPr dirty="0"/>
          </a:p>
          <a:p>
            <a:pPr marL="228600" lvl="0" indent="-228600" algn="r" rtl="0">
              <a:lnSpc>
                <a:spcPct val="110000"/>
              </a:lnSpc>
              <a:spcBef>
                <a:spcPts val="700"/>
              </a:spcBef>
              <a:spcAft>
                <a:spcPts val="0"/>
              </a:spcAft>
              <a:buSzPct val="100000"/>
              <a:buChar char="•"/>
            </a:pPr>
            <a:r>
              <a:rPr lang="ar-DZ" sz="2600" dirty="0"/>
              <a:t>-الفساد الاقتصادي نحو تبييض الأموال </a:t>
            </a:r>
            <a:r>
              <a:rPr lang="ar-DZ" sz="2600" dirty="0" err="1"/>
              <a:t>وتهريبات</a:t>
            </a:r>
            <a:r>
              <a:rPr lang="ar-DZ" sz="2600" dirty="0"/>
              <a:t> جمركية وصفقات ومساعدات خارجة عن أهدافها</a:t>
            </a:r>
            <a:endParaRPr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a:spLocks noGrp="1"/>
          </p:cNvSpPr>
          <p:nvPr>
            <p:ph type="title"/>
          </p:nvPr>
        </p:nvSpPr>
        <p:spPr>
          <a:xfrm>
            <a:off x="1251678" y="382385"/>
            <a:ext cx="10178322" cy="149213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2"/>
              </a:buClr>
              <a:buSzPts val="5100"/>
              <a:buFont typeface="Impact"/>
              <a:buNone/>
            </a:pPr>
            <a:r>
              <a:rPr lang="ar-DZ"/>
              <a:t>خصائص الفساد:</a:t>
            </a:r>
            <a:endParaRPr/>
          </a:p>
        </p:txBody>
      </p:sp>
      <p:sp>
        <p:nvSpPr>
          <p:cNvPr id="144" name="Google Shape;144;p9"/>
          <p:cNvSpPr txBox="1">
            <a:spLocks noGrp="1"/>
          </p:cNvSpPr>
          <p:nvPr>
            <p:ph type="body" idx="1"/>
          </p:nvPr>
        </p:nvSpPr>
        <p:spPr>
          <a:xfrm>
            <a:off x="1251678" y="2286001"/>
            <a:ext cx="10178322" cy="3593591"/>
          </a:xfrm>
          <a:prstGeom prst="rect">
            <a:avLst/>
          </a:prstGeom>
          <a:noFill/>
          <a:ln>
            <a:noFill/>
          </a:ln>
        </p:spPr>
        <p:txBody>
          <a:bodyPr spcFirstLastPara="1" wrap="square" lIns="91425" tIns="45700" rIns="91425" bIns="45700" anchor="t" anchorCtr="0">
            <a:normAutofit/>
          </a:bodyPr>
          <a:lstStyle/>
          <a:p>
            <a:pPr marL="228600" lvl="0" indent="-228600" algn="r" rtl="0">
              <a:lnSpc>
                <a:spcPct val="110000"/>
              </a:lnSpc>
              <a:spcBef>
                <a:spcPts val="0"/>
              </a:spcBef>
              <a:spcAft>
                <a:spcPts val="0"/>
              </a:spcAft>
              <a:buSzPts val="3200"/>
              <a:buChar char="•"/>
            </a:pPr>
            <a:r>
              <a:rPr lang="ar-DZ" sz="3200"/>
              <a:t>-الفساد يشكل خرقا وانتهاكا للواجبات الوظيفية نتيجة ممارسات خاطئة</a:t>
            </a:r>
            <a:endParaRPr/>
          </a:p>
          <a:p>
            <a:pPr marL="228600" lvl="0" indent="-228600" algn="r" rtl="0">
              <a:lnSpc>
                <a:spcPct val="110000"/>
              </a:lnSpc>
              <a:spcBef>
                <a:spcPts val="700"/>
              </a:spcBef>
              <a:spcAft>
                <a:spcPts val="0"/>
              </a:spcAft>
              <a:buSzPts val="3200"/>
              <a:buChar char="•"/>
            </a:pPr>
            <a:r>
              <a:rPr lang="ar-DZ" sz="3200"/>
              <a:t>-يتصف الفساد بالسرية وينطوي على التحايل والخديعة</a:t>
            </a:r>
            <a:endParaRPr/>
          </a:p>
          <a:p>
            <a:pPr marL="228600" lvl="0" indent="-228600" algn="r" rtl="0">
              <a:lnSpc>
                <a:spcPct val="110000"/>
              </a:lnSpc>
              <a:spcBef>
                <a:spcPts val="700"/>
              </a:spcBef>
              <a:spcAft>
                <a:spcPts val="0"/>
              </a:spcAft>
              <a:buSzPts val="3200"/>
              <a:buChar char="•"/>
            </a:pPr>
            <a:r>
              <a:rPr lang="ar-DZ" sz="3200"/>
              <a:t>-عادة ما يشترك في الفساد أكثر من شخص واحد</a:t>
            </a:r>
            <a:endParaRPr/>
          </a:p>
          <a:p>
            <a:pPr marL="228600" lvl="0" indent="-228600" algn="r" rtl="0">
              <a:lnSpc>
                <a:spcPct val="110000"/>
              </a:lnSpc>
              <a:spcBef>
                <a:spcPts val="700"/>
              </a:spcBef>
              <a:spcAft>
                <a:spcPts val="0"/>
              </a:spcAft>
              <a:buSzPts val="3200"/>
              <a:buChar char="•"/>
            </a:pPr>
            <a:r>
              <a:rPr lang="ar-DZ" sz="3200"/>
              <a:t>-يعد الفساد مظهرا من مظاهر التخلف مثل تأخير المعاملات وتغييب المهام</a:t>
            </a:r>
            <a:endParaRPr/>
          </a:p>
        </p:txBody>
      </p:sp>
    </p:spTree>
  </p:cSld>
  <p:clrMapOvr>
    <a:masterClrMapping/>
  </p:clrMapOvr>
</p:sld>
</file>

<file path=ppt/theme/theme1.xml><?xml version="1.0" encoding="utf-8"?>
<a:theme xmlns:a="http://schemas.openxmlformats.org/drawingml/2006/main" name="Badge">
  <a:themeElements>
    <a:clrScheme name="Badge">
      <a:dk1>
        <a:srgbClr val="000000"/>
      </a:dk1>
      <a:lt1>
        <a:srgbClr val="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617</Words>
  <Application>Microsoft Office PowerPoint</Application>
  <PresentationFormat>Grand écran</PresentationFormat>
  <Paragraphs>39</Paragraphs>
  <Slides>10</Slides>
  <Notes>9</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10</vt:i4>
      </vt:variant>
    </vt:vector>
  </HeadingPairs>
  <TitlesOfParts>
    <vt:vector size="15" baseType="lpstr">
      <vt:lpstr>Gill Sans</vt:lpstr>
      <vt:lpstr>Impact</vt:lpstr>
      <vt:lpstr>Arabic Typesetting</vt:lpstr>
      <vt:lpstr>Arial</vt:lpstr>
      <vt:lpstr>Badge</vt:lpstr>
      <vt:lpstr>بسم الله الرحمن الرحيم والصلاة والسلام على أشرف المرسلين وبعد:</vt:lpstr>
      <vt:lpstr>جامعة أبي بكر بلقايد-تلمسان-كلية الآداب واللغات قسم اللغة والأدب العربي</vt:lpstr>
      <vt:lpstr>المحاضرة الثانية:</vt:lpstr>
      <vt:lpstr>إدراج مشهد تمثيلي</vt:lpstr>
      <vt:lpstr>تمهيد:</vt:lpstr>
      <vt:lpstr>جوهر الفساد:</vt:lpstr>
      <vt:lpstr>مفهوم الفساد:</vt:lpstr>
      <vt:lpstr>وفي الاصطلاح:</vt:lpstr>
      <vt:lpstr>أنواع الفساد</vt:lpstr>
      <vt:lpstr>خصائص الفساد: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PC COM</dc:creator>
  <cp:lastModifiedBy>pharmacie</cp:lastModifiedBy>
  <cp:revision>2</cp:revision>
  <dcterms:created xsi:type="dcterms:W3CDTF">2023-12-30T20:38:00Z</dcterms:created>
  <dcterms:modified xsi:type="dcterms:W3CDTF">2026-10-22T17:42:12Z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29A34204EED64545938235B99727D962_12</vt:lpwstr>
  </property>
  <property fmtid="{D5CDD505-2E9C-101B-9397-08002B2CF9AE}" pid="3" name="KSOProductBuildVer">
    <vt:lpwstr>1036-12.2.0.13359</vt:lpwstr>
  </property>
</Properties>
</file>