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3"/>
  </p:notesMasterIdLst>
  <p:sldIdLst>
    <p:sldId id="256" r:id="rId2"/>
    <p:sldId id="258" r:id="rId3"/>
    <p:sldId id="262" r:id="rId4"/>
    <p:sldId id="259" r:id="rId5"/>
    <p:sldId id="261" r:id="rId6"/>
    <p:sldId id="260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B845D8-51E0-40F5-88D3-7A519D9270F3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947A36-DEFD-4653-905A-C422B025A2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0392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47A36-DEFD-4653-905A-C422B025A2B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312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65691" y="2907147"/>
            <a:ext cx="5472608" cy="720080"/>
          </a:xfr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/>
            <a:r>
              <a:rPr lang="en-US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Animal products </a:t>
            </a:r>
            <a:endParaRPr lang="ru-RU" sz="4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://www.profi-forex.org/system/news/A09-23_1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9147" y="131173"/>
            <a:ext cx="3489129" cy="282505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2179" y="-99392"/>
            <a:ext cx="4182809" cy="295134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1995" y="3725502"/>
            <a:ext cx="3960439" cy="28083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15" y="3682417"/>
            <a:ext cx="4176464" cy="28083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8958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1"/>
            <a:ext cx="8229600" cy="2132856"/>
          </a:xfrm>
          <a:effectLst>
            <a:outerShdw blurRad="63500" dist="50800" dir="5400000" sx="98000" sy="98000" rotWithShape="0">
              <a:srgbClr val="000000">
                <a:alpha val="20000"/>
              </a:srgbClr>
            </a:outerShdw>
            <a:softEdge rad="3175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45720" indent="0" algn="ctr">
              <a:buNone/>
            </a:pPr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An 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animal </a:t>
            </a:r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product is any material derived from the body of an 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animal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8840"/>
            <a:ext cx="9144000" cy="4725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494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73802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effectLst/>
              </a:rPr>
              <a:t>Meat industry - the largest branch of the food industry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6" y="1556792"/>
            <a:ext cx="4124565" cy="36981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Картинки по запросу мясная продукц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019" y="2636912"/>
            <a:ext cx="5019980" cy="40481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9536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654" y="0"/>
            <a:ext cx="9144000" cy="6790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028668" y="481566"/>
            <a:ext cx="4680786" cy="923330"/>
          </a:xfrm>
          <a:prstGeom prst="rect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5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Dairy</a:t>
            </a:r>
            <a:r>
              <a:rPr lang="ru-RU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5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industry</a:t>
            </a:r>
            <a:r>
              <a:rPr lang="ru-RU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5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3773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189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568952" cy="18002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Sheep produce a wide variety of items that people use</a:t>
            </a:r>
            <a:endParaRPr lang="ru-RU" b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276872"/>
            <a:ext cx="3954016" cy="45811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658" y="2276871"/>
            <a:ext cx="5049341" cy="458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827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188640"/>
            <a:ext cx="8640960" cy="2088232"/>
          </a:xfrm>
        </p:spPr>
        <p:txBody>
          <a:bodyPr>
            <a:normAutofit fontScale="25000" lnSpcReduction="20000"/>
          </a:bodyPr>
          <a:lstStyle/>
          <a:p>
            <a:pPr marL="45720" indent="0">
              <a:buNone/>
            </a:pPr>
            <a:r>
              <a:rPr lang="en-US" sz="14400" dirty="0"/>
              <a:t>Pork is the most widely consumed meat in the world. People eat many different pork products, such as bacon, sausage and pork chops.</a:t>
            </a:r>
            <a:endParaRPr lang="ru-RU" sz="14400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31" y="1938552"/>
            <a:ext cx="5724128" cy="4680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AutoShape 2" descr="Картинки по запросу бекон"/>
          <p:cNvSpPr>
            <a:spLocks noChangeAspect="1" noChangeArrowheads="1"/>
          </p:cNvSpPr>
          <p:nvPr/>
        </p:nvSpPr>
        <p:spPr bwMode="auto">
          <a:xfrm>
            <a:off x="6516216" y="3645024"/>
            <a:ext cx="1656184" cy="1656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6" name="Picture 4" descr="Картинки по запросу бекон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9800" y="4041633"/>
            <a:ext cx="3294646" cy="2519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204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0"/>
            <a:ext cx="4643180" cy="68522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4048" y="548680"/>
            <a:ext cx="3816424" cy="1143000"/>
          </a:xfrm>
          <a:ln>
            <a:solidFill>
              <a:schemeClr val="accent5">
                <a:lumMod val="75000"/>
              </a:schemeClr>
            </a:solidFill>
          </a:ln>
          <a:effectLst>
            <a:outerShdw blurRad="40005" dist="22984" dir="5400000" rotWithShape="0">
              <a:srgbClr val="000000">
                <a:alpha val="45000"/>
              </a:srgbClr>
            </a:outerShdw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indent="0" algn="ctr">
              <a:buNone/>
            </a:pPr>
            <a:r>
              <a:rPr lang="en-US" b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Horse</a:t>
            </a:r>
            <a:endParaRPr lang="ru-RU" b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130" y="2780928"/>
            <a:ext cx="4500870" cy="40770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160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804568" y="836712"/>
            <a:ext cx="4355976" cy="104797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5400" b="1" dirty="0"/>
              <a:t>Aviculture</a:t>
            </a:r>
            <a:endParaRPr lang="ru-RU" sz="5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0" y="0"/>
            <a:ext cx="4773674" cy="3212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147" y="3140968"/>
            <a:ext cx="9162147" cy="3717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66103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403648"/>
            <a:ext cx="5364088" cy="54543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64088" y="136079"/>
            <a:ext cx="3528392" cy="1143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Bees</a:t>
            </a:r>
            <a:endParaRPr lang="ru-RU" b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1" y="0"/>
            <a:ext cx="3781053" cy="4509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0834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артинки по запросу thank you for attention present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683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</TotalTime>
  <Words>56</Words>
  <Application>Microsoft Office PowerPoint</Application>
  <PresentationFormat>Экран (4:3)</PresentationFormat>
  <Paragraphs>10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Georgia</vt:lpstr>
      <vt:lpstr>Times New Roman</vt:lpstr>
      <vt:lpstr>Trebuchet MS</vt:lpstr>
      <vt:lpstr>1_Воздушный поток</vt:lpstr>
      <vt:lpstr>Презентация PowerPoint</vt:lpstr>
      <vt:lpstr>Презентация PowerPoint</vt:lpstr>
      <vt:lpstr>Meat industry - the largest branch of the food industry</vt:lpstr>
      <vt:lpstr>Презентация PowerPoint</vt:lpstr>
      <vt:lpstr>Презентация PowerPoint</vt:lpstr>
      <vt:lpstr>Sheep produce a wide variety of items that people use</vt:lpstr>
      <vt:lpstr>Презентация PowerPoint</vt:lpstr>
      <vt:lpstr>Horse</vt:lpstr>
      <vt:lpstr>Презентация PowerPoint</vt:lpstr>
      <vt:lpstr>Bees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LIB</dc:creator>
  <cp:lastModifiedBy>User</cp:lastModifiedBy>
  <cp:revision>16</cp:revision>
  <dcterms:created xsi:type="dcterms:W3CDTF">2016-09-21T12:47:30Z</dcterms:created>
  <dcterms:modified xsi:type="dcterms:W3CDTF">2016-09-21T22:42:04Z</dcterms:modified>
</cp:coreProperties>
</file>