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8" r:id="rId2"/>
    <p:sldId id="257" r:id="rId3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462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slide" Target="slides/slide2.xml"/><Relationship Id="rId7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heme" Target="theme/theme1.xml"/><Relationship Id="rId5" Type="http://schemas.openxmlformats.org/officeDocument/2006/relationships/viewProps" Target="viewProps.xml"/><Relationship Id="rId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 flipV="1">
            <a:off x="5410182" y="3810000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4" name="Rectangle 23"/>
          <p:cNvSpPr/>
          <p:nvPr/>
        </p:nvSpPr>
        <p:spPr>
          <a:xfrm flipV="1">
            <a:off x="5410200" y="3897010"/>
            <a:ext cx="3733801" cy="192024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5" name="Rectangle 24"/>
          <p:cNvSpPr/>
          <p:nvPr/>
        </p:nvSpPr>
        <p:spPr>
          <a:xfrm flipV="1">
            <a:off x="5410200" y="4115167"/>
            <a:ext cx="3733801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6" name="Rectangle 25"/>
          <p:cNvSpPr/>
          <p:nvPr/>
        </p:nvSpPr>
        <p:spPr>
          <a:xfrm flipV="1">
            <a:off x="5410200" y="4164403"/>
            <a:ext cx="1965960" cy="18288"/>
          </a:xfrm>
          <a:prstGeom prst="rect">
            <a:avLst/>
          </a:prstGeom>
          <a:solidFill>
            <a:schemeClr val="accent2">
              <a:alpha val="6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Rectangle 26"/>
          <p:cNvSpPr/>
          <p:nvPr/>
        </p:nvSpPr>
        <p:spPr>
          <a:xfrm flipV="1">
            <a:off x="5410200" y="4199572"/>
            <a:ext cx="1965960" cy="9144"/>
          </a:xfrm>
          <a:prstGeom prst="rect">
            <a:avLst/>
          </a:prstGeom>
          <a:solidFill>
            <a:schemeClr val="accent2">
              <a:alpha val="65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0" name="Rectangle à coins arrondis 29"/>
          <p:cNvSpPr/>
          <p:nvPr/>
        </p:nvSpPr>
        <p:spPr bwMode="white">
          <a:xfrm>
            <a:off x="5410200" y="3962400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1" name="Rectangle à coins arrondis 30"/>
          <p:cNvSpPr/>
          <p:nvPr/>
        </p:nvSpPr>
        <p:spPr bwMode="white">
          <a:xfrm>
            <a:off x="7376507" y="406098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>
          <a:xfrm>
            <a:off x="1" y="3649662"/>
            <a:ext cx="9144000" cy="244170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>
          <a:xfrm>
            <a:off x="0" y="3675527"/>
            <a:ext cx="9144001" cy="14067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 flipV="1">
            <a:off x="6414051" y="3643090"/>
            <a:ext cx="2729950" cy="248432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>
          <a:xfrm>
            <a:off x="0" y="0"/>
            <a:ext cx="9144000" cy="3701700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457200" y="2401887"/>
            <a:ext cx="8458200" cy="1470025"/>
          </a:xfrm>
        </p:spPr>
        <p:txBody>
          <a:bodyPr anchor="b"/>
          <a:lstStyle>
            <a:lvl1pPr>
              <a:defRPr sz="4400">
                <a:solidFill>
                  <a:schemeClr val="bg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457200" y="3899938"/>
            <a:ext cx="4953000" cy="1752600"/>
          </a:xfrm>
        </p:spPr>
        <p:txBody>
          <a:bodyPr/>
          <a:lstStyle>
            <a:lvl1pPr marL="64008" indent="0" algn="l">
              <a:buNone/>
              <a:defRPr sz="240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>
          <a:xfrm>
            <a:off x="6705600" y="4206240"/>
            <a:ext cx="960120" cy="457200"/>
          </a:xfrm>
        </p:spPr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>
          <a:xfrm>
            <a:off x="5410200" y="4205288"/>
            <a:ext cx="129540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8320088" y="1136"/>
            <a:ext cx="747712" cy="365760"/>
          </a:xfrm>
        </p:spPr>
        <p:txBody>
          <a:bodyPr/>
          <a:lstStyle>
            <a:lvl1pPr algn="r">
              <a:defRPr sz="1800">
                <a:solidFill>
                  <a:schemeClr val="bg1"/>
                </a:solidFill>
              </a:defRPr>
            </a:lvl1pPr>
          </a:lstStyle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6781800" y="1143000"/>
            <a:ext cx="1905000" cy="5486400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457200" y="1143000"/>
            <a:ext cx="6248400" cy="5486400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1981200"/>
            <a:ext cx="7772400" cy="1362075"/>
          </a:xfrm>
        </p:spPr>
        <p:txBody>
          <a:bodyPr anchor="b">
            <a:noAutofit/>
          </a:bodyPr>
          <a:lstStyle>
            <a:lvl1pPr algn="l">
              <a:buNone/>
              <a:defRPr sz="4300" b="1" cap="none" baseline="0">
                <a:ln w="12700">
                  <a:solidFill>
                    <a:schemeClr val="accent2">
                      <a:shade val="90000"/>
                      <a:satMod val="150000"/>
                    </a:schemeClr>
                  </a:solidFill>
                </a:ln>
                <a:solidFill>
                  <a:srgbClr val="FFFFFF"/>
                </a:solidFill>
                <a:effectLst>
                  <a:outerShdw blurRad="38100" dist="38100" dir="540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722313" y="3367088"/>
            <a:ext cx="7772400" cy="1509712"/>
          </a:xfrm>
        </p:spPr>
        <p:txBody>
          <a:bodyPr anchor="t"/>
          <a:lstStyle>
            <a:lvl1pPr marL="45720" indent="0">
              <a:buNone/>
              <a:defRPr sz="2100" b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contenu 2"/>
          <p:cNvSpPr>
            <a:spLocks noGrp="1"/>
          </p:cNvSpPr>
          <p:nvPr>
            <p:ph sz="half" idx="1"/>
          </p:nvPr>
        </p:nvSpPr>
        <p:spPr>
          <a:xfrm>
            <a:off x="457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2"/>
          </p:nvPr>
        </p:nvSpPr>
        <p:spPr>
          <a:xfrm>
            <a:off x="4648200" y="2249424"/>
            <a:ext cx="4038600" cy="4525963"/>
          </a:xfrm>
        </p:spPr>
        <p:txBody>
          <a:bodyPr/>
          <a:lstStyle>
            <a:lvl1pPr>
              <a:defRPr sz="2000"/>
            </a:lvl1pPr>
            <a:lvl2pPr>
              <a:defRPr sz="1900"/>
            </a:lvl2pPr>
            <a:lvl3pPr>
              <a:defRPr sz="18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1143000"/>
            <a:ext cx="8382000" cy="1069848"/>
          </a:xfrm>
        </p:spPr>
        <p:txBody>
          <a:bodyPr anchor="ctr"/>
          <a:lstStyle>
            <a:lvl1pPr>
              <a:defRPr sz="4000" b="0" i="0" cap="none" baseline="0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81000" y="2244970"/>
            <a:ext cx="4041648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21225" y="2244970"/>
            <a:ext cx="4041775" cy="457200"/>
          </a:xfrm>
          <a:solidFill>
            <a:schemeClr val="accent2">
              <a:satMod val="150000"/>
              <a:alpha val="25000"/>
            </a:schemeClr>
          </a:solidFill>
          <a:ln w="12700">
            <a:solidFill>
              <a:schemeClr val="accent2"/>
            </a:solidFill>
          </a:ln>
        </p:spPr>
        <p:txBody>
          <a:bodyPr anchor="ctr">
            <a:noAutofit/>
          </a:bodyPr>
          <a:lstStyle>
            <a:lvl1pPr marL="45720" indent="0">
              <a:buNone/>
              <a:defRPr sz="1900" b="1">
                <a:solidFill>
                  <a:schemeClr val="tx1">
                    <a:tint val="95000"/>
                  </a:schemeClr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u contenu 4"/>
          <p:cNvSpPr>
            <a:spLocks noGrp="1"/>
          </p:cNvSpPr>
          <p:nvPr>
            <p:ph sz="quarter" idx="2"/>
          </p:nvPr>
        </p:nvSpPr>
        <p:spPr>
          <a:xfrm>
            <a:off x="381000" y="2708519"/>
            <a:ext cx="4041648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Espace réservé du contenu 5"/>
          <p:cNvSpPr>
            <a:spLocks noGrp="1"/>
          </p:cNvSpPr>
          <p:nvPr>
            <p:ph sz="quarter" idx="4"/>
          </p:nvPr>
        </p:nvSpPr>
        <p:spPr>
          <a:xfrm>
            <a:off x="4718304" y="2708519"/>
            <a:ext cx="4041775" cy="3886200"/>
          </a:xfrm>
        </p:spPr>
        <p:txBody>
          <a:bodyPr/>
          <a:lstStyle>
            <a:lvl1pPr>
              <a:defRPr sz="20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e la date 2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27" name="Espace réservé du numéro de diapositive 2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8" name="Espace réservé du pied de page 2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9848"/>
          </a:xfrm>
        </p:spPr>
        <p:txBody>
          <a:bodyPr anchor="ctr"/>
          <a:lstStyle>
            <a:lvl1pPr>
              <a:defRPr sz="4000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>
          <a:xfrm>
            <a:off x="6583680" y="612648"/>
            <a:ext cx="957264" cy="457200"/>
          </a:xfrm>
        </p:spPr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>
          <a:xfrm>
            <a:off x="5257800" y="612648"/>
            <a:ext cx="1325880" cy="457200"/>
          </a:xfrm>
        </p:spPr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8174736" y="2272"/>
            <a:ext cx="762000" cy="365760"/>
          </a:xfrm>
        </p:spPr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353496" y="1101970"/>
            <a:ext cx="3383280" cy="877824"/>
          </a:xfrm>
        </p:spPr>
        <p:txBody>
          <a:bodyPr anchor="b"/>
          <a:lstStyle>
            <a:lvl1pPr algn="l">
              <a:buNone/>
              <a:defRPr sz="18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5353496" y="2010727"/>
            <a:ext cx="3383280" cy="4617720"/>
          </a:xfrm>
        </p:spPr>
        <p:txBody>
          <a:bodyPr/>
          <a:lstStyle>
            <a:lvl1pPr marL="9144" indent="0">
              <a:buNone/>
              <a:defRPr sz="14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contenu 3"/>
          <p:cNvSpPr>
            <a:spLocks noGrp="1"/>
          </p:cNvSpPr>
          <p:nvPr>
            <p:ph sz="half" idx="1"/>
          </p:nvPr>
        </p:nvSpPr>
        <p:spPr>
          <a:xfrm>
            <a:off x="152400" y="776287"/>
            <a:ext cx="5102352" cy="5852160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440434" y="1109160"/>
            <a:ext cx="586803" cy="4681637"/>
          </a:xfrm>
        </p:spPr>
        <p:txBody>
          <a:bodyPr vert="vert270" lIns="45720" tIns="0" rIns="45720" anchor="t"/>
          <a:lstStyle>
            <a:lvl1pPr algn="ctr">
              <a:buNone/>
              <a:defRPr sz="2000" b="1"/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403671" y="1143000"/>
            <a:ext cx="4572000" cy="4572000"/>
          </a:xfrm>
          <a:solidFill>
            <a:srgbClr val="EAEAEA"/>
          </a:solidFill>
          <a:ln w="50800">
            <a:solidFill>
              <a:srgbClr val="FFFFFF"/>
            </a:solidFill>
            <a:miter lim="800000"/>
          </a:ln>
          <a:effectLst>
            <a:outerShdw blurRad="57150" dist="31750" dir="4800000" algn="tl" rotWithShape="0">
              <a:srgbClr val="000000">
                <a:alpha val="25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 contourW="2540">
            <a:bevelT w="25400" h="19050"/>
            <a:contourClr>
              <a:srgbClr val="AEAEAE"/>
            </a:contourClr>
          </a:sp3d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6088443" y="3274308"/>
            <a:ext cx="2590800" cy="2516489"/>
          </a:xfrm>
        </p:spPr>
        <p:txBody>
          <a:bodyPr lIns="0" tIns="0" rIns="45720" anchor="t"/>
          <a:lstStyle>
            <a:lvl1pPr marL="0" indent="0">
              <a:lnSpc>
                <a:spcPct val="100000"/>
              </a:lnSpc>
              <a:spcBef>
                <a:spcPts val="0"/>
              </a:spcBef>
              <a:buFontTx/>
              <a:buNone/>
              <a:defRPr sz="1300"/>
            </a:lvl1pPr>
            <a:lvl2pPr>
              <a:buFontTx/>
              <a:buNone/>
              <a:defRPr sz="1200"/>
            </a:lvl2pPr>
            <a:lvl3pPr>
              <a:buFontTx/>
              <a:buNone/>
              <a:defRPr sz="1000"/>
            </a:lvl3pPr>
            <a:lvl4pPr>
              <a:buFontTx/>
              <a:buNone/>
              <a:defRPr sz="900"/>
            </a:lvl4pPr>
            <a:lvl5pPr>
              <a:buFontTx/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angle 27"/>
          <p:cNvSpPr/>
          <p:nvPr/>
        </p:nvSpPr>
        <p:spPr>
          <a:xfrm>
            <a:off x="1" y="366818"/>
            <a:ext cx="9144000" cy="84407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Rectangle 28"/>
          <p:cNvSpPr/>
          <p:nvPr/>
        </p:nvSpPr>
        <p:spPr>
          <a:xfrm>
            <a:off x="0" y="-1"/>
            <a:ext cx="9144000" cy="310663"/>
          </a:xfrm>
          <a:prstGeom prst="rect">
            <a:avLst/>
          </a:prstGeom>
          <a:solidFill>
            <a:schemeClr val="tx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0" name="Rectangle 29"/>
          <p:cNvSpPr/>
          <p:nvPr/>
        </p:nvSpPr>
        <p:spPr>
          <a:xfrm>
            <a:off x="0" y="308276"/>
            <a:ext cx="9144001" cy="91441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1" name="Rectangle 30"/>
          <p:cNvSpPr/>
          <p:nvPr/>
        </p:nvSpPr>
        <p:spPr>
          <a:xfrm flipV="1">
            <a:off x="5410182" y="360246"/>
            <a:ext cx="3733819" cy="91087"/>
          </a:xfrm>
          <a:prstGeom prst="rect">
            <a:avLst/>
          </a:prstGeom>
          <a:solidFill>
            <a:schemeClr val="accent2">
              <a:alpha val="10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2" name="Rectangle 31"/>
          <p:cNvSpPr/>
          <p:nvPr/>
        </p:nvSpPr>
        <p:spPr>
          <a:xfrm flipV="1">
            <a:off x="5410200" y="440112"/>
            <a:ext cx="3733801" cy="180035"/>
          </a:xfrm>
          <a:prstGeom prst="rect">
            <a:avLst/>
          </a:prstGeom>
          <a:solidFill>
            <a:schemeClr val="accent2">
              <a:alpha val="50000"/>
            </a:scheme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3" name="Rectangle à coins arrondis 32"/>
          <p:cNvSpPr/>
          <p:nvPr/>
        </p:nvSpPr>
        <p:spPr bwMode="white">
          <a:xfrm>
            <a:off x="5407339" y="497504"/>
            <a:ext cx="3063240" cy="27432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 useBgFill="1">
        <p:nvSpPr>
          <p:cNvPr id="34" name="Rectangle à coins arrondis 33"/>
          <p:cNvSpPr/>
          <p:nvPr/>
        </p:nvSpPr>
        <p:spPr bwMode="white">
          <a:xfrm>
            <a:off x="7373646" y="588943"/>
            <a:ext cx="1600200" cy="36576"/>
          </a:xfrm>
          <a:prstGeom prst="roundRect">
            <a:avLst>
              <a:gd name="adj" fmla="val 16667"/>
            </a:avLst>
          </a:prstGeom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5" name="Rectangle 34"/>
          <p:cNvSpPr/>
          <p:nvPr/>
        </p:nvSpPr>
        <p:spPr bwMode="invGray">
          <a:xfrm>
            <a:off x="9084966" y="-2001"/>
            <a:ext cx="57626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6" name="Rectangle 35"/>
          <p:cNvSpPr/>
          <p:nvPr/>
        </p:nvSpPr>
        <p:spPr bwMode="invGray">
          <a:xfrm>
            <a:off x="9044481" y="-2001"/>
            <a:ext cx="27432" cy="621792"/>
          </a:xfrm>
          <a:prstGeom prst="rect">
            <a:avLst/>
          </a:prstGeom>
          <a:solidFill>
            <a:srgbClr val="FFFFFF">
              <a:alpha val="65098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37" name="Rectangle 36"/>
          <p:cNvSpPr/>
          <p:nvPr/>
        </p:nvSpPr>
        <p:spPr bwMode="invGray">
          <a:xfrm>
            <a:off x="9025428" y="-2001"/>
            <a:ext cx="9144" cy="621792"/>
          </a:xfrm>
          <a:prstGeom prst="rect">
            <a:avLst/>
          </a:prstGeom>
          <a:solidFill>
            <a:srgbClr val="FFFFFF">
              <a:alpha val="6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8" name="Rectangle 37"/>
          <p:cNvSpPr/>
          <p:nvPr/>
        </p:nvSpPr>
        <p:spPr bwMode="invGray">
          <a:xfrm>
            <a:off x="8975423" y="-2001"/>
            <a:ext cx="27432" cy="621792"/>
          </a:xfrm>
          <a:prstGeom prst="rect">
            <a:avLst/>
          </a:prstGeom>
          <a:solidFill>
            <a:srgbClr val="FFFFFF">
              <a:alpha val="4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39" name="Rectangle 38"/>
          <p:cNvSpPr/>
          <p:nvPr/>
        </p:nvSpPr>
        <p:spPr bwMode="invGray">
          <a:xfrm>
            <a:off x="8915677" y="380"/>
            <a:ext cx="54864" cy="585216"/>
          </a:xfrm>
          <a:prstGeom prst="rect">
            <a:avLst/>
          </a:prstGeom>
          <a:solidFill>
            <a:srgbClr val="FFFFFF">
              <a:alpha val="20000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40" name="Rectangle 39"/>
          <p:cNvSpPr/>
          <p:nvPr/>
        </p:nvSpPr>
        <p:spPr bwMode="invGray">
          <a:xfrm>
            <a:off x="8873475" y="380"/>
            <a:ext cx="9144" cy="585216"/>
          </a:xfrm>
          <a:prstGeom prst="rect">
            <a:avLst/>
          </a:prstGeom>
          <a:solidFill>
            <a:srgbClr val="FFFFFF">
              <a:alpha val="30196"/>
            </a:srgbClr>
          </a:solidFill>
          <a:ln w="50800" cap="rnd" cmpd="thickThin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457200" y="1143000"/>
            <a:ext cx="8229600" cy="1066800"/>
          </a:xfrm>
          <a:prstGeom prst="rect">
            <a:avLst/>
          </a:prstGeom>
        </p:spPr>
        <p:txBody>
          <a:bodyPr vert="horz" anchor="ctr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457200" y="2249424"/>
            <a:ext cx="8229600" cy="432511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6586536" y="612648"/>
            <a:ext cx="957264" cy="45720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fld id="{44230236-3E98-48B1-8B62-488AA975CACE}" type="datetimeFigureOut">
              <a:rPr lang="fr-FR" smtClean="0"/>
              <a:pPr/>
              <a:t>22/03/2020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5257800" y="612648"/>
            <a:ext cx="1325880" cy="45720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800">
                <a:solidFill>
                  <a:schemeClr val="accent2"/>
                </a:solidFill>
              </a:defRPr>
            </a:lvl1pPr>
          </a:lstStyle>
          <a:p>
            <a:endParaRPr lang="fr-FR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8174736" y="2272"/>
            <a:ext cx="762000" cy="365760"/>
          </a:xfrm>
          <a:prstGeom prst="rect">
            <a:avLst/>
          </a:prstGeom>
        </p:spPr>
        <p:txBody>
          <a:bodyPr vert="horz" anchor="b"/>
          <a:lstStyle>
            <a:lvl1pPr algn="r" eaLnBrk="1" latinLnBrk="0" hangingPunct="1">
              <a:defRPr kumimoji="0" sz="1800">
                <a:solidFill>
                  <a:srgbClr val="FFFFFF"/>
                </a:solidFill>
              </a:defRPr>
            </a:lvl1pPr>
          </a:lstStyle>
          <a:p>
            <a:fld id="{A4AB77D1-A93B-41DE-98E4-1BA0143E488C}" type="slidenum">
              <a:rPr lang="fr-FR" smtClean="0"/>
              <a:pPr/>
              <a:t>‹N°›</a:t>
            </a:fld>
            <a:endParaRPr lang="fr-F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000" kern="120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65760" indent="-256032" algn="l" rtl="0" eaLnBrk="1" latinLnBrk="0" hangingPunct="1">
        <a:spcBef>
          <a:spcPts val="300"/>
        </a:spcBef>
        <a:buClr>
          <a:schemeClr val="accent3"/>
        </a:buClr>
        <a:buFont typeface="Georgia"/>
        <a:buChar char="•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58368" indent="-246888" algn="l" rtl="0" eaLnBrk="1" latinLnBrk="0" hangingPunct="1">
        <a:spcBef>
          <a:spcPts val="300"/>
        </a:spcBef>
        <a:buClr>
          <a:schemeClr val="accent2"/>
        </a:buClr>
        <a:buFont typeface="Georgia"/>
        <a:buChar char="▫"/>
        <a:defRPr kumimoji="0" sz="2600" kern="1200">
          <a:solidFill>
            <a:schemeClr val="accent2"/>
          </a:solidFill>
          <a:latin typeface="+mn-lt"/>
          <a:ea typeface="+mn-ea"/>
          <a:cs typeface="+mn-cs"/>
        </a:defRPr>
      </a:lvl2pPr>
      <a:lvl3pPr marL="923544" indent="-219456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400" kern="1200">
          <a:solidFill>
            <a:schemeClr val="accent1"/>
          </a:solidFill>
          <a:latin typeface="+mn-lt"/>
          <a:ea typeface="+mn-ea"/>
          <a:cs typeface="+mn-cs"/>
        </a:defRPr>
      </a:lvl3pPr>
      <a:lvl4pPr marL="1179576" indent="-201168" algn="l" rtl="0" eaLnBrk="1" latinLnBrk="0" hangingPunct="1">
        <a:spcBef>
          <a:spcPts val="300"/>
        </a:spcBef>
        <a:buClr>
          <a:schemeClr val="accent1"/>
        </a:buClr>
        <a:buFont typeface="Wingdings 2"/>
        <a:buChar char=""/>
        <a:defRPr kumimoji="0" sz="2200" kern="1200">
          <a:solidFill>
            <a:schemeClr val="accent1"/>
          </a:solidFill>
          <a:latin typeface="+mn-lt"/>
          <a:ea typeface="+mn-ea"/>
          <a:cs typeface="+mn-cs"/>
        </a:defRPr>
      </a:lvl4pPr>
      <a:lvl5pPr marL="138988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2000" kern="1200">
          <a:solidFill>
            <a:schemeClr val="accent3"/>
          </a:solidFill>
          <a:latin typeface="+mn-lt"/>
          <a:ea typeface="+mn-ea"/>
          <a:cs typeface="+mn-cs"/>
        </a:defRPr>
      </a:lvl5pPr>
      <a:lvl6pPr marL="1609344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800" kern="1200">
          <a:solidFill>
            <a:schemeClr val="accent3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▫"/>
        <a:defRPr kumimoji="0" sz="1600" kern="1200">
          <a:solidFill>
            <a:schemeClr val="accent3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500" kern="1200">
          <a:solidFill>
            <a:schemeClr val="accent3"/>
          </a:solidFill>
          <a:latin typeface="+mn-lt"/>
          <a:ea typeface="+mn-ea"/>
          <a:cs typeface="+mn-cs"/>
        </a:defRPr>
      </a:lvl8pPr>
      <a:lvl9pPr marL="2240280" indent="-182880" algn="l" rtl="0" eaLnBrk="1" latinLnBrk="0" hangingPunct="1">
        <a:spcBef>
          <a:spcPts val="300"/>
        </a:spcBef>
        <a:buClr>
          <a:schemeClr val="accent3"/>
        </a:buClr>
        <a:buFont typeface="Georgia"/>
        <a:buChar char="◦"/>
        <a:defRPr kumimoji="0" sz="1400" kern="1200" baseline="0">
          <a:solidFill>
            <a:schemeClr val="accent3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500166" y="4572008"/>
            <a:ext cx="4953000" cy="1752600"/>
          </a:xfrm>
        </p:spPr>
        <p:txBody>
          <a:bodyPr>
            <a:normAutofit/>
          </a:bodyPr>
          <a:lstStyle/>
          <a:p>
            <a:pPr algn="ctr"/>
            <a:r>
              <a:rPr lang="ar-DZ" sz="2800" b="1" dirty="0" smtClean="0"/>
              <a:t>ا.د. سعيدي محمد</a:t>
            </a:r>
          </a:p>
          <a:p>
            <a:pPr algn="ctr"/>
            <a:r>
              <a:rPr lang="ar-DZ" sz="2800" b="1" dirty="0" smtClean="0"/>
              <a:t>0774056838</a:t>
            </a:r>
            <a:endParaRPr lang="fr-FR" sz="2800" b="1" dirty="0" smtClean="0"/>
          </a:p>
          <a:p>
            <a:pPr algn="ctr"/>
            <a:r>
              <a:rPr lang="fr-FR" sz="2800" b="1" dirty="0" smtClean="0"/>
              <a:t>msaidi45@yahoo.fr</a:t>
            </a:r>
            <a:endParaRPr lang="ar-DZ" sz="2800" b="1" dirty="0" smtClean="0"/>
          </a:p>
          <a:p>
            <a:pPr algn="ctr"/>
            <a:endParaRPr lang="fr-FR" sz="2800" dirty="0"/>
          </a:p>
        </p:txBody>
      </p:sp>
      <p:sp>
        <p:nvSpPr>
          <p:cNvPr id="4" name="ZoneTexte 3"/>
          <p:cNvSpPr txBox="1"/>
          <p:nvPr/>
        </p:nvSpPr>
        <p:spPr>
          <a:xfrm>
            <a:off x="1071538" y="1285861"/>
            <a:ext cx="6858048" cy="769441"/>
          </a:xfrm>
          <a:prstGeom prst="rect">
            <a:avLst/>
          </a:prstGeo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sz="4400" b="1" i="1" dirty="0" smtClean="0"/>
              <a:t>الوصايا العشر</a:t>
            </a:r>
            <a:endParaRPr lang="ar-DZ" sz="4400" b="1" i="1" dirty="0"/>
          </a:p>
        </p:txBody>
      </p:sp>
      <p:sp>
        <p:nvSpPr>
          <p:cNvPr id="5" name="ZoneTexte 4"/>
          <p:cNvSpPr txBox="1"/>
          <p:nvPr/>
        </p:nvSpPr>
        <p:spPr>
          <a:xfrm>
            <a:off x="1714480" y="2786058"/>
            <a:ext cx="4929222" cy="646331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algn="ctr"/>
            <a:r>
              <a:rPr lang="ar-DZ" b="1" dirty="0" smtClean="0"/>
              <a:t>محاضرة موجهة لطلبة الدكتوراه سنة أولى علوم إنسانية واجتماعية</a:t>
            </a:r>
            <a:endParaRPr lang="fr-FR" b="1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 : coins arrondis 1">
            <a:extLst>
              <a:ext uri="{FF2B5EF4-FFF2-40B4-BE49-F238E27FC236}">
                <a16:creationId xmlns:a16="http://schemas.microsoft.com/office/drawing/2014/main" xmlns="" id="{BC1AE896-4F56-4E7A-AD17-01B39818C9A1}"/>
              </a:ext>
            </a:extLst>
          </p:cNvPr>
          <p:cNvSpPr/>
          <p:nvPr/>
        </p:nvSpPr>
        <p:spPr>
          <a:xfrm>
            <a:off x="1187624" y="692696"/>
            <a:ext cx="6048672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ar-DZ" sz="4800" b="1" i="1" dirty="0"/>
              <a:t>الوصايا العشر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xmlns="" id="{83DB1867-B646-41F5-A2DB-3D668251235C}"/>
              </a:ext>
            </a:extLst>
          </p:cNvPr>
          <p:cNvSpPr/>
          <p:nvPr/>
        </p:nvSpPr>
        <p:spPr>
          <a:xfrm>
            <a:off x="3347864" y="1628800"/>
            <a:ext cx="5184576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 i="1" dirty="0"/>
              <a:t>1_الوصية </a:t>
            </a:r>
            <a:r>
              <a:rPr lang="ar-DZ" sz="2600" b="1" i="1" dirty="0" err="1"/>
              <a:t>الأولى:العلم</a:t>
            </a:r>
            <a:endParaRPr lang="ar-DZ" sz="2600" b="1" i="1" dirty="0"/>
          </a:p>
        </p:txBody>
      </p:sp>
      <p:sp>
        <p:nvSpPr>
          <p:cNvPr id="4" name="Rectangle 3">
            <a:extLst>
              <a:ext uri="{FF2B5EF4-FFF2-40B4-BE49-F238E27FC236}">
                <a16:creationId xmlns:a16="http://schemas.microsoft.com/office/drawing/2014/main" xmlns="" id="{7AE6EFF9-ACC7-42AB-8548-DC152D999F8C}"/>
              </a:ext>
            </a:extLst>
          </p:cNvPr>
          <p:cNvSpPr/>
          <p:nvPr/>
        </p:nvSpPr>
        <p:spPr>
          <a:xfrm>
            <a:off x="3131840" y="2173945"/>
            <a:ext cx="51845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 i="1"/>
              <a:t>2_الوصية </a:t>
            </a:r>
            <a:r>
              <a:rPr lang="ar-DZ" sz="2600" b="1"/>
              <a:t>الثانية:المنهجية</a:t>
            </a:r>
            <a:endParaRPr lang="ar-DZ" sz="2600" b="1" dirty="0"/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xmlns="" id="{2C3414D9-8783-4E2B-86CF-CB905A415DBE}"/>
              </a:ext>
            </a:extLst>
          </p:cNvPr>
          <p:cNvSpPr/>
          <p:nvPr/>
        </p:nvSpPr>
        <p:spPr>
          <a:xfrm>
            <a:off x="2915816" y="2694240"/>
            <a:ext cx="5184576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/>
              <a:t>3_الوصية الثالثة:السلطة</a:t>
            </a:r>
            <a:endParaRPr lang="ar-DZ" sz="2600" b="1" dirty="0"/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xmlns="" id="{DFED10E2-C09A-417F-93DA-9F581E7D70F4}"/>
              </a:ext>
            </a:extLst>
          </p:cNvPr>
          <p:cNvSpPr/>
          <p:nvPr/>
        </p:nvSpPr>
        <p:spPr>
          <a:xfrm>
            <a:off x="2699792" y="3202977"/>
            <a:ext cx="5184576" cy="43204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/>
              <a:t>4_الوصية الرابعة:اللغة</a:t>
            </a:r>
            <a:endParaRPr lang="ar-DZ" sz="2600" b="1" dirty="0"/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xmlns="" id="{116F8F8E-24D4-4A67-9C92-540C08E4969F}"/>
              </a:ext>
            </a:extLst>
          </p:cNvPr>
          <p:cNvSpPr/>
          <p:nvPr/>
        </p:nvSpPr>
        <p:spPr>
          <a:xfrm>
            <a:off x="2555776" y="3754132"/>
            <a:ext cx="5184576" cy="432048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 dirty="0"/>
              <a:t>5_الوصية </a:t>
            </a:r>
            <a:r>
              <a:rPr lang="ar-DZ" sz="2600" b="1" dirty="0" err="1"/>
              <a:t>الخامسة:الحوار</a:t>
            </a:r>
            <a:endParaRPr lang="ar-DZ" sz="2600" b="1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xmlns="" id="{1D07F54D-97D1-440A-A676-AFB6C4534B0A}"/>
              </a:ext>
            </a:extLst>
          </p:cNvPr>
          <p:cNvSpPr/>
          <p:nvPr/>
        </p:nvSpPr>
        <p:spPr>
          <a:xfrm>
            <a:off x="2267744" y="4288340"/>
            <a:ext cx="5184576" cy="43204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 dirty="0"/>
              <a:t>6_الوصية </a:t>
            </a:r>
            <a:r>
              <a:rPr lang="ar-DZ" sz="2600" b="1" dirty="0" err="1"/>
              <a:t>السادسة:العدل</a:t>
            </a:r>
            <a:r>
              <a:rPr lang="ar-DZ" sz="2600" b="1" dirty="0"/>
              <a:t> والإنصاف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xmlns="" id="{4169539E-D6D6-4629-9784-D2ED48A04381}"/>
              </a:ext>
            </a:extLst>
          </p:cNvPr>
          <p:cNvSpPr/>
          <p:nvPr/>
        </p:nvSpPr>
        <p:spPr>
          <a:xfrm>
            <a:off x="2056692" y="4822548"/>
            <a:ext cx="5184576" cy="432048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/>
              <a:t>7_الوصية السابعة:الاحترام</a:t>
            </a:r>
            <a:endParaRPr lang="ar-DZ" sz="2600" b="1" dirty="0"/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xmlns="" id="{DA1A8F50-4D5C-46B7-9980-BA28CAFD1530}"/>
              </a:ext>
            </a:extLst>
          </p:cNvPr>
          <p:cNvSpPr/>
          <p:nvPr/>
        </p:nvSpPr>
        <p:spPr>
          <a:xfrm>
            <a:off x="1907704" y="5334999"/>
            <a:ext cx="5184576" cy="432048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 dirty="0"/>
              <a:t>8_الوصية </a:t>
            </a:r>
            <a:r>
              <a:rPr lang="ar-DZ" sz="2600" b="1" dirty="0" err="1"/>
              <a:t>الثامنة:الصدق</a:t>
            </a:r>
            <a:endParaRPr lang="ar-DZ" sz="2600" b="1" dirty="0"/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xmlns="" id="{A720F061-A5B9-472A-B67D-4B641A80BD96}"/>
              </a:ext>
            </a:extLst>
          </p:cNvPr>
          <p:cNvSpPr/>
          <p:nvPr/>
        </p:nvSpPr>
        <p:spPr>
          <a:xfrm>
            <a:off x="1763688" y="5845887"/>
            <a:ext cx="5184576" cy="432048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/>
              <a:t>9_الوصية التاسعة:النظافة</a:t>
            </a:r>
            <a:endParaRPr lang="ar-DZ" sz="2600" b="1" dirty="0"/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xmlns="" id="{1530162E-2BD6-4541-8031-CCFB02493018}"/>
              </a:ext>
            </a:extLst>
          </p:cNvPr>
          <p:cNvSpPr/>
          <p:nvPr/>
        </p:nvSpPr>
        <p:spPr>
          <a:xfrm>
            <a:off x="1475656" y="6360464"/>
            <a:ext cx="5184576" cy="432048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r"/>
            <a:r>
              <a:rPr lang="ar-DZ" sz="2600" b="1"/>
              <a:t>10_الوصية العاشرة:المكانة الاجتماعية</a:t>
            </a:r>
            <a:endParaRPr lang="fr-FR" sz="2600" b="1" dirty="0"/>
          </a:p>
        </p:txBody>
      </p:sp>
    </p:spTree>
    <p:extLst>
      <p:ext uri="{BB962C8B-B14F-4D97-AF65-F5344CB8AC3E}">
        <p14:creationId xmlns:p14="http://schemas.microsoft.com/office/powerpoint/2010/main" xmlns="" val="279155384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  <p:bldP spid="4" grpId="0" animBg="1"/>
      <p:bldP spid="5" grpId="0" animBg="1"/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</p:bld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Urbain">
  <a:themeElements>
    <a:clrScheme name="Urbain">
      <a:dk1>
        <a:sysClr val="windowText" lastClr="000000"/>
      </a:dk1>
      <a:lt1>
        <a:sysClr val="window" lastClr="FFFFFF"/>
      </a:lt1>
      <a:dk2>
        <a:srgbClr val="424456"/>
      </a:dk2>
      <a:lt2>
        <a:srgbClr val="DEDEDE"/>
      </a:lt2>
      <a:accent1>
        <a:srgbClr val="53548A"/>
      </a:accent1>
      <a:accent2>
        <a:srgbClr val="438086"/>
      </a:accent2>
      <a:accent3>
        <a:srgbClr val="A04DA3"/>
      </a:accent3>
      <a:accent4>
        <a:srgbClr val="C4652D"/>
      </a:accent4>
      <a:accent5>
        <a:srgbClr val="8B5D3D"/>
      </a:accent5>
      <a:accent6>
        <a:srgbClr val="5C92B5"/>
      </a:accent6>
      <a:hlink>
        <a:srgbClr val="67AFBD"/>
      </a:hlink>
      <a:folHlink>
        <a:srgbClr val="C2A874"/>
      </a:folHlink>
    </a:clrScheme>
    <a:fontScheme name="Urbain">
      <a:majorFont>
        <a:latin typeface="Trebuchet MS"/>
        <a:ea typeface=""/>
        <a:cs typeface=""/>
        <a:font script="Jpan" typeface="HGｺﾞｼｯｸM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</a:majorFont>
      <a:minorFont>
        <a:latin typeface="Georgia"/>
        <a:ea typeface=""/>
        <a:cs typeface=""/>
        <a:font script="Jpan" typeface="HG明朝B"/>
        <a:font script="Hang" typeface="맑은 고딕"/>
        <a:font script="Hans" typeface="宋体"/>
        <a:font script="Hant" typeface="新細明體"/>
        <a:font script="Arab" typeface="Arial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Urbain">
      <a:fillStyleLst>
        <a:solidFill>
          <a:schemeClr val="phClr"/>
        </a:solidFill>
        <a:gradFill rotWithShape="1">
          <a:gsLst>
            <a:gs pos="0">
              <a:schemeClr val="phClr">
                <a:tint val="1000"/>
                <a:satMod val="255000"/>
              </a:schemeClr>
            </a:gs>
            <a:gs pos="55000">
              <a:schemeClr val="phClr">
                <a:tint val="12000"/>
                <a:satMod val="255000"/>
              </a:schemeClr>
            </a:gs>
            <a:gs pos="100000">
              <a:schemeClr val="phClr">
                <a:tint val="45000"/>
                <a:satMod val="250000"/>
              </a:schemeClr>
            </a:gs>
          </a:gsLst>
          <a:path path="circle">
            <a:fillToRect l="-40000" t="-90000" r="140000" b="190000"/>
          </a:path>
        </a:gradFill>
        <a:gradFill rotWithShape="1">
          <a:gsLst>
            <a:gs pos="0">
              <a:schemeClr val="phClr">
                <a:tint val="43000"/>
                <a:satMod val="165000"/>
              </a:schemeClr>
            </a:gs>
            <a:gs pos="55000">
              <a:schemeClr val="phClr">
                <a:tint val="83000"/>
                <a:satMod val="155000"/>
              </a:schemeClr>
            </a:gs>
            <a:gs pos="100000">
              <a:schemeClr val="phClr">
                <a:shade val="85000"/>
              </a:schemeClr>
            </a:gs>
          </a:gsLst>
          <a:path path="circle">
            <a:fillToRect l="-40000" t="-90000" r="140000" b="190000"/>
          </a:path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  <a:ln w="3175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1500" dist="254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flat" dir="t">
              <a:rot lat="0" lon="0" rev="20040000"/>
            </a:lightRig>
          </a:scene3d>
          <a:sp3d contourW="12700" prstMaterial="dkEdge">
            <a:bevelT w="25400" h="38100" prst="convex"/>
            <a:contourClr>
              <a:schemeClr val="phClr">
                <a:satMod val="115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100000">
              <a:schemeClr val="phClr">
                <a:tint val="80000"/>
                <a:satMod val="250000"/>
              </a:schemeClr>
            </a:gs>
            <a:gs pos="60000">
              <a:schemeClr val="phClr">
                <a:shade val="38000"/>
                <a:satMod val="175000"/>
              </a:schemeClr>
            </a:gs>
            <a:gs pos="0">
              <a:schemeClr val="phClr">
                <a:shade val="30000"/>
                <a:satMod val="175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48000"/>
              </a:schemeClr>
              <a:schemeClr val="phClr">
                <a:tint val="96000"/>
                <a:satMod val="150000"/>
              </a:schemeClr>
            </a:duotone>
          </a:blip>
          <a:tile tx="0" ty="0" sx="80000" sy="8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Urban</Template>
  <TotalTime>19</TotalTime>
  <Words>41</Words>
  <Application>Microsoft Office PowerPoint</Application>
  <PresentationFormat>Affichage à l'écran (4:3)</PresentationFormat>
  <Paragraphs>16</Paragraphs>
  <Slides>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2</vt:i4>
      </vt:variant>
    </vt:vector>
  </HeadingPairs>
  <TitlesOfParts>
    <vt:vector size="3" baseType="lpstr">
      <vt:lpstr>Urbain</vt:lpstr>
      <vt:lpstr>Diapositive 1</vt:lpstr>
      <vt:lpstr>Diapositive 2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Diapositive 1</dc:title>
  <dc:creator>saidi</dc:creator>
  <cp:lastModifiedBy>WIN7</cp:lastModifiedBy>
  <cp:revision>3</cp:revision>
  <dcterms:created xsi:type="dcterms:W3CDTF">2019-02-12T18:53:30Z</dcterms:created>
  <dcterms:modified xsi:type="dcterms:W3CDTF">2020-03-22T08:23:29Z</dcterms:modified>
</cp:coreProperties>
</file>