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4230236-3E98-48B1-8B62-488AA975CACE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AB77D1-A93B-41DE-98E4-1BA0143E48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0166" y="4572008"/>
            <a:ext cx="4953000" cy="1752600"/>
          </a:xfrm>
        </p:spPr>
        <p:txBody>
          <a:bodyPr>
            <a:normAutofit/>
          </a:bodyPr>
          <a:lstStyle/>
          <a:p>
            <a:pPr algn="ctr"/>
            <a:r>
              <a:rPr lang="ar-DZ" sz="2800" b="1" dirty="0" smtClean="0"/>
              <a:t>ا.د. سعيدي محمد</a:t>
            </a:r>
          </a:p>
          <a:p>
            <a:pPr algn="ctr"/>
            <a:r>
              <a:rPr lang="ar-DZ" sz="2800" b="1" dirty="0" smtClean="0"/>
              <a:t>0774056838</a:t>
            </a:r>
            <a:endParaRPr lang="fr-FR" sz="2800" b="1" dirty="0" smtClean="0"/>
          </a:p>
          <a:p>
            <a:pPr algn="ctr"/>
            <a:r>
              <a:rPr lang="fr-FR" sz="2800" b="1" dirty="0" smtClean="0"/>
              <a:t>msaidi45@yahoo.fr</a:t>
            </a:r>
            <a:endParaRPr lang="ar-DZ" sz="2800" b="1" dirty="0" smtClean="0"/>
          </a:p>
          <a:p>
            <a:pPr algn="ctr"/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1071538" y="1285861"/>
            <a:ext cx="6858048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4400" b="1" i="1" dirty="0" smtClean="0"/>
              <a:t>الوصايا العشر</a:t>
            </a:r>
            <a:endParaRPr lang="ar-DZ" sz="4400" b="1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1714480" y="2786058"/>
            <a:ext cx="492922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b="1" dirty="0" smtClean="0"/>
              <a:t>محاضرة موجهة لطلبة الدكتوراه سنة أولى علوم إنسانية واجتماعية</a:t>
            </a:r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xmlns="" id="{BC1AE896-4F56-4E7A-AD17-01B39818C9A1}"/>
              </a:ext>
            </a:extLst>
          </p:cNvPr>
          <p:cNvSpPr/>
          <p:nvPr/>
        </p:nvSpPr>
        <p:spPr>
          <a:xfrm>
            <a:off x="1187624" y="692696"/>
            <a:ext cx="6048672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800" b="1" i="1" dirty="0"/>
              <a:t>الوصايا العشر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3DB1867-B646-41F5-A2DB-3D668251235C}"/>
              </a:ext>
            </a:extLst>
          </p:cNvPr>
          <p:cNvSpPr/>
          <p:nvPr/>
        </p:nvSpPr>
        <p:spPr>
          <a:xfrm>
            <a:off x="3347864" y="1628800"/>
            <a:ext cx="5184576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 i="1" dirty="0"/>
              <a:t>1_الوصية </a:t>
            </a:r>
            <a:r>
              <a:rPr lang="ar-DZ" sz="2600" b="1" i="1" dirty="0" err="1"/>
              <a:t>الأولى:العلم</a:t>
            </a:r>
            <a:endParaRPr lang="ar-DZ" sz="2600" b="1" i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E6EFF9-ACC7-42AB-8548-DC152D999F8C}"/>
              </a:ext>
            </a:extLst>
          </p:cNvPr>
          <p:cNvSpPr/>
          <p:nvPr/>
        </p:nvSpPr>
        <p:spPr>
          <a:xfrm>
            <a:off x="3131840" y="2173945"/>
            <a:ext cx="5184576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 i="1"/>
              <a:t>2_الوصية </a:t>
            </a:r>
            <a:r>
              <a:rPr lang="ar-DZ" sz="2600" b="1"/>
              <a:t>الثانية:المنهجية</a:t>
            </a:r>
            <a:endParaRPr lang="ar-DZ" sz="26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C3414D9-8783-4E2B-86CF-CB905A415DBE}"/>
              </a:ext>
            </a:extLst>
          </p:cNvPr>
          <p:cNvSpPr/>
          <p:nvPr/>
        </p:nvSpPr>
        <p:spPr>
          <a:xfrm>
            <a:off x="2915816" y="2694240"/>
            <a:ext cx="5184576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/>
              <a:t>3_الوصية الثالثة:السلطة</a:t>
            </a:r>
            <a:endParaRPr lang="ar-DZ" sz="2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FED10E2-C09A-417F-93DA-9F581E7D70F4}"/>
              </a:ext>
            </a:extLst>
          </p:cNvPr>
          <p:cNvSpPr/>
          <p:nvPr/>
        </p:nvSpPr>
        <p:spPr>
          <a:xfrm>
            <a:off x="2699792" y="3202977"/>
            <a:ext cx="518457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/>
              <a:t>4_الوصية الرابعة:اللغة</a:t>
            </a:r>
            <a:endParaRPr lang="ar-DZ" sz="2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16F8F8E-24D4-4A67-9C92-540C08E4969F}"/>
              </a:ext>
            </a:extLst>
          </p:cNvPr>
          <p:cNvSpPr/>
          <p:nvPr/>
        </p:nvSpPr>
        <p:spPr>
          <a:xfrm>
            <a:off x="2555776" y="3754132"/>
            <a:ext cx="5184576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 dirty="0"/>
              <a:t>5_الوصية </a:t>
            </a:r>
            <a:r>
              <a:rPr lang="ar-DZ" sz="2600" b="1" dirty="0" err="1"/>
              <a:t>الخامسة:الحوار</a:t>
            </a:r>
            <a:endParaRPr lang="ar-DZ" sz="26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D07F54D-97D1-440A-A676-AFB6C4534B0A}"/>
              </a:ext>
            </a:extLst>
          </p:cNvPr>
          <p:cNvSpPr/>
          <p:nvPr/>
        </p:nvSpPr>
        <p:spPr>
          <a:xfrm>
            <a:off x="2267744" y="4288340"/>
            <a:ext cx="5184576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 dirty="0"/>
              <a:t>6_الوصية </a:t>
            </a:r>
            <a:r>
              <a:rPr lang="ar-DZ" sz="2600" b="1" dirty="0" err="1"/>
              <a:t>السادسة:العدل</a:t>
            </a:r>
            <a:r>
              <a:rPr lang="ar-DZ" sz="2600" b="1" dirty="0"/>
              <a:t> والإنصاف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169539E-D6D6-4629-9784-D2ED48A04381}"/>
              </a:ext>
            </a:extLst>
          </p:cNvPr>
          <p:cNvSpPr/>
          <p:nvPr/>
        </p:nvSpPr>
        <p:spPr>
          <a:xfrm>
            <a:off x="2056692" y="4822548"/>
            <a:ext cx="5184576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/>
              <a:t>7_الوصية السابعة:الاحترام</a:t>
            </a:r>
            <a:endParaRPr lang="ar-DZ" sz="26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A1A8F50-4D5C-46B7-9980-BA28CAFD1530}"/>
              </a:ext>
            </a:extLst>
          </p:cNvPr>
          <p:cNvSpPr/>
          <p:nvPr/>
        </p:nvSpPr>
        <p:spPr>
          <a:xfrm>
            <a:off x="1907704" y="5334999"/>
            <a:ext cx="5184576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 dirty="0"/>
              <a:t>8_الوصية </a:t>
            </a:r>
            <a:r>
              <a:rPr lang="ar-DZ" sz="2600" b="1" dirty="0" err="1"/>
              <a:t>الثامنة:الصدق</a:t>
            </a:r>
            <a:endParaRPr lang="ar-DZ" sz="2600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720F061-A5B9-472A-B67D-4B641A80BD96}"/>
              </a:ext>
            </a:extLst>
          </p:cNvPr>
          <p:cNvSpPr/>
          <p:nvPr/>
        </p:nvSpPr>
        <p:spPr>
          <a:xfrm>
            <a:off x="1763688" y="5845887"/>
            <a:ext cx="5184576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/>
              <a:t>9_الوصية التاسعة:النظافة</a:t>
            </a:r>
            <a:endParaRPr lang="ar-DZ" sz="26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530162E-2BD6-4541-8031-CCFB02493018}"/>
              </a:ext>
            </a:extLst>
          </p:cNvPr>
          <p:cNvSpPr/>
          <p:nvPr/>
        </p:nvSpPr>
        <p:spPr>
          <a:xfrm>
            <a:off x="1475656" y="6360464"/>
            <a:ext cx="5184576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600" b="1"/>
              <a:t>10_الوصية العاشرة:المكانة الاجتماعية</a:t>
            </a:r>
            <a:endParaRPr lang="fr-FR" sz="2600" b="1" dirty="0"/>
          </a:p>
        </p:txBody>
      </p:sp>
    </p:spTree>
    <p:extLst>
      <p:ext uri="{BB962C8B-B14F-4D97-AF65-F5344CB8AC3E}">
        <p14:creationId xmlns:p14="http://schemas.microsoft.com/office/powerpoint/2010/main" xmlns="" val="279155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</TotalTime>
  <Words>41</Words>
  <Application>Microsoft Office PowerPoint</Application>
  <PresentationFormat>Affichage à l'écran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Urbain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saidi</dc:creator>
  <cp:lastModifiedBy>WIN7</cp:lastModifiedBy>
  <cp:revision>3</cp:revision>
  <dcterms:created xsi:type="dcterms:W3CDTF">2019-02-12T18:53:30Z</dcterms:created>
  <dcterms:modified xsi:type="dcterms:W3CDTF">2020-03-22T08:23:29Z</dcterms:modified>
</cp:coreProperties>
</file>