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29" r:id="rId4"/>
    <p:sldId id="317" r:id="rId5"/>
    <p:sldId id="323" r:id="rId6"/>
    <p:sldId id="331" r:id="rId7"/>
    <p:sldId id="327" r:id="rId8"/>
    <p:sldId id="325" r:id="rId9"/>
    <p:sldId id="334" r:id="rId10"/>
    <p:sldId id="326" r:id="rId11"/>
    <p:sldId id="333" r:id="rId12"/>
    <p:sldId id="28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987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-16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B34278-9523-4AEB-BD97-591676D4EF57}" type="doc">
      <dgm:prSet loTypeId="urn:microsoft.com/office/officeart/2005/8/layout/radial3" loCatId="relationship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fr-FR"/>
        </a:p>
      </dgm:t>
    </dgm:pt>
    <dgm:pt modelId="{16429925-8EF9-4067-B81E-656F9D49BCE6}">
      <dgm:prSet phldrT="[Texte]"/>
      <dgm:spPr/>
      <dgm:t>
        <a:bodyPr/>
        <a:lstStyle/>
        <a:p>
          <a:r>
            <a:rPr lang="fr-FR" dirty="0" smtClean="0"/>
            <a:t>Devices &amp; People</a:t>
          </a:r>
          <a:endParaRPr lang="fr-FR" dirty="0"/>
        </a:p>
      </dgm:t>
    </dgm:pt>
    <dgm:pt modelId="{EFF256E1-D597-4404-86C9-E2B8E6FC5A13}" type="parTrans" cxnId="{528EA105-823B-4D02-B049-9E717722F984}">
      <dgm:prSet/>
      <dgm:spPr/>
      <dgm:t>
        <a:bodyPr/>
        <a:lstStyle/>
        <a:p>
          <a:endParaRPr lang="fr-FR"/>
        </a:p>
      </dgm:t>
    </dgm:pt>
    <dgm:pt modelId="{E6B869E5-208D-4E93-8EB7-30172A57035C}" type="sibTrans" cxnId="{528EA105-823B-4D02-B049-9E717722F984}">
      <dgm:prSet/>
      <dgm:spPr/>
      <dgm:t>
        <a:bodyPr/>
        <a:lstStyle/>
        <a:p>
          <a:endParaRPr lang="fr-FR"/>
        </a:p>
      </dgm:t>
    </dgm:pt>
    <dgm:pt modelId="{AF488731-9B65-43DF-9A5F-358527C8B6D3}">
      <dgm:prSet phldrT="[Texte]"/>
      <dgm:spPr/>
      <dgm:t>
        <a:bodyPr/>
        <a:lstStyle/>
        <a:p>
          <a:r>
            <a:rPr lang="fr-FR" b="1" dirty="0" smtClean="0"/>
            <a:t>Cloud Computing</a:t>
          </a:r>
          <a:endParaRPr lang="fr-FR" b="1" dirty="0"/>
        </a:p>
      </dgm:t>
    </dgm:pt>
    <dgm:pt modelId="{F99BDB33-E8BD-40E0-B84A-DF01847EA180}" type="parTrans" cxnId="{38483D21-2653-42CF-8686-42F6F9887001}">
      <dgm:prSet/>
      <dgm:spPr/>
      <dgm:t>
        <a:bodyPr/>
        <a:lstStyle/>
        <a:p>
          <a:endParaRPr lang="fr-FR"/>
        </a:p>
      </dgm:t>
    </dgm:pt>
    <dgm:pt modelId="{C8A46620-1187-46AF-8CAE-D4DCCE41044B}" type="sibTrans" cxnId="{38483D21-2653-42CF-8686-42F6F9887001}">
      <dgm:prSet/>
      <dgm:spPr/>
      <dgm:t>
        <a:bodyPr/>
        <a:lstStyle/>
        <a:p>
          <a:endParaRPr lang="fr-FR"/>
        </a:p>
      </dgm:t>
    </dgm:pt>
    <dgm:pt modelId="{1BF3541F-0B1E-401C-9DFD-879DDAC9E2F4}">
      <dgm:prSet phldrT="[Texte]"/>
      <dgm:spPr/>
      <dgm:t>
        <a:bodyPr/>
        <a:lstStyle/>
        <a:p>
          <a:r>
            <a:rPr lang="fr-FR" b="1" dirty="0" smtClean="0"/>
            <a:t>Sensors</a:t>
          </a:r>
          <a:endParaRPr lang="fr-FR" b="1" dirty="0"/>
        </a:p>
      </dgm:t>
    </dgm:pt>
    <dgm:pt modelId="{8BAEC5B1-784A-4B34-8CE9-111CFED84BB8}" type="parTrans" cxnId="{AB423596-0091-4964-B520-C427D0429422}">
      <dgm:prSet/>
      <dgm:spPr/>
      <dgm:t>
        <a:bodyPr/>
        <a:lstStyle/>
        <a:p>
          <a:endParaRPr lang="fr-FR"/>
        </a:p>
      </dgm:t>
    </dgm:pt>
    <dgm:pt modelId="{AFA89E81-682A-4ED4-B8B8-89266A95DB55}" type="sibTrans" cxnId="{AB423596-0091-4964-B520-C427D0429422}">
      <dgm:prSet/>
      <dgm:spPr/>
      <dgm:t>
        <a:bodyPr/>
        <a:lstStyle/>
        <a:p>
          <a:endParaRPr lang="fr-FR"/>
        </a:p>
      </dgm:t>
    </dgm:pt>
    <dgm:pt modelId="{034AD07C-C54C-44D7-B2C4-623C262EFF6F}">
      <dgm:prSet phldrT="[Texte]"/>
      <dgm:spPr/>
      <dgm:t>
        <a:bodyPr/>
        <a:lstStyle/>
        <a:p>
          <a:r>
            <a:rPr lang="fr-FR" b="1" dirty="0" smtClean="0"/>
            <a:t>Embedded Software</a:t>
          </a:r>
          <a:endParaRPr lang="fr-FR" b="1" dirty="0"/>
        </a:p>
      </dgm:t>
    </dgm:pt>
    <dgm:pt modelId="{FA753E8E-814D-4894-B478-373B594EEC82}" type="parTrans" cxnId="{EBD852BC-47FB-4D39-A7CE-5442148B29FE}">
      <dgm:prSet/>
      <dgm:spPr/>
      <dgm:t>
        <a:bodyPr/>
        <a:lstStyle/>
        <a:p>
          <a:endParaRPr lang="fr-FR"/>
        </a:p>
      </dgm:t>
    </dgm:pt>
    <dgm:pt modelId="{DDB152E0-7FC4-46A1-ADD4-CD6A57FE1DC2}" type="sibTrans" cxnId="{EBD852BC-47FB-4D39-A7CE-5442148B29FE}">
      <dgm:prSet/>
      <dgm:spPr/>
      <dgm:t>
        <a:bodyPr/>
        <a:lstStyle/>
        <a:p>
          <a:endParaRPr lang="fr-FR"/>
        </a:p>
      </dgm:t>
    </dgm:pt>
    <dgm:pt modelId="{6936F61A-B9A3-4B12-B263-8D20300AD2C1}">
      <dgm:prSet phldrT="[Texte]"/>
      <dgm:spPr/>
      <dgm:t>
        <a:bodyPr/>
        <a:lstStyle/>
        <a:p>
          <a:r>
            <a:rPr lang="fr-FR" b="1" dirty="0" smtClean="0"/>
            <a:t>Artificial Intelligence</a:t>
          </a:r>
          <a:endParaRPr lang="fr-FR" b="1" dirty="0"/>
        </a:p>
      </dgm:t>
    </dgm:pt>
    <dgm:pt modelId="{0A2DB868-FA7C-4BD6-83FE-6E945F59A4FC}" type="parTrans" cxnId="{C961B373-AB82-4A2C-8BDD-DACD0F1A13EF}">
      <dgm:prSet/>
      <dgm:spPr/>
      <dgm:t>
        <a:bodyPr/>
        <a:lstStyle/>
        <a:p>
          <a:endParaRPr lang="fr-FR"/>
        </a:p>
      </dgm:t>
    </dgm:pt>
    <dgm:pt modelId="{13D938FE-EAC4-4647-A1AB-8A30D3DC5773}" type="sibTrans" cxnId="{C961B373-AB82-4A2C-8BDD-DACD0F1A13EF}">
      <dgm:prSet/>
      <dgm:spPr/>
      <dgm:t>
        <a:bodyPr/>
        <a:lstStyle/>
        <a:p>
          <a:endParaRPr lang="fr-FR"/>
        </a:p>
      </dgm:t>
    </dgm:pt>
    <dgm:pt modelId="{9035496C-E64D-44B7-9847-1475D15F08CA}" type="pres">
      <dgm:prSet presAssocID="{44B34278-9523-4AEB-BD97-591676D4EF5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7B9039B-4FA8-41FF-8499-09B32112A751}" type="pres">
      <dgm:prSet presAssocID="{44B34278-9523-4AEB-BD97-591676D4EF57}" presName="radial" presStyleCnt="0">
        <dgm:presLayoutVars>
          <dgm:animLvl val="ctr"/>
        </dgm:presLayoutVars>
      </dgm:prSet>
      <dgm:spPr/>
    </dgm:pt>
    <dgm:pt modelId="{091376C6-71DD-40CA-8CFE-94A3622DA16B}" type="pres">
      <dgm:prSet presAssocID="{16429925-8EF9-4067-B81E-656F9D49BCE6}" presName="centerShape" presStyleLbl="vennNode1" presStyleIdx="0" presStyleCnt="5"/>
      <dgm:spPr/>
      <dgm:t>
        <a:bodyPr/>
        <a:lstStyle/>
        <a:p>
          <a:endParaRPr lang="fr-FR"/>
        </a:p>
      </dgm:t>
    </dgm:pt>
    <dgm:pt modelId="{AA4BADC2-6CAB-4FA2-8DF1-AB070CD3CED4}" type="pres">
      <dgm:prSet presAssocID="{AF488731-9B65-43DF-9A5F-358527C8B6D3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1C2AD33-E25F-4C83-B008-8D8B054AA642}" type="pres">
      <dgm:prSet presAssocID="{1BF3541F-0B1E-401C-9DFD-879DDAC9E2F4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365D4D5-CFC0-4ECC-8196-1DD32A468386}" type="pres">
      <dgm:prSet presAssocID="{034AD07C-C54C-44D7-B2C4-623C262EFF6F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BD8A6D-52DC-4F40-9CAD-C48CE2F39127}" type="pres">
      <dgm:prSet presAssocID="{6936F61A-B9A3-4B12-B263-8D20300AD2C1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B423596-0091-4964-B520-C427D0429422}" srcId="{16429925-8EF9-4067-B81E-656F9D49BCE6}" destId="{1BF3541F-0B1E-401C-9DFD-879DDAC9E2F4}" srcOrd="1" destOrd="0" parTransId="{8BAEC5B1-784A-4B34-8CE9-111CFED84BB8}" sibTransId="{AFA89E81-682A-4ED4-B8B8-89266A95DB55}"/>
    <dgm:cxn modelId="{528EA105-823B-4D02-B049-9E717722F984}" srcId="{44B34278-9523-4AEB-BD97-591676D4EF57}" destId="{16429925-8EF9-4067-B81E-656F9D49BCE6}" srcOrd="0" destOrd="0" parTransId="{EFF256E1-D597-4404-86C9-E2B8E6FC5A13}" sibTransId="{E6B869E5-208D-4E93-8EB7-30172A57035C}"/>
    <dgm:cxn modelId="{1C1DB045-DA3B-44DC-B34F-FFEC09CE488A}" type="presOf" srcId="{6936F61A-B9A3-4B12-B263-8D20300AD2C1}" destId="{D9BD8A6D-52DC-4F40-9CAD-C48CE2F39127}" srcOrd="0" destOrd="0" presId="urn:microsoft.com/office/officeart/2005/8/layout/radial3"/>
    <dgm:cxn modelId="{EBD852BC-47FB-4D39-A7CE-5442148B29FE}" srcId="{16429925-8EF9-4067-B81E-656F9D49BCE6}" destId="{034AD07C-C54C-44D7-B2C4-623C262EFF6F}" srcOrd="2" destOrd="0" parTransId="{FA753E8E-814D-4894-B478-373B594EEC82}" sibTransId="{DDB152E0-7FC4-46A1-ADD4-CD6A57FE1DC2}"/>
    <dgm:cxn modelId="{C961B373-AB82-4A2C-8BDD-DACD0F1A13EF}" srcId="{16429925-8EF9-4067-B81E-656F9D49BCE6}" destId="{6936F61A-B9A3-4B12-B263-8D20300AD2C1}" srcOrd="3" destOrd="0" parTransId="{0A2DB868-FA7C-4BD6-83FE-6E945F59A4FC}" sibTransId="{13D938FE-EAC4-4647-A1AB-8A30D3DC5773}"/>
    <dgm:cxn modelId="{38483D21-2653-42CF-8686-42F6F9887001}" srcId="{16429925-8EF9-4067-B81E-656F9D49BCE6}" destId="{AF488731-9B65-43DF-9A5F-358527C8B6D3}" srcOrd="0" destOrd="0" parTransId="{F99BDB33-E8BD-40E0-B84A-DF01847EA180}" sibTransId="{C8A46620-1187-46AF-8CAE-D4DCCE41044B}"/>
    <dgm:cxn modelId="{2C4BF71C-7596-406F-8AD5-C022675A5205}" type="presOf" srcId="{034AD07C-C54C-44D7-B2C4-623C262EFF6F}" destId="{3365D4D5-CFC0-4ECC-8196-1DD32A468386}" srcOrd="0" destOrd="0" presId="urn:microsoft.com/office/officeart/2005/8/layout/radial3"/>
    <dgm:cxn modelId="{42202C2C-C01C-4459-9EF0-E0B7E2844204}" type="presOf" srcId="{44B34278-9523-4AEB-BD97-591676D4EF57}" destId="{9035496C-E64D-44B7-9847-1475D15F08CA}" srcOrd="0" destOrd="0" presId="urn:microsoft.com/office/officeart/2005/8/layout/radial3"/>
    <dgm:cxn modelId="{83A2D4B8-B4A8-4F0E-8B13-77ECA2E4ED21}" type="presOf" srcId="{16429925-8EF9-4067-B81E-656F9D49BCE6}" destId="{091376C6-71DD-40CA-8CFE-94A3622DA16B}" srcOrd="0" destOrd="0" presId="urn:microsoft.com/office/officeart/2005/8/layout/radial3"/>
    <dgm:cxn modelId="{7E924512-187B-46A5-9DDB-A8C2E6123A71}" type="presOf" srcId="{1BF3541F-0B1E-401C-9DFD-879DDAC9E2F4}" destId="{A1C2AD33-E25F-4C83-B008-8D8B054AA642}" srcOrd="0" destOrd="0" presId="urn:microsoft.com/office/officeart/2005/8/layout/radial3"/>
    <dgm:cxn modelId="{777A0EDD-8E5E-4A0A-95B7-14B1F68B657E}" type="presOf" srcId="{AF488731-9B65-43DF-9A5F-358527C8B6D3}" destId="{AA4BADC2-6CAB-4FA2-8DF1-AB070CD3CED4}" srcOrd="0" destOrd="0" presId="urn:microsoft.com/office/officeart/2005/8/layout/radial3"/>
    <dgm:cxn modelId="{5AC91794-67CB-4C96-9AC7-61B8C0BA2721}" type="presParOf" srcId="{9035496C-E64D-44B7-9847-1475D15F08CA}" destId="{A7B9039B-4FA8-41FF-8499-09B32112A751}" srcOrd="0" destOrd="0" presId="urn:microsoft.com/office/officeart/2005/8/layout/radial3"/>
    <dgm:cxn modelId="{C2554C0A-673B-4B70-B82D-161E0D3B3F3D}" type="presParOf" srcId="{A7B9039B-4FA8-41FF-8499-09B32112A751}" destId="{091376C6-71DD-40CA-8CFE-94A3622DA16B}" srcOrd="0" destOrd="0" presId="urn:microsoft.com/office/officeart/2005/8/layout/radial3"/>
    <dgm:cxn modelId="{85EA6E9D-4D17-448C-A1FC-D8DDD8C74F9B}" type="presParOf" srcId="{A7B9039B-4FA8-41FF-8499-09B32112A751}" destId="{AA4BADC2-6CAB-4FA2-8DF1-AB070CD3CED4}" srcOrd="1" destOrd="0" presId="urn:microsoft.com/office/officeart/2005/8/layout/radial3"/>
    <dgm:cxn modelId="{DC2E5101-554E-4DDF-9A61-20A3B4D9768C}" type="presParOf" srcId="{A7B9039B-4FA8-41FF-8499-09B32112A751}" destId="{A1C2AD33-E25F-4C83-B008-8D8B054AA642}" srcOrd="2" destOrd="0" presId="urn:microsoft.com/office/officeart/2005/8/layout/radial3"/>
    <dgm:cxn modelId="{1F523445-EDD0-4972-BD52-0CE2DC1DA93A}" type="presParOf" srcId="{A7B9039B-4FA8-41FF-8499-09B32112A751}" destId="{3365D4D5-CFC0-4ECC-8196-1DD32A468386}" srcOrd="3" destOrd="0" presId="urn:microsoft.com/office/officeart/2005/8/layout/radial3"/>
    <dgm:cxn modelId="{E735C81C-DFDC-4C64-B468-2718E48C6655}" type="presParOf" srcId="{A7B9039B-4FA8-41FF-8499-09B32112A751}" destId="{D9BD8A6D-52DC-4F40-9CAD-C48CE2F39127}" srcOrd="4" destOrd="0" presId="urn:microsoft.com/office/officeart/2005/8/layout/radial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A80D6EB4-6316-4BD4-9779-1C793C88E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F7516D1-CC67-491A-A475-E2E321DE7470}"/>
              </a:ext>
            </a:extLst>
          </p:cNvPr>
          <p:cNvSpPr/>
          <p:nvPr userDrawn="1"/>
        </p:nvSpPr>
        <p:spPr>
          <a:xfrm>
            <a:off x="0" y="3667328"/>
            <a:ext cx="12192000" cy="31906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38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4496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446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5281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24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3966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88646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2778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="" xmlns:a16="http://schemas.microsoft.com/office/drawing/2014/main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97A4111-AC59-4D68-8289-087F5555D1FB}"/>
              </a:ext>
            </a:extLst>
          </p:cNvPr>
          <p:cNvSpPr/>
          <p:nvPr userDrawn="1"/>
        </p:nvSpPr>
        <p:spPr>
          <a:xfrm>
            <a:off x="-3" y="0"/>
            <a:ext cx="12192003" cy="3990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="" xmlns:a16="http://schemas.microsoft.com/office/drawing/2014/main" id="{529213A9-205F-4B47-85D1-86A4CF8B41E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900571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="" xmlns:a16="http://schemas.microsoft.com/office/drawing/2014/main" id="{5C91274C-B4D1-4A27-943A-E9426420327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628015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34896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="" xmlns:a16="http://schemas.microsoft.com/office/drawing/2014/main" id="{3416C541-C19F-450D-88B8-31264A63C057}"/>
              </a:ext>
            </a:extLst>
          </p:cNvPr>
          <p:cNvGrpSpPr/>
          <p:nvPr userDrawn="1"/>
        </p:nvGrpSpPr>
        <p:grpSpPr>
          <a:xfrm>
            <a:off x="3413850" y="1727960"/>
            <a:ext cx="2134178" cy="3686307"/>
            <a:chOff x="2188487" y="1844824"/>
            <a:chExt cx="1980000" cy="3420000"/>
          </a:xfrm>
        </p:grpSpPr>
        <p:sp>
          <p:nvSpPr>
            <p:cNvPr id="10" name="Rounded Rectangle 13">
              <a:extLst>
                <a:ext uri="{FF2B5EF4-FFF2-40B4-BE49-F238E27FC236}">
                  <a16:creationId xmlns="" xmlns:a16="http://schemas.microsoft.com/office/drawing/2014/main" id="{F28ADE49-EABF-4A45-8AFD-D583872D5EF7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="" xmlns:a16="http://schemas.microsoft.com/office/drawing/2014/main" id="{0EE66AE6-BD54-46FF-BFF8-F4F5052A0336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">
              <a:extLst>
                <a:ext uri="{FF2B5EF4-FFF2-40B4-BE49-F238E27FC236}">
                  <a16:creationId xmlns="" xmlns:a16="http://schemas.microsoft.com/office/drawing/2014/main" id="{16B2E278-7F12-411C-A66B-4E8311A0AA6B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13" name="Oval 15">
                <a:extLst>
                  <a:ext uri="{FF2B5EF4-FFF2-40B4-BE49-F238E27FC236}">
                    <a16:creationId xmlns="" xmlns:a16="http://schemas.microsoft.com/office/drawing/2014/main" id="{880912B7-BAFE-4530-B3E2-658A4CC93EA5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6">
                <a:extLst>
                  <a:ext uri="{FF2B5EF4-FFF2-40B4-BE49-F238E27FC236}">
                    <a16:creationId xmlns="" xmlns:a16="http://schemas.microsoft.com/office/drawing/2014/main" id="{D4E578DE-6FBB-45BA-AA90-B7C5BFB60FD8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5" name="Picture Placeholder 9">
            <a:extLst>
              <a:ext uri="{FF2B5EF4-FFF2-40B4-BE49-F238E27FC236}">
                <a16:creationId xmlns="" xmlns:a16="http://schemas.microsoft.com/office/drawing/2014/main" id="{EB8BC53A-6DA7-4829-9A2F-14557FE1D7E4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586877" y="2115101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2">
            <a:extLst>
              <a:ext uri="{FF2B5EF4-FFF2-40B4-BE49-F238E27FC236}">
                <a16:creationId xmlns="" xmlns:a16="http://schemas.microsoft.com/office/drawing/2014/main" id="{4C198FF6-4BAB-454F-B36D-BFC618E02928}"/>
              </a:ext>
            </a:extLst>
          </p:cNvPr>
          <p:cNvGrpSpPr/>
          <p:nvPr userDrawn="1"/>
        </p:nvGrpSpPr>
        <p:grpSpPr>
          <a:xfrm>
            <a:off x="6643974" y="1727960"/>
            <a:ext cx="2134178" cy="3686307"/>
            <a:chOff x="4897447" y="1844824"/>
            <a:chExt cx="1980000" cy="3420000"/>
          </a:xfrm>
        </p:grpSpPr>
        <p:sp>
          <p:nvSpPr>
            <p:cNvPr id="17" name="Rounded Rectangle 30">
              <a:extLst>
                <a:ext uri="{FF2B5EF4-FFF2-40B4-BE49-F238E27FC236}">
                  <a16:creationId xmlns="" xmlns:a16="http://schemas.microsoft.com/office/drawing/2014/main" id="{327C6189-5814-41F6-8E57-B52ED4BAD615}"/>
                </a:ext>
              </a:extLst>
            </p:cNvPr>
            <p:cNvSpPr/>
            <p:nvPr userDrawn="1"/>
          </p:nvSpPr>
          <p:spPr>
            <a:xfrm>
              <a:off x="489744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="" xmlns:a16="http://schemas.microsoft.com/office/drawing/2014/main" id="{6BB7F0A7-CC2D-4583-914D-D6C31A57CD04}"/>
                </a:ext>
              </a:extLst>
            </p:cNvPr>
            <p:cNvSpPr/>
            <p:nvPr userDrawn="1"/>
          </p:nvSpPr>
          <p:spPr>
            <a:xfrm>
              <a:off x="5739521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32">
              <a:extLst>
                <a:ext uri="{FF2B5EF4-FFF2-40B4-BE49-F238E27FC236}">
                  <a16:creationId xmlns="" xmlns:a16="http://schemas.microsoft.com/office/drawing/2014/main" id="{C9FC167E-F954-46E7-90DD-9CFE5810AAD7}"/>
                </a:ext>
              </a:extLst>
            </p:cNvPr>
            <p:cNvGrpSpPr/>
            <p:nvPr userDrawn="1"/>
          </p:nvGrpSpPr>
          <p:grpSpPr>
            <a:xfrm>
              <a:off x="5753678" y="4862119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20" name="Oval 33">
                <a:extLst>
                  <a:ext uri="{FF2B5EF4-FFF2-40B4-BE49-F238E27FC236}">
                    <a16:creationId xmlns="" xmlns:a16="http://schemas.microsoft.com/office/drawing/2014/main" id="{437FD994-E6E6-4E11-A918-9DE141FE1761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34">
                <a:extLst>
                  <a:ext uri="{FF2B5EF4-FFF2-40B4-BE49-F238E27FC236}">
                    <a16:creationId xmlns="" xmlns:a16="http://schemas.microsoft.com/office/drawing/2014/main" id="{8CE63A71-4087-4780-9C43-230A8930C48E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3" name="Picture Placeholder 9">
            <a:extLst>
              <a:ext uri="{FF2B5EF4-FFF2-40B4-BE49-F238E27FC236}">
                <a16:creationId xmlns="" xmlns:a16="http://schemas.microsoft.com/office/drawing/2014/main" id="{2F232C40-D3F8-4CDD-AF94-D276AEA2E48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16063" y="209615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="" xmlns:a16="http://schemas.microsoft.com/office/drawing/2014/main" id="{5B0E5326-A18A-427C-A9B5-AE03EEAFB683}"/>
              </a:ext>
            </a:extLst>
          </p:cNvPr>
          <p:cNvSpPr/>
          <p:nvPr userDrawn="1"/>
        </p:nvSpPr>
        <p:spPr>
          <a:xfrm>
            <a:off x="0" y="5855038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02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>
            <a:extLst>
              <a:ext uri="{FF2B5EF4-FFF2-40B4-BE49-F238E27FC236}">
                <a16:creationId xmlns="" xmlns:a16="http://schemas.microsoft.com/office/drawing/2014/main" id="{E26ECD6E-9DEE-4A2B-B5DD-A1228882C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5" name="Picture 3" descr="E:\002-KIMS BUSINESS\007-02-MaxPPT-Contents\150902-com-Global-Laptop\mo900.png">
            <a:extLst>
              <a:ext uri="{FF2B5EF4-FFF2-40B4-BE49-F238E27FC236}">
                <a16:creationId xmlns="" xmlns:a16="http://schemas.microsoft.com/office/drawing/2014/main" id="{ED3DE11E-BD5D-4B9D-948E-59777A4C49D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F65EA7C3-C127-4FEF-998A-380766830A9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="" xmlns:a16="http://schemas.microsoft.com/office/drawing/2014/main" id="{44AC1258-BCFC-4466-A293-80A95F8CF2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788309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B256CF63-2A59-478C-8FAC-4D0742B889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4927" y="0"/>
            <a:ext cx="7267073" cy="6858000"/>
          </a:xfrm>
          <a:custGeom>
            <a:avLst/>
            <a:gdLst>
              <a:gd name="connsiteX0" fmla="*/ 3064609 w 7267073"/>
              <a:gd name="connsiteY0" fmla="*/ 0 h 6858000"/>
              <a:gd name="connsiteX1" fmla="*/ 7267073 w 7267073"/>
              <a:gd name="connsiteY1" fmla="*/ 0 h 6858000"/>
              <a:gd name="connsiteX2" fmla="*/ 7267073 w 7267073"/>
              <a:gd name="connsiteY2" fmla="*/ 6858000 h 6858000"/>
              <a:gd name="connsiteX3" fmla="*/ 0 w 72670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7073" h="6858000">
                <a:moveTo>
                  <a:pt x="3064609" y="0"/>
                </a:moveTo>
                <a:lnTo>
                  <a:pt x="7267073" y="0"/>
                </a:lnTo>
                <a:lnTo>
                  <a:pt x="72670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76534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D3245653-BD79-43BE-9416-81B7DEA6FD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6400777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1 h 6858000"/>
              <a:gd name="connsiteX3" fmla="*/ 5791223 w 12191999"/>
              <a:gd name="connsiteY3" fmla="*/ 6858000 h 6858000"/>
              <a:gd name="connsiteX4" fmla="*/ 0 w 1219199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6858000">
                <a:moveTo>
                  <a:pt x="6400777" y="0"/>
                </a:moveTo>
                <a:lnTo>
                  <a:pt x="12191999" y="0"/>
                </a:lnTo>
                <a:lnTo>
                  <a:pt x="12191999" y="1"/>
                </a:lnTo>
                <a:lnTo>
                  <a:pt x="579122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84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9">
            <a:extLst>
              <a:ext uri="{FF2B5EF4-FFF2-40B4-BE49-F238E27FC236}">
                <a16:creationId xmlns="" xmlns:a16="http://schemas.microsoft.com/office/drawing/2014/main" id="{721FF661-E1BF-44AB-AE42-30299A0C280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155850" cy="6858000"/>
          </a:xfrm>
          <a:custGeom>
            <a:avLst/>
            <a:gdLst>
              <a:gd name="connsiteX0" fmla="*/ 0 w 7155850"/>
              <a:gd name="connsiteY0" fmla="*/ 3024930 h 6858000"/>
              <a:gd name="connsiteX1" fmla="*/ 2358530 w 7155850"/>
              <a:gd name="connsiteY1" fmla="*/ 6858000 h 6858000"/>
              <a:gd name="connsiteX2" fmla="*/ 1329860 w 7155850"/>
              <a:gd name="connsiteY2" fmla="*/ 6858000 h 6858000"/>
              <a:gd name="connsiteX3" fmla="*/ 0 w 7155850"/>
              <a:gd name="connsiteY3" fmla="*/ 4691859 h 6858000"/>
              <a:gd name="connsiteX4" fmla="*/ 1 w 7155850"/>
              <a:gd name="connsiteY4" fmla="*/ 397145 h 6858000"/>
              <a:gd name="connsiteX5" fmla="*/ 3459898 w 7155850"/>
              <a:gd name="connsiteY5" fmla="*/ 6020152 h 6858000"/>
              <a:gd name="connsiteX6" fmla="*/ 2945517 w 7155850"/>
              <a:gd name="connsiteY6" fmla="*/ 6858000 h 6858000"/>
              <a:gd name="connsiteX7" fmla="*/ 1 w 7155850"/>
              <a:gd name="connsiteY7" fmla="*/ 2060197 h 6858000"/>
              <a:gd name="connsiteX8" fmla="*/ 396861 w 7155850"/>
              <a:gd name="connsiteY8" fmla="*/ 0 h 6858000"/>
              <a:gd name="connsiteX9" fmla="*/ 7155850 w 7155850"/>
              <a:gd name="connsiteY9" fmla="*/ 0 h 6858000"/>
              <a:gd name="connsiteX10" fmla="*/ 3780151 w 7155850"/>
              <a:gd name="connsiteY10" fmla="*/ 54985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55850" h="6858000">
                <a:moveTo>
                  <a:pt x="0" y="3024930"/>
                </a:moveTo>
                <a:lnTo>
                  <a:pt x="2358530" y="6858000"/>
                </a:lnTo>
                <a:lnTo>
                  <a:pt x="1329860" y="6858000"/>
                </a:lnTo>
                <a:lnTo>
                  <a:pt x="0" y="4691859"/>
                </a:lnTo>
                <a:close/>
                <a:moveTo>
                  <a:pt x="1" y="397145"/>
                </a:moveTo>
                <a:lnTo>
                  <a:pt x="3459898" y="6020152"/>
                </a:lnTo>
                <a:lnTo>
                  <a:pt x="2945517" y="6858000"/>
                </a:lnTo>
                <a:lnTo>
                  <a:pt x="1" y="2060197"/>
                </a:lnTo>
                <a:close/>
                <a:moveTo>
                  <a:pt x="396861" y="0"/>
                </a:moveTo>
                <a:lnTo>
                  <a:pt x="7155850" y="0"/>
                </a:lnTo>
                <a:lnTo>
                  <a:pt x="3780151" y="5498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097280" anchor="t">
            <a:noAutofit/>
          </a:bodyPr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06441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9362" y="389541"/>
            <a:ext cx="6078918" cy="6078918"/>
          </a:xfrm>
          <a:prstGeom prst="diamond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05365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=""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B248F514-64E6-478F-BD5B-2F5FF8194E9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04680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AD9F10B1-4908-4FDA-BFB4-BCD570CDCB9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3611864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="" xmlns:a16="http://schemas.microsoft.com/office/drawing/2014/main" id="{7A18808D-4787-4529-A142-029C02C56371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6319048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="" xmlns:a16="http://schemas.microsoft.com/office/drawing/2014/main" id="{D5106DBC-8A8E-4A2C-9FCB-D57D9E77722B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026232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47129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73" r:id="rId3"/>
    <p:sldLayoutId id="2147483668" r:id="rId4"/>
    <p:sldLayoutId id="2147483670" r:id="rId5"/>
    <p:sldLayoutId id="2147483669" r:id="rId6"/>
    <p:sldLayoutId id="2147483671" r:id="rId7"/>
    <p:sldLayoutId id="2147483672" r:id="rId8"/>
    <p:sldLayoutId id="2147483674" r:id="rId9"/>
    <p:sldLayoutId id="2147483680" r:id="rId10"/>
    <p:sldLayoutId id="2147483684" r:id="rId11"/>
    <p:sldLayoutId id="2147483665" r:id="rId12"/>
    <p:sldLayoutId id="2147483683" r:id="rId13"/>
    <p:sldLayoutId id="2147483682" r:id="rId14"/>
    <p:sldLayoutId id="2147483681" r:id="rId15"/>
    <p:sldLayoutId id="2147483679" r:id="rId16"/>
    <p:sldLayoutId id="2147483678" r:id="rId17"/>
    <p:sldLayoutId id="2147483677" r:id="rId18"/>
    <p:sldLayoutId id="2147483676" r:id="rId19"/>
    <p:sldLayoutId id="2147483675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roblématiq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0535" y="2661159"/>
            <a:ext cx="1363716" cy="111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 3" descr="0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5" y="574768"/>
            <a:ext cx="8608422" cy="5839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3FDB1076-7CAA-4A2C-93BD-B9BDC464E920}"/>
              </a:ext>
            </a:extLst>
          </p:cNvPr>
          <p:cNvSpPr txBox="1"/>
          <p:nvPr/>
        </p:nvSpPr>
        <p:spPr>
          <a:xfrm>
            <a:off x="4245427" y="4665892"/>
            <a:ext cx="704088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altLang="ko-KR" sz="4800" dirty="0" smtClean="0">
                <a:solidFill>
                  <a:schemeClr val="bg1"/>
                </a:solidFill>
                <a:cs typeface="Arial" pitchFamily="34" charset="0"/>
              </a:rPr>
              <a:t>The Internet of </a:t>
            </a:r>
            <a:r>
              <a:rPr lang="fr-FR" altLang="ko-KR" sz="4800" dirty="0" err="1" smtClean="0">
                <a:solidFill>
                  <a:schemeClr val="bg1"/>
                </a:solidFill>
                <a:cs typeface="Arial" pitchFamily="34" charset="0"/>
              </a:rPr>
              <a:t>Things</a:t>
            </a:r>
            <a:endParaRPr lang="ko-KR" altLang="en-US" sz="4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572CC02-C48B-46EC-AFB2-287D413B097B}"/>
              </a:ext>
            </a:extLst>
          </p:cNvPr>
          <p:cNvGrpSpPr/>
          <p:nvPr/>
        </p:nvGrpSpPr>
        <p:grpSpPr>
          <a:xfrm rot="10800000">
            <a:off x="1064346" y="498479"/>
            <a:ext cx="3634011" cy="1097280"/>
            <a:chOff x="8230329" y="5360525"/>
            <a:chExt cx="3634011" cy="1097280"/>
          </a:xfrm>
        </p:grpSpPr>
        <p:sp>
          <p:nvSpPr>
            <p:cNvPr id="2" name="Rectangle 1">
              <a:extLst>
                <a:ext uri="{FF2B5EF4-FFF2-40B4-BE49-F238E27FC236}">
                  <a16:creationId xmlns="" xmlns:a16="http://schemas.microsoft.com/office/drawing/2014/main" id="{E36C07F8-24DD-4BA6-9092-8D41252A9213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729E8BAB-E2C5-4A59-A969-FC77F18BAD4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C7FEC4FF-3B18-4C32-880D-24AF445B4CD5}"/>
              </a:ext>
            </a:extLst>
          </p:cNvPr>
          <p:cNvSpPr/>
          <p:nvPr/>
        </p:nvSpPr>
        <p:spPr>
          <a:xfrm>
            <a:off x="1497228" y="48733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="" xmlns:a16="http://schemas.microsoft.com/office/drawing/2014/main" id="{E50EA38B-23FC-4E7A-B7AA-8E3D0D22FD4D}"/>
              </a:ext>
            </a:extLst>
          </p:cNvPr>
          <p:cNvSpPr/>
          <p:nvPr/>
        </p:nvSpPr>
        <p:spPr>
          <a:xfrm>
            <a:off x="9221111" y="3145089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="" xmlns:a16="http://schemas.microsoft.com/office/drawing/2014/main" id="{6DC3E00E-BC60-47A6-ACFF-D2A128A9F524}"/>
              </a:ext>
            </a:extLst>
          </p:cNvPr>
          <p:cNvSpPr/>
          <p:nvPr/>
        </p:nvSpPr>
        <p:spPr>
          <a:xfrm>
            <a:off x="6087497" y="3581675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="" xmlns:a16="http://schemas.microsoft.com/office/drawing/2014/main" id="{5AFF7729-CFFB-4020-A705-E805834C0FFB}"/>
              </a:ext>
            </a:extLst>
          </p:cNvPr>
          <p:cNvSpPr/>
          <p:nvPr/>
        </p:nvSpPr>
        <p:spPr>
          <a:xfrm>
            <a:off x="5637057" y="5661529"/>
            <a:ext cx="436586" cy="436586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="" xmlns:a16="http://schemas.microsoft.com/office/drawing/2014/main" id="{9B3B3BA0-ACCE-4843-9FF5-CACAE6C136CA}"/>
              </a:ext>
            </a:extLst>
          </p:cNvPr>
          <p:cNvGrpSpPr/>
          <p:nvPr/>
        </p:nvGrpSpPr>
        <p:grpSpPr>
          <a:xfrm>
            <a:off x="7493643" y="4581508"/>
            <a:ext cx="3643536" cy="1106806"/>
            <a:chOff x="8230329" y="5360525"/>
            <a:chExt cx="3643536" cy="1106806"/>
          </a:xfrm>
        </p:grpSpPr>
        <p:sp>
          <p:nvSpPr>
            <p:cNvPr id="35" name="Rectangle 34">
              <a:extLst>
                <a:ext uri="{FF2B5EF4-FFF2-40B4-BE49-F238E27FC236}">
                  <a16:creationId xmlns="" xmlns:a16="http://schemas.microsoft.com/office/drawing/2014/main" id="{4FEDFB08-2847-47BC-812C-7E8BEE80C723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="" xmlns:a16="http://schemas.microsoft.com/office/drawing/2014/main" id="{A2D24F03-F961-4F44-B1CE-1D5D0F7A691A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iamond 21">
            <a:extLst>
              <a:ext uri="{FF2B5EF4-FFF2-40B4-BE49-F238E27FC236}">
                <a16:creationId xmlns="" xmlns:a16="http://schemas.microsoft.com/office/drawing/2014/main" id="{0CAE8180-B2E6-44FE-89C1-0A88EF32B703}"/>
              </a:ext>
            </a:extLst>
          </p:cNvPr>
          <p:cNvSpPr/>
          <p:nvPr/>
        </p:nvSpPr>
        <p:spPr>
          <a:xfrm>
            <a:off x="4460575" y="1329446"/>
            <a:ext cx="532626" cy="532626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="" xmlns:a16="http://schemas.microsoft.com/office/drawing/2014/main" id="{FACFFFBF-F513-4171-A2F1-660E586D1529}"/>
              </a:ext>
            </a:extLst>
          </p:cNvPr>
          <p:cNvSpPr/>
          <p:nvPr/>
        </p:nvSpPr>
        <p:spPr>
          <a:xfrm>
            <a:off x="10782590" y="5738553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874405D2-8C3E-406F-B39E-380FF0437A16}"/>
              </a:ext>
            </a:extLst>
          </p:cNvPr>
          <p:cNvGrpSpPr/>
          <p:nvPr/>
        </p:nvGrpSpPr>
        <p:grpSpPr>
          <a:xfrm>
            <a:off x="2152142" y="784526"/>
            <a:ext cx="2620319" cy="525185"/>
            <a:chOff x="1612709" y="1258934"/>
            <a:chExt cx="2620319" cy="525185"/>
          </a:xfrm>
        </p:grpSpPr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06459C8E-9B2C-4EA7-A6CD-1F078E045F51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7E611548-7B7B-4073-88EA-9417120F7704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1A282257-C059-455D-8C25-02EB60353EC2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FE9CC13D-BF56-4816-B845-338F849F09AE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820CCD1A-1935-4548-B37A-BF970583EEB8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CF545B7A-CD6D-4600-A6DC-AC1073708340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8F0185C9-BE30-4E65-B113-E921386AB6DF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="" xmlns:a16="http://schemas.microsoft.com/office/drawing/2014/main" id="{FB3E2D0B-DDD8-4EEC-B463-912F68359E68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="" xmlns:a16="http://schemas.microsoft.com/office/drawing/2014/main" id="{35E34903-88D8-4BAA-B175-DC5E85CD3F9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="" xmlns:a16="http://schemas.microsoft.com/office/drawing/2014/main" id="{09E12805-2E06-4AFC-8C32-D944A5B1CDA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="" xmlns:a16="http://schemas.microsoft.com/office/drawing/2014/main" id="{2E6BBE8C-58B8-41FE-9D83-B3FD1EF3A890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="" xmlns:a16="http://schemas.microsoft.com/office/drawing/2014/main" id="{E8601E4E-7573-4036-8BA0-C5D5F54862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="" xmlns:a16="http://schemas.microsoft.com/office/drawing/2014/main" id="{2B812893-DC43-4F70-9E22-617F7C40707C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="" xmlns:a16="http://schemas.microsoft.com/office/drawing/2014/main" id="{852714A1-B043-4C72-9565-F337EA7F6977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="" xmlns:a16="http://schemas.microsoft.com/office/drawing/2014/main" id="{384319DC-51BF-407C-80A0-C9FE13CB755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="" xmlns:a16="http://schemas.microsoft.com/office/drawing/2014/main" id="{92CD93FA-1821-442B-91D5-0979DE4E950F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="" xmlns:a16="http://schemas.microsoft.com/office/drawing/2014/main" id="{1A70C58B-5D36-4447-ACA6-F8F526146088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="" xmlns:a16="http://schemas.microsoft.com/office/drawing/2014/main" id="{3AC2A169-E29A-411E-86F9-33494C79D0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="" xmlns:a16="http://schemas.microsoft.com/office/drawing/2014/main" id="{572753AE-3A87-44B4-A2FE-A6A708759737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="" xmlns:a16="http://schemas.microsoft.com/office/drawing/2014/main" id="{3C052306-B275-4A41-BD0F-C784A5C9E5F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="" xmlns:a16="http://schemas.microsoft.com/office/drawing/2014/main" id="{24485376-1239-476E-A520-63229E452A8B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="" xmlns:a16="http://schemas.microsoft.com/office/drawing/2014/main" id="{E57D6D50-1B6B-4A8F-9DD5-04FA7EE4A7CC}"/>
              </a:ext>
            </a:extLst>
          </p:cNvPr>
          <p:cNvGrpSpPr/>
          <p:nvPr/>
        </p:nvGrpSpPr>
        <p:grpSpPr>
          <a:xfrm>
            <a:off x="9524580" y="3190875"/>
            <a:ext cx="2620319" cy="525185"/>
            <a:chOff x="1612709" y="1258934"/>
            <a:chExt cx="2620319" cy="525185"/>
          </a:xfrm>
        </p:grpSpPr>
        <p:sp>
          <p:nvSpPr>
            <p:cNvPr id="115" name="Freeform: Shape 114">
              <a:extLst>
                <a:ext uri="{FF2B5EF4-FFF2-40B4-BE49-F238E27FC236}">
                  <a16:creationId xmlns="" xmlns:a16="http://schemas.microsoft.com/office/drawing/2014/main" id="{D59C00BA-A39F-4D7E-889E-B25842CA53A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="" xmlns:a16="http://schemas.microsoft.com/office/drawing/2014/main" id="{57C448EB-B79D-41BA-9646-AB0B71CFBDE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="" xmlns:a16="http://schemas.microsoft.com/office/drawing/2014/main" id="{0D48E348-4F2D-46A6-B15F-1DE62033A54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="" xmlns:a16="http://schemas.microsoft.com/office/drawing/2014/main" id="{4F2318FA-7F9A-4941-B427-8327B3099DC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="" xmlns:a16="http://schemas.microsoft.com/office/drawing/2014/main" id="{11D17FE1-56BD-42C8-958C-3791EF3452C7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="" xmlns:a16="http://schemas.microsoft.com/office/drawing/2014/main" id="{B324662D-172B-481B-AE07-481FBD3C1BFE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="" xmlns:a16="http://schemas.microsoft.com/office/drawing/2014/main" id="{FF764CF5-6156-49B3-9C0B-64CA00896F3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="" xmlns:a16="http://schemas.microsoft.com/office/drawing/2014/main" id="{E35E758D-E385-487B-8C28-EB51C7D0FFA2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="" xmlns:a16="http://schemas.microsoft.com/office/drawing/2014/main" id="{8B9FCEC6-F04C-470F-9EF7-8D5EB466AD2C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="" xmlns:a16="http://schemas.microsoft.com/office/drawing/2014/main" id="{B2F82922-3FBB-480C-9EC0-EA9981CF9844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="" xmlns:a16="http://schemas.microsoft.com/office/drawing/2014/main" id="{353444EA-7B1F-472A-B91F-97AA048D32B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="" xmlns:a16="http://schemas.microsoft.com/office/drawing/2014/main" id="{1B8C623E-ACA6-46CC-BBBF-EBB8DCF1F00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="" xmlns:a16="http://schemas.microsoft.com/office/drawing/2014/main" id="{C6392E33-123F-4FA4-93CF-E229273CB8D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="" xmlns:a16="http://schemas.microsoft.com/office/drawing/2014/main" id="{383FF851-9ECB-4E64-8B05-0F2D6B20B763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="" xmlns:a16="http://schemas.microsoft.com/office/drawing/2014/main" id="{F428B28F-5100-4B29-A291-4A2617AB0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="" xmlns:a16="http://schemas.microsoft.com/office/drawing/2014/main" id="{B5E4AD8D-C5A2-4F29-B10A-6FACA727D5E8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="" xmlns:a16="http://schemas.microsoft.com/office/drawing/2014/main" id="{99A3C00B-F733-4775-A82A-E37134C6570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="" xmlns:a16="http://schemas.microsoft.com/office/drawing/2014/main" id="{470FFB39-45C0-4D9A-84C4-694F1D9C968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="" xmlns:a16="http://schemas.microsoft.com/office/drawing/2014/main" id="{2E56C65A-2633-43DD-B150-89E78EF4A80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="" xmlns:a16="http://schemas.microsoft.com/office/drawing/2014/main" id="{E6C67CA1-0189-470B-92A3-633CB976CF6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="" xmlns:a16="http://schemas.microsoft.com/office/drawing/2014/main" id="{160FDA22-62F7-4D95-95E9-485433E52D0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0775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638698" y="444139"/>
            <a:ext cx="926156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The Internet of Things …</a:t>
            </a:r>
          </a:p>
          <a:p>
            <a:pPr algn="ctr"/>
            <a:endParaRPr lang="en-US" sz="2600" dirty="0" smtClean="0">
              <a:solidFill>
                <a:srgbClr val="FFC000"/>
              </a:solidFill>
            </a:endParaRP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The connection of devices — any devices — to the internet.</a:t>
            </a:r>
          </a:p>
          <a:p>
            <a:r>
              <a:rPr lang="en-US" sz="2600" dirty="0" smtClean="0">
                <a:solidFill>
                  <a:schemeClr val="bg1"/>
                </a:solidFill>
              </a:rPr>
              <a:t>		</a:t>
            </a: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 Using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embedded software</a:t>
            </a:r>
            <a:r>
              <a:rPr lang="en-US" sz="2600" dirty="0" smtClean="0">
                <a:solidFill>
                  <a:schemeClr val="bg1"/>
                </a:solidFill>
              </a:rPr>
              <a:t> and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sensors</a:t>
            </a:r>
            <a:r>
              <a:rPr lang="en-US" sz="26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To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collect</a:t>
            </a:r>
            <a:r>
              <a:rPr lang="en-US" sz="2600" dirty="0" smtClean="0">
                <a:solidFill>
                  <a:schemeClr val="bg1"/>
                </a:solidFill>
              </a:rPr>
              <a:t> and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exchange</a:t>
            </a:r>
            <a:r>
              <a:rPr lang="en-US" sz="2600" dirty="0" smtClean="0">
                <a:solidFill>
                  <a:schemeClr val="bg1"/>
                </a:solidFill>
              </a:rPr>
              <a:t> data with one another.</a:t>
            </a:r>
          </a:p>
          <a:p>
            <a:pPr algn="ctr"/>
            <a:endParaRPr lang="en-US" sz="26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en-US" sz="26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sz="26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9817" y="522516"/>
            <a:ext cx="88958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With </a:t>
            </a:r>
            <a:r>
              <a:rPr lang="en-US" sz="2600" dirty="0" err="1" smtClean="0">
                <a:solidFill>
                  <a:srgbClr val="FFC000"/>
                </a:solidFill>
              </a:rPr>
              <a:t>IoT</a:t>
            </a:r>
            <a:r>
              <a:rPr lang="en-US" sz="2600" dirty="0" smtClean="0">
                <a:solidFill>
                  <a:srgbClr val="FFC000"/>
                </a:solidFill>
              </a:rPr>
              <a:t> …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We can teach objects to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respond to physical stimulus 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presence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motion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vocal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commands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eyeball</a:t>
            </a:r>
            <a:r>
              <a:rPr lang="en-US" sz="2600" dirty="0" smtClean="0">
                <a:solidFill>
                  <a:schemeClr val="bg1"/>
                </a:solidFill>
              </a:rPr>
              <a:t> </a:t>
            </a:r>
            <a:r>
              <a:rPr lang="en-US" sz="2600" dirty="0" smtClean="0">
                <a:solidFill>
                  <a:schemeClr val="bg2">
                    <a:lumMod val="50000"/>
                  </a:schemeClr>
                </a:solidFill>
              </a:rPr>
              <a:t>tracking</a:t>
            </a:r>
            <a:r>
              <a:rPr lang="en-US" sz="2600" dirty="0" smtClean="0">
                <a:solidFill>
                  <a:schemeClr val="bg1"/>
                </a:solidFill>
              </a:rPr>
              <a:t>, 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  <a:p>
            <a:pPr algn="ctr"/>
            <a:r>
              <a:rPr lang="en-US" sz="2600" dirty="0" smtClean="0">
                <a:solidFill>
                  <a:schemeClr val="bg1"/>
                </a:solidFill>
              </a:rPr>
              <a:t>and even 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autonomic physiological behaviors</a:t>
            </a:r>
            <a:r>
              <a:rPr lang="en-US" sz="2600" dirty="0" smtClean="0">
                <a:solidFill>
                  <a:schemeClr val="bg1"/>
                </a:solidFill>
              </a:rPr>
              <a:t> such as heart rate or sleep patterns.</a:t>
            </a:r>
          </a:p>
          <a:p>
            <a:pPr algn="ctr"/>
            <a:endParaRPr lang="en-US" sz="26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6"/>
          <p:cNvSpPr txBox="1">
            <a:spLocks/>
          </p:cNvSpPr>
          <p:nvPr/>
        </p:nvSpPr>
        <p:spPr>
          <a:xfrm>
            <a:off x="232088" y="470263"/>
            <a:ext cx="11573197" cy="5982788"/>
          </a:xfrm>
          <a:prstGeom prst="rect">
            <a:avLst/>
          </a:prstGeom>
        </p:spPr>
        <p:txBody>
          <a:bodyPr/>
          <a:lstStyle/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Enabling a form of </a:t>
            </a:r>
            <a:r>
              <a:rPr lang="en-US" sz="2400" dirty="0" smtClean="0">
                <a:solidFill>
                  <a:srgbClr val="FFC000"/>
                </a:solidFill>
              </a:rPr>
              <a:t>free-flowing conversation between man and machine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marL="228600" indent="-22860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(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anticipate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react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respond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and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enhance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the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physical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</a:rPr>
              <a:t>world</a:t>
            </a:r>
            <a:r>
              <a:rPr lang="en-US" sz="2400" dirty="0" smtClean="0">
                <a:solidFill>
                  <a:schemeClr val="bg1"/>
                </a:solidFill>
              </a:rPr>
              <a:t>).</a:t>
            </a:r>
            <a:endParaRPr lang="fr-FR" sz="2400" b="1" dirty="0" smtClean="0">
              <a:solidFill>
                <a:schemeClr val="accent3"/>
              </a:solidFill>
            </a:endParaRPr>
          </a:p>
          <a:p>
            <a:pPr marL="228600" lvl="0" indent="-228600" algn="ctr">
              <a:lnSpc>
                <a:spcPct val="90000"/>
              </a:lnSpc>
              <a:spcBef>
                <a:spcPts val="1000"/>
              </a:spcBef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2400" b="1" dirty="0" smtClean="0">
              <a:solidFill>
                <a:schemeClr val="accent3"/>
              </a:solidFill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Diagramme 5"/>
          <p:cNvGraphicFramePr/>
          <p:nvPr/>
        </p:nvGraphicFramePr>
        <p:xfrm>
          <a:off x="1254034" y="300446"/>
          <a:ext cx="9431383" cy="5027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1376C6-71DD-40CA-8CFE-94A3622DA1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091376C6-71DD-40CA-8CFE-94A3622DA1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4BADC2-6CAB-4FA2-8DF1-AB070CD3CE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graphicEl>
                                              <a:dgm id="{AA4BADC2-6CAB-4FA2-8DF1-AB070CD3CE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1C2AD33-E25F-4C83-B008-8D8B054AA6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dgm id="{A1C2AD33-E25F-4C83-B008-8D8B054AA6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65D4D5-CFC0-4ECC-8196-1DD32A468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3365D4D5-CFC0-4ECC-8196-1DD32A468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9BD8A6D-52DC-4F40-9CAD-C48CE2F39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D9BD8A6D-52DC-4F40-9CAD-C48CE2F39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6" grpId="0">
        <p:bldSub>
          <a:bldDgm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375780" y="209007"/>
            <a:ext cx="11573197" cy="5499462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/>
                </a:solidFill>
              </a:rPr>
              <a:t>What can we do with </a:t>
            </a:r>
            <a:r>
              <a:rPr lang="en-US" sz="2400" dirty="0" err="1" smtClean="0">
                <a:solidFill>
                  <a:schemeClr val="accent3"/>
                </a:solidFill>
              </a:rPr>
              <a:t>IoT</a:t>
            </a:r>
            <a:r>
              <a:rPr lang="en-US" sz="2400" dirty="0" smtClean="0">
                <a:solidFill>
                  <a:schemeClr val="accent3"/>
                </a:solidFill>
              </a:rPr>
              <a:t>?</a:t>
            </a:r>
          </a:p>
          <a:p>
            <a:endParaRPr lang="en-US" sz="2400" dirty="0" smtClean="0">
              <a:solidFill>
                <a:schemeClr val="accent3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You can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lock doors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arm the alarm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manage the thermostat </a:t>
            </a:r>
            <a:r>
              <a:rPr lang="en-US" sz="2400" dirty="0" smtClean="0"/>
              <a:t>when the owners leave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the proximity of the house</a:t>
            </a:r>
            <a:r>
              <a:rPr lang="en-US" sz="2400" dirty="0" smtClean="0"/>
              <a:t>,</a:t>
            </a:r>
          </a:p>
          <a:p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tasks that users would have to manually perform on devices that don’t “know” them.</a:t>
            </a:r>
          </a:p>
          <a:p>
            <a:endParaRPr lang="en-US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Alphanumeric passwords are not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a biologically intuitive way to prove identity</a:t>
            </a:r>
            <a:r>
              <a:rPr lang="en-US" sz="2400" dirty="0" smtClean="0"/>
              <a:t>. A more natural and secure method would come in the form of sensors that can read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personal attributes</a:t>
            </a:r>
            <a:r>
              <a:rPr lang="en-US" sz="2400" dirty="0" smtClean="0"/>
              <a:t> such as a </a:t>
            </a:r>
            <a:r>
              <a:rPr lang="en-US" sz="2400" dirty="0" smtClean="0">
                <a:solidFill>
                  <a:srgbClr val="FFFF00"/>
                </a:solidFill>
              </a:rPr>
              <a:t>fingerprint</a:t>
            </a:r>
            <a:r>
              <a:rPr lang="en-US" sz="2400" dirty="0" smtClean="0"/>
              <a:t>, or a </a:t>
            </a:r>
            <a:r>
              <a:rPr lang="en-US" sz="2400" dirty="0" smtClean="0">
                <a:solidFill>
                  <a:srgbClr val="FFFF00"/>
                </a:solidFill>
              </a:rPr>
              <a:t>heart rate</a:t>
            </a:r>
            <a:r>
              <a:rPr lang="en-US" sz="2400" smtClean="0"/>
              <a:t>. </a:t>
            </a:r>
            <a:endParaRPr lang="en-US" sz="2400" dirty="0" smtClean="0"/>
          </a:p>
          <a:p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Remove one frequent source of frustration and irritation — the password?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375780" y="209007"/>
            <a:ext cx="11573197" cy="5499462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/>
                </a:solidFill>
              </a:rPr>
              <a:t>The Major Uses of  </a:t>
            </a:r>
            <a:r>
              <a:rPr lang="en-US" sz="2400" dirty="0" err="1" smtClean="0">
                <a:solidFill>
                  <a:schemeClr val="accent3"/>
                </a:solidFill>
              </a:rPr>
              <a:t>IoT</a:t>
            </a:r>
            <a:r>
              <a:rPr lang="en-US" sz="2400" dirty="0" smtClean="0">
                <a:solidFill>
                  <a:schemeClr val="accent3"/>
                </a:solidFill>
              </a:rPr>
              <a:t> …</a:t>
            </a:r>
          </a:p>
          <a:p>
            <a:endParaRPr lang="en-US" sz="2400" dirty="0" smtClean="0">
              <a:solidFill>
                <a:schemeClr val="accent3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Connected appliances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Smart home security systems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Autonomous farming equipment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Wearable health monitors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Smart factory equipment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Biometric </a:t>
            </a:r>
            <a:r>
              <a:rPr lang="en-US" sz="2400" dirty="0" err="1" smtClean="0"/>
              <a:t>cybersecurity</a:t>
            </a:r>
            <a:r>
              <a:rPr lang="en-US" sz="2400" dirty="0" smtClean="0"/>
              <a:t> scanners</a:t>
            </a:r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4689565"/>
          </a:xfrm>
        </p:spPr>
        <p:txBody>
          <a:bodyPr/>
          <a:lstStyle/>
          <a:p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2400" dirty="0" smtClean="0"/>
              <a:t>Although the potential for </a:t>
            </a:r>
            <a:r>
              <a:rPr lang="en-US" sz="2400" dirty="0" err="1" smtClean="0"/>
              <a:t>IoT</a:t>
            </a:r>
            <a:r>
              <a:rPr lang="en-US" sz="2400" dirty="0" smtClean="0"/>
              <a:t> is vast,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its practical execution remains in its infancy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As a result, it’s difficult to quantify its future impact with precision.</a:t>
            </a:r>
            <a:r>
              <a:rPr lang="en-US" sz="24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”</a:t>
            </a: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endParaRPr lang="en-US" sz="2400" dirty="0" smtClean="0">
              <a:solidFill>
                <a:srgbClr val="FFC000"/>
              </a:solidFill>
            </a:endParaRPr>
          </a:p>
          <a:p>
            <a:r>
              <a:rPr lang="en-US" sz="2400" dirty="0" smtClean="0">
                <a:solidFill>
                  <a:srgbClr val="FFC000"/>
                </a:solidFill>
              </a:rPr>
              <a:t>Conclusion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The increasing sophistication of the sensors embedded in technology makes it possible for devices (“things”) to read, determine and understand consumers at unprecedented levels.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This is only one example of what could be possible with </a:t>
            </a:r>
            <a:r>
              <a:rPr lang="en-US" sz="2400" dirty="0" err="1" smtClean="0">
                <a:solidFill>
                  <a:schemeClr val="accent4">
                    <a:lumMod val="75000"/>
                  </a:schemeClr>
                </a:solidFill>
              </a:rPr>
              <a:t>IoT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69817" y="261258"/>
            <a:ext cx="88958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Discussion</a:t>
            </a: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  <a:p>
            <a:pPr lvl="0" algn="ctr"/>
            <a:r>
              <a:rPr lang="en-US" sz="2000" dirty="0" err="1" smtClean="0">
                <a:solidFill>
                  <a:schemeClr val="bg1"/>
                </a:solidFill>
              </a:rPr>
              <a:t>IoT</a:t>
            </a:r>
            <a:r>
              <a:rPr lang="en-US" sz="2000" dirty="0" smtClean="0">
                <a:solidFill>
                  <a:schemeClr val="bg1"/>
                </a:solidFill>
              </a:rPr>
              <a:t> has a great positive impact on our daily life, but it has its drawbacks too. </a:t>
            </a:r>
          </a:p>
          <a:p>
            <a:pPr lvl="0" algn="ctr"/>
            <a:endParaRPr lang="en-US" sz="2000" dirty="0" smtClean="0">
              <a:solidFill>
                <a:schemeClr val="bg1"/>
              </a:solidFill>
            </a:endParaRPr>
          </a:p>
          <a:p>
            <a:pPr lvl="0" algn="ctr"/>
            <a:r>
              <a:rPr lang="en-US" sz="2000" dirty="0" smtClean="0">
                <a:solidFill>
                  <a:schemeClr val="bg1"/>
                </a:solidFill>
              </a:rPr>
              <a:t>According to you, what kind of negative impact it may have on our lives?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43839" y="2451486"/>
            <a:ext cx="88958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C000"/>
                </a:solidFill>
              </a:rPr>
              <a:t>Homework</a:t>
            </a:r>
          </a:p>
          <a:p>
            <a:pPr algn="ctr"/>
            <a:endParaRPr lang="en-US" sz="2000" dirty="0" smtClean="0">
              <a:solidFill>
                <a:srgbClr val="FFC000"/>
              </a:solidFill>
            </a:endParaRPr>
          </a:p>
          <a:p>
            <a:pPr lvl="0" algn="ctr"/>
            <a:r>
              <a:rPr lang="en-US" sz="2000" dirty="0" smtClean="0">
                <a:solidFill>
                  <a:schemeClr val="bg1"/>
                </a:solidFill>
              </a:rPr>
              <a:t>Write an essay of three to five paragraphs, in which you have to:</a:t>
            </a: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1- Introduce  </a:t>
            </a:r>
            <a:r>
              <a:rPr lang="en-US" sz="2000" dirty="0" err="1" smtClean="0">
                <a:solidFill>
                  <a:schemeClr val="bg1"/>
                </a:solidFill>
              </a:rPr>
              <a:t>IoT</a:t>
            </a:r>
            <a:endParaRPr lang="en-US" sz="2000" dirty="0" smtClean="0">
              <a:solidFill>
                <a:schemeClr val="bg1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2- Describe the </a:t>
            </a:r>
            <a:r>
              <a:rPr lang="en-US" sz="2000" dirty="0" err="1" smtClean="0">
                <a:solidFill>
                  <a:schemeClr val="bg1"/>
                </a:solidFill>
              </a:rPr>
              <a:t>IoT</a:t>
            </a:r>
            <a:r>
              <a:rPr lang="en-US" sz="2000" dirty="0" smtClean="0">
                <a:solidFill>
                  <a:schemeClr val="bg1"/>
                </a:solidFill>
              </a:rPr>
              <a:t> situation in Algeria</a:t>
            </a: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3- Think of an </a:t>
            </a:r>
            <a:r>
              <a:rPr lang="en-US" sz="2000" dirty="0" err="1" smtClean="0">
                <a:solidFill>
                  <a:schemeClr val="bg1"/>
                </a:solidFill>
              </a:rPr>
              <a:t>IoT</a:t>
            </a:r>
            <a:r>
              <a:rPr lang="en-US" sz="2000" dirty="0" smtClean="0">
                <a:solidFill>
                  <a:schemeClr val="bg1"/>
                </a:solidFill>
              </a:rPr>
              <a:t> business opportunity in the Algerian context</a:t>
            </a: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</a:rPr>
              <a:t>4- Conclude by describing the future of </a:t>
            </a:r>
            <a:r>
              <a:rPr lang="en-US" sz="2000" dirty="0" err="1" smtClean="0">
                <a:solidFill>
                  <a:schemeClr val="bg1"/>
                </a:solidFill>
              </a:rPr>
              <a:t>IoT</a:t>
            </a:r>
            <a:r>
              <a:rPr lang="en-US" sz="2000" dirty="0" smtClean="0">
                <a:solidFill>
                  <a:schemeClr val="bg1"/>
                </a:solidFill>
              </a:rPr>
              <a:t> in Algeria</a:t>
            </a:r>
          </a:p>
          <a:p>
            <a:pPr lvl="0" algn="ctr">
              <a:lnSpc>
                <a:spcPct val="150000"/>
              </a:lnSpc>
            </a:pPr>
            <a:endParaRPr lang="en-US" sz="2000" dirty="0" smtClean="0">
              <a:solidFill>
                <a:schemeClr val="bg1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PAY ATTENTION TO THE FORM,</a:t>
            </a:r>
          </a:p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THE CONTENT IS ALL YOURS.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ame 3">
            <a:extLst>
              <a:ext uri="{FF2B5EF4-FFF2-40B4-BE49-F238E27FC236}">
                <a16:creationId xmlns="" xmlns:a16="http://schemas.microsoft.com/office/drawing/2014/main" id="{849A2277-4059-4C0A-B04F-153C2EA7226B}"/>
              </a:ext>
            </a:extLst>
          </p:cNvPr>
          <p:cNvSpPr/>
          <p:nvPr/>
        </p:nvSpPr>
        <p:spPr>
          <a:xfrm rot="2700000">
            <a:off x="1436913" y="677092"/>
            <a:ext cx="5503817" cy="5503817"/>
          </a:xfrm>
          <a:prstGeom prst="frame">
            <a:avLst>
              <a:gd name="adj1" fmla="val 23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B91431FE-023B-438C-B613-7DD1A9188A36}"/>
              </a:ext>
            </a:extLst>
          </p:cNvPr>
          <p:cNvSpPr/>
          <p:nvPr/>
        </p:nvSpPr>
        <p:spPr>
          <a:xfrm>
            <a:off x="1499498" y="671562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="" xmlns:a16="http://schemas.microsoft.com/office/drawing/2014/main" id="{FBF71D8A-1543-4188-9624-7AF1BEBCB375}"/>
              </a:ext>
            </a:extLst>
          </p:cNvPr>
          <p:cNvSpPr/>
          <p:nvPr/>
        </p:nvSpPr>
        <p:spPr>
          <a:xfrm>
            <a:off x="1465335" y="5620310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>
            <a:extLst>
              <a:ext uri="{FF2B5EF4-FFF2-40B4-BE49-F238E27FC236}">
                <a16:creationId xmlns="" xmlns:a16="http://schemas.microsoft.com/office/drawing/2014/main" id="{E1AE9136-0DCC-49AA-B229-C87FA6A4DE21}"/>
              </a:ext>
            </a:extLst>
          </p:cNvPr>
          <p:cNvSpPr/>
          <p:nvPr/>
        </p:nvSpPr>
        <p:spPr>
          <a:xfrm>
            <a:off x="6904092" y="2256048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="" xmlns:a16="http://schemas.microsoft.com/office/drawing/2014/main" id="{E89C41B6-174C-4F7B-9749-EFA6629AFEBE}"/>
              </a:ext>
            </a:extLst>
          </p:cNvPr>
          <p:cNvSpPr/>
          <p:nvPr/>
        </p:nvSpPr>
        <p:spPr>
          <a:xfrm>
            <a:off x="1811469" y="5695146"/>
            <a:ext cx="572857" cy="572857"/>
          </a:xfrm>
          <a:prstGeom prst="diamond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="" xmlns:a16="http://schemas.microsoft.com/office/drawing/2014/main" id="{D8BAB20E-1C8C-4F1B-8554-257E4EA25266}"/>
              </a:ext>
            </a:extLst>
          </p:cNvPr>
          <p:cNvSpPr/>
          <p:nvPr/>
        </p:nvSpPr>
        <p:spPr>
          <a:xfrm>
            <a:off x="775598" y="230801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1A98EB9C-35D1-4BE3-A633-98A46EB02F8B}"/>
              </a:ext>
            </a:extLst>
          </p:cNvPr>
          <p:cNvSpPr/>
          <p:nvPr/>
        </p:nvSpPr>
        <p:spPr>
          <a:xfrm>
            <a:off x="6918523" y="5193016"/>
            <a:ext cx="490613" cy="490613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="" xmlns:a16="http://schemas.microsoft.com/office/drawing/2014/main" id="{28E3D5B0-2350-4226-A62F-AD58C32D9013}"/>
              </a:ext>
            </a:extLst>
          </p:cNvPr>
          <p:cNvSpPr/>
          <p:nvPr/>
        </p:nvSpPr>
        <p:spPr>
          <a:xfrm>
            <a:off x="477892" y="671562"/>
            <a:ext cx="490613" cy="490613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="" xmlns:a16="http://schemas.microsoft.com/office/drawing/2014/main" id="{D3EE675C-75B2-49CE-A243-CF2458F2ADFD}"/>
              </a:ext>
            </a:extLst>
          </p:cNvPr>
          <p:cNvSpPr/>
          <p:nvPr/>
        </p:nvSpPr>
        <p:spPr>
          <a:xfrm>
            <a:off x="6640102" y="1257893"/>
            <a:ext cx="512146" cy="512146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="" xmlns:a16="http://schemas.microsoft.com/office/drawing/2014/main" id="{3B47FE96-ACBC-4604-8E69-C9CF87CAD078}"/>
              </a:ext>
            </a:extLst>
          </p:cNvPr>
          <p:cNvSpPr/>
          <p:nvPr/>
        </p:nvSpPr>
        <p:spPr>
          <a:xfrm>
            <a:off x="292356" y="4927168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D7BE2F2B-66CA-4517-8A22-C95121A7255C}"/>
              </a:ext>
            </a:extLst>
          </p:cNvPr>
          <p:cNvSpPr txBox="1"/>
          <p:nvPr/>
        </p:nvSpPr>
        <p:spPr>
          <a:xfrm>
            <a:off x="2294995" y="2586673"/>
            <a:ext cx="399257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altLang="ko-KR" sz="4800" b="1" i="1" dirty="0" err="1" smtClean="0">
                <a:solidFill>
                  <a:schemeClr val="accent3"/>
                </a:solidFill>
                <a:cs typeface="Arial" pitchFamily="34" charset="0"/>
              </a:rPr>
              <a:t>Thank</a:t>
            </a:r>
            <a:endParaRPr lang="fr-FR" altLang="ko-KR" sz="4800" b="1" i="1" dirty="0" smtClean="0">
              <a:solidFill>
                <a:schemeClr val="accent3"/>
              </a:solidFill>
              <a:cs typeface="Arial" pitchFamily="34" charset="0"/>
            </a:endParaRPr>
          </a:p>
          <a:p>
            <a:r>
              <a:rPr lang="fr-FR" altLang="ko-KR" sz="4800" b="1" i="1" dirty="0" smtClean="0">
                <a:solidFill>
                  <a:schemeClr val="accent3"/>
                </a:solidFill>
                <a:cs typeface="Arial" pitchFamily="34" charset="0"/>
              </a:rPr>
              <a:t>		You</a:t>
            </a:r>
            <a:endParaRPr lang="ko-KR" altLang="en-US" sz="4800" b="1" i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="" xmlns:a16="http://schemas.microsoft.com/office/drawing/2014/main" id="{1B8929DE-DA8E-47C2-AE69-8BB5F3F2C45E}"/>
              </a:ext>
            </a:extLst>
          </p:cNvPr>
          <p:cNvGrpSpPr/>
          <p:nvPr/>
        </p:nvGrpSpPr>
        <p:grpSpPr>
          <a:xfrm>
            <a:off x="9448380" y="5998806"/>
            <a:ext cx="2620319" cy="525185"/>
            <a:chOff x="1612709" y="1258934"/>
            <a:chExt cx="2620319" cy="525185"/>
          </a:xfrm>
        </p:grpSpPr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CE718ED0-C00C-4565-A25C-DC2763125F00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FCF9BF3B-5C51-44DD-A48F-763274681B6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F34924FB-EBB9-4DD7-B8FD-31D404FCE2F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B43754F7-CFA0-458E-A4F2-E22A8A1D8C68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9812E44-E862-42FA-B876-C40A0CF2DF6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7ADC08F1-1658-4F40-B96F-7D39A17C92CF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D273FF22-D788-4CBA-A762-C07E77C9B5A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327FCEF1-B035-4FBB-BC26-32BBDECA63F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611C74E8-95B2-4B1C-8247-2D345A10053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B18E0884-219A-4AA7-8F15-FB27E9D25F71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1F32994E-5386-4078-B391-9BA63B565E83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2ACBFC3C-1A1F-4161-A57F-6A54B9C769A8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0C56740E-B7CE-4332-98FB-DB45CF02B3B1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5B7165EF-2E52-46A2-BB2E-CFE1A00BBDED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CF9621C9-E6A9-4F61-9425-34104C451E9D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0D7D3136-97FC-473F-8E1C-31E6319B1042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7FE7516C-A21F-469A-BFC0-9044C8297CA2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34CE2D42-5DE2-493B-8C15-DDBF4EF409F5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DF2CB059-9AF7-462B-85CB-E2510C9FDC9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666CF837-AE7F-4FDA-ACED-9401EABD6EA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A231616A-AFD2-4953-B7D9-F6A85EB87E62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Diamond 81">
            <a:extLst>
              <a:ext uri="{FF2B5EF4-FFF2-40B4-BE49-F238E27FC236}">
                <a16:creationId xmlns="" xmlns:a16="http://schemas.microsoft.com/office/drawing/2014/main" id="{FE7B5805-23D1-4A6A-92E1-B0436A375295}"/>
              </a:ext>
            </a:extLst>
          </p:cNvPr>
          <p:cNvSpPr/>
          <p:nvPr/>
        </p:nvSpPr>
        <p:spPr>
          <a:xfrm>
            <a:off x="8484427" y="4350561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135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build="p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5010</TotalTime>
  <Words>380</Words>
  <Application>Microsoft Office PowerPoint</Application>
  <PresentationFormat>Personnalisé</PresentationFormat>
  <Paragraphs>79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N's</cp:lastModifiedBy>
  <cp:revision>199</cp:revision>
  <dcterms:created xsi:type="dcterms:W3CDTF">2019-01-14T06:35:35Z</dcterms:created>
  <dcterms:modified xsi:type="dcterms:W3CDTF">2023-02-08T11:06:52Z</dcterms:modified>
</cp:coreProperties>
</file>