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8" r:id="rId3"/>
    <p:sldId id="259" r:id="rId4"/>
    <p:sldId id="260" r:id="rId5"/>
    <p:sldId id="261" r:id="rId6"/>
    <p:sldId id="262" r:id="rId7"/>
    <p:sldId id="265" r:id="rId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422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2D738-9B67-4ACC-8085-0B2B6138187E}" type="datetimeFigureOut">
              <a:rPr lang="fr-FR" smtClean="0"/>
              <a:t>19/02/2020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F7426-27DA-412C-9BB7-95BE0136D03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2D738-9B67-4ACC-8085-0B2B6138187E}" type="datetimeFigureOut">
              <a:rPr lang="fr-FR" smtClean="0"/>
              <a:t>19/02/2020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F7426-27DA-412C-9BB7-95BE0136D03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2D738-9B67-4ACC-8085-0B2B6138187E}" type="datetimeFigureOut">
              <a:rPr lang="fr-FR" smtClean="0"/>
              <a:t>19/02/2020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F7426-27DA-412C-9BB7-95BE0136D03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2D738-9B67-4ACC-8085-0B2B6138187E}" type="datetimeFigureOut">
              <a:rPr lang="fr-FR" smtClean="0"/>
              <a:t>19/02/2020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F7426-27DA-412C-9BB7-95BE0136D03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2D738-9B67-4ACC-8085-0B2B6138187E}" type="datetimeFigureOut">
              <a:rPr lang="fr-FR" smtClean="0"/>
              <a:t>19/02/2020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F7426-27DA-412C-9BB7-95BE0136D03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2D738-9B67-4ACC-8085-0B2B6138187E}" type="datetimeFigureOut">
              <a:rPr lang="fr-FR" smtClean="0"/>
              <a:t>19/02/2020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F7426-27DA-412C-9BB7-95BE0136D03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2D738-9B67-4ACC-8085-0B2B6138187E}" type="datetimeFigureOut">
              <a:rPr lang="fr-FR" smtClean="0"/>
              <a:t>19/02/2020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F7426-27DA-412C-9BB7-95BE0136D03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2D738-9B67-4ACC-8085-0B2B6138187E}" type="datetimeFigureOut">
              <a:rPr lang="fr-FR" smtClean="0"/>
              <a:t>19/02/2020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F7426-27DA-412C-9BB7-95BE0136D03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2D738-9B67-4ACC-8085-0B2B6138187E}" type="datetimeFigureOut">
              <a:rPr lang="fr-FR" smtClean="0"/>
              <a:t>19/02/2020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F7426-27DA-412C-9BB7-95BE0136D03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2D738-9B67-4ACC-8085-0B2B6138187E}" type="datetimeFigureOut">
              <a:rPr lang="fr-FR" smtClean="0"/>
              <a:t>19/02/2020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F7426-27DA-412C-9BB7-95BE0136D03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2D738-9B67-4ACC-8085-0B2B6138187E}" type="datetimeFigureOut">
              <a:rPr lang="fr-FR" smtClean="0"/>
              <a:t>19/02/2020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7F7426-27DA-412C-9BB7-95BE0136D03B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12D738-9B67-4ACC-8085-0B2B6138187E}" type="datetimeFigureOut">
              <a:rPr lang="fr-FR" smtClean="0"/>
              <a:t>19/02/2020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7F7426-27DA-412C-9BB7-95BE0136D03B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39552" y="1556792"/>
            <a:ext cx="6400800" cy="792088"/>
          </a:xfrm>
          <a:ln w="31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fr-FR" sz="2000" b="1" dirty="0">
                <a:solidFill>
                  <a:schemeClr val="tx1"/>
                </a:solidFill>
              </a:rPr>
              <a:t>Département d’Informatique</a:t>
            </a:r>
          </a:p>
          <a:p>
            <a:r>
              <a:rPr lang="fr-FR" sz="2000" b="1" dirty="0">
                <a:solidFill>
                  <a:schemeClr val="tx1"/>
                </a:solidFill>
              </a:rPr>
              <a:t>Master 1 Réseaux et Systèmes Distribués  (RSD)</a:t>
            </a:r>
          </a:p>
        </p:txBody>
      </p:sp>
      <p:pic>
        <p:nvPicPr>
          <p:cNvPr id="1026" name="Picture 2" descr="https://www.univ-tlemcen.dz/assets/img/logo-f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260648"/>
            <a:ext cx="3333750" cy="1238250"/>
          </a:xfrm>
          <a:prstGeom prst="rect">
            <a:avLst/>
          </a:prstGeom>
          <a:noFill/>
        </p:spPr>
      </p:pic>
      <p:sp>
        <p:nvSpPr>
          <p:cNvPr id="5" name="Sous-titre 2"/>
          <p:cNvSpPr txBox="1">
            <a:spLocks/>
          </p:cNvSpPr>
          <p:nvPr/>
        </p:nvSpPr>
        <p:spPr>
          <a:xfrm>
            <a:off x="323528" y="2996952"/>
            <a:ext cx="8568952" cy="648072"/>
          </a:xfrm>
          <a:prstGeom prst="rect">
            <a:avLst/>
          </a:prstGeom>
          <a:ln w="3175"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fr-FR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Administration des systèmes serveurs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95536" y="5734997"/>
            <a:ext cx="31987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Mme Asma SARI née AMRAOUI</a:t>
            </a:r>
          </a:p>
          <a:p>
            <a:r>
              <a:rPr lang="fr-FR" dirty="0"/>
              <a:t>amraoui.asma@gmail.com</a:t>
            </a:r>
          </a:p>
        </p:txBody>
      </p:sp>
      <p:sp>
        <p:nvSpPr>
          <p:cNvPr id="35842" name="AutoShape 2" descr="Résultat de recherche d'images pour &quot;administration réseau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35844" name="Picture 4" descr="http://www.abc-informatik.fr/images/reseaux/abc-informatik-administration-630x3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800" y="3645024"/>
            <a:ext cx="4176464" cy="19887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Administrateur système</a:t>
            </a:r>
            <a:br>
              <a:rPr lang="fr-FR" b="1" dirty="0">
                <a:solidFill>
                  <a:srgbClr val="C00000"/>
                </a:solidFill>
              </a:rPr>
            </a:br>
            <a:r>
              <a:rPr lang="fr-FR" b="1" dirty="0">
                <a:solidFill>
                  <a:srgbClr val="0070C0"/>
                </a:solidFill>
              </a:rPr>
              <a:t>Missions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525963"/>
          </a:xfrm>
        </p:spPr>
        <p:txBody>
          <a:bodyPr>
            <a:noAutofit/>
          </a:bodyPr>
          <a:lstStyle/>
          <a:p>
            <a:pPr lvl="0" algn="just">
              <a:buFont typeface="Wingdings" pitchFamily="2" charset="2"/>
              <a:buChar char="q"/>
            </a:pPr>
            <a:r>
              <a:rPr lang="fr-FR" sz="2400" dirty="0"/>
              <a:t>Gérer les comptes utilisateurs</a:t>
            </a:r>
          </a:p>
          <a:p>
            <a:pPr lvl="0" algn="just">
              <a:buFont typeface="Wingdings" pitchFamily="2" charset="2"/>
              <a:buChar char="q"/>
            </a:pPr>
            <a:r>
              <a:rPr lang="fr-FR" sz="2400" dirty="0"/>
              <a:t>Gérer les droits d'accès aux serveurs</a:t>
            </a:r>
          </a:p>
          <a:p>
            <a:pPr lvl="0" algn="just">
              <a:buFont typeface="Wingdings" pitchFamily="2" charset="2"/>
              <a:buChar char="q"/>
            </a:pPr>
            <a:r>
              <a:rPr lang="fr-FR" sz="2400" dirty="0"/>
              <a:t>Mettre en production les serveurs</a:t>
            </a:r>
          </a:p>
          <a:p>
            <a:pPr lvl="0" algn="just">
              <a:buFont typeface="Wingdings" pitchFamily="2" charset="2"/>
              <a:buChar char="q"/>
            </a:pPr>
            <a:r>
              <a:rPr lang="fr-FR" sz="2400" dirty="0"/>
              <a:t>Gérer la maintenance de l'infrastructure des serveurs</a:t>
            </a:r>
          </a:p>
          <a:p>
            <a:pPr lvl="0" algn="just">
              <a:buFont typeface="Wingdings" pitchFamily="2" charset="2"/>
              <a:buChar char="q"/>
            </a:pPr>
            <a:r>
              <a:rPr lang="fr-FR" sz="2400" dirty="0"/>
              <a:t>Gérer l'infrastructure d'annuaire de l'entreprise</a:t>
            </a:r>
          </a:p>
          <a:p>
            <a:pPr lvl="0" algn="just">
              <a:buFont typeface="Wingdings" pitchFamily="2" charset="2"/>
              <a:buChar char="q"/>
            </a:pPr>
            <a:r>
              <a:rPr lang="fr-FR" sz="2400" dirty="0"/>
              <a:t>Procéder aux opérations préventives et de maintenance</a:t>
            </a:r>
          </a:p>
          <a:p>
            <a:pPr lvl="0" algn="just">
              <a:buFont typeface="Wingdings" pitchFamily="2" charset="2"/>
              <a:buChar char="q"/>
            </a:pPr>
            <a:r>
              <a:rPr lang="fr-FR" sz="2400" dirty="0"/>
              <a:t>Identifier et résoudre les problèmes liés à l'infrastructure système</a:t>
            </a:r>
          </a:p>
          <a:p>
            <a:pPr lvl="0" algn="just">
              <a:buFont typeface="Wingdings" pitchFamily="2" charset="2"/>
              <a:buChar char="q"/>
            </a:pPr>
            <a:r>
              <a:rPr lang="fr-FR" sz="2400" dirty="0"/>
              <a:t>Supporter l'équipe de techniciens d'exploitation dans la résolution de leurs problèmes</a:t>
            </a:r>
          </a:p>
          <a:p>
            <a:pPr lvl="0" algn="just">
              <a:buFont typeface="Wingdings" pitchFamily="2" charset="2"/>
              <a:buChar char="q"/>
            </a:pPr>
            <a:r>
              <a:rPr lang="fr-FR" sz="2400" dirty="0"/>
              <a:t>Participer à la mise en place des procédures d'administration</a:t>
            </a:r>
          </a:p>
          <a:p>
            <a:pPr lvl="0" algn="just">
              <a:buFont typeface="Wingdings" pitchFamily="2" charset="2"/>
              <a:buChar char="q"/>
            </a:pPr>
            <a:r>
              <a:rPr lang="fr-FR" sz="2400" dirty="0"/>
              <a:t>Participer à la veille technologique</a:t>
            </a:r>
          </a:p>
          <a:p>
            <a:pPr lvl="0" algn="just" fontAlgn="base">
              <a:buFont typeface="Wingdings" pitchFamily="2" charset="2"/>
              <a:buChar char="q"/>
            </a:pPr>
            <a:endParaRPr lang="fr-FR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Administrateur système</a:t>
            </a:r>
            <a:br>
              <a:rPr lang="fr-FR" b="1" dirty="0">
                <a:solidFill>
                  <a:srgbClr val="C00000"/>
                </a:solidFill>
              </a:rPr>
            </a:br>
            <a:r>
              <a:rPr lang="fr-FR" b="1" dirty="0">
                <a:solidFill>
                  <a:srgbClr val="0070C0"/>
                </a:solidFill>
              </a:rPr>
              <a:t>Compétences requises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 algn="just">
              <a:buFont typeface="Wingdings" pitchFamily="2" charset="2"/>
              <a:buChar char="q"/>
            </a:pPr>
            <a:r>
              <a:rPr lang="fr-FR" dirty="0"/>
              <a:t>Connaissance approfondie du système d’information</a:t>
            </a:r>
          </a:p>
          <a:p>
            <a:pPr lvl="0" algn="just">
              <a:buFont typeface="Wingdings" pitchFamily="2" charset="2"/>
              <a:buChar char="q"/>
            </a:pPr>
            <a:r>
              <a:rPr lang="fr-FR" dirty="0"/>
              <a:t>Connaissance approfondie des systèmes de gestion de bases de données employés, les langages de requête et les outils de programmation nécessaires</a:t>
            </a:r>
          </a:p>
          <a:p>
            <a:pPr lvl="0" algn="just">
              <a:buFont typeface="Wingdings" pitchFamily="2" charset="2"/>
              <a:buChar char="q"/>
            </a:pPr>
            <a:r>
              <a:rPr lang="fr-FR" dirty="0"/>
              <a:t>Notions de base sur les technologies des systèmes d’exploitation et des réseaux</a:t>
            </a:r>
          </a:p>
          <a:p>
            <a:pPr lvl="0" algn="just">
              <a:buFont typeface="Wingdings" pitchFamily="2" charset="2"/>
              <a:buChar char="q"/>
            </a:pPr>
            <a:r>
              <a:rPr lang="fr-FR" dirty="0"/>
              <a:t>Maîtriser les procédures d'exploitation et les standards d'échanges de données</a:t>
            </a:r>
          </a:p>
          <a:p>
            <a:pPr lvl="0" algn="just">
              <a:buFont typeface="Wingdings" pitchFamily="2" charset="2"/>
              <a:buChar char="q"/>
            </a:pPr>
            <a:r>
              <a:rPr lang="fr-FR" dirty="0"/>
              <a:t>Tester et comparer les caractéristiques de différents systèmes de gestion de bases de données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Administrateur système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003232" cy="4525963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fr-FR" dirty="0"/>
              <a:t> La plupart des administrateurs sont  autodidactes </a:t>
            </a:r>
          </a:p>
          <a:p>
            <a:pPr algn="just">
              <a:buFont typeface="Wingdings" pitchFamily="2" charset="2"/>
              <a:buChar char="q"/>
            </a:pPr>
            <a:endParaRPr lang="fr-FR" dirty="0"/>
          </a:p>
          <a:p>
            <a:pPr algn="just">
              <a:buFont typeface="Wingdings" pitchFamily="2" charset="2"/>
              <a:buChar char="q"/>
            </a:pPr>
            <a:r>
              <a:rPr lang="fr-FR" dirty="0"/>
              <a:t> Il existe des certifications dans le domaine:</a:t>
            </a:r>
          </a:p>
          <a:p>
            <a:pPr lvl="1" algn="just">
              <a:buFont typeface="Wingdings" pitchFamily="2" charset="2"/>
              <a:buChar char="Ø"/>
            </a:pPr>
            <a:r>
              <a:rPr lang="fr-FR" dirty="0"/>
              <a:t>Microsoft </a:t>
            </a:r>
            <a:r>
              <a:rPr lang="fr-FR" dirty="0" err="1"/>
              <a:t>Certified</a:t>
            </a:r>
            <a:r>
              <a:rPr lang="fr-FR" dirty="0"/>
              <a:t> Systems </a:t>
            </a:r>
            <a:r>
              <a:rPr lang="fr-FR" dirty="0" err="1"/>
              <a:t>Administrator</a:t>
            </a:r>
            <a:endParaRPr lang="fr-FR" dirty="0"/>
          </a:p>
          <a:p>
            <a:pPr lvl="1" algn="just">
              <a:buFont typeface="Wingdings" pitchFamily="2" charset="2"/>
              <a:buChar char="Ø"/>
            </a:pPr>
            <a:r>
              <a:rPr lang="fr-FR" dirty="0"/>
              <a:t>Linux Professional Institute</a:t>
            </a:r>
          </a:p>
          <a:p>
            <a:pPr algn="just">
              <a:buFont typeface="Wingdings" pitchFamily="2" charset="2"/>
              <a:buChar char="q"/>
            </a:pPr>
            <a:endParaRPr lang="fr-F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 descr="http://www.tropclasse.com/images/2014/August/5/53e08f079a89f.jpg"/>
          <p:cNvPicPr>
            <a:picLocks noChangeAspect="1" noChangeArrowheads="1"/>
          </p:cNvPicPr>
          <p:nvPr/>
        </p:nvPicPr>
        <p:blipFill>
          <a:blip r:embed="rId2" cstate="print"/>
          <a:srcRect b="8030"/>
          <a:stretch>
            <a:fillRect/>
          </a:stretch>
        </p:blipFill>
        <p:spPr bwMode="auto">
          <a:xfrm>
            <a:off x="395536" y="1916832"/>
            <a:ext cx="4176464" cy="3157363"/>
          </a:xfrm>
          <a:prstGeom prst="rect">
            <a:avLst/>
          </a:prstGeom>
          <a:noFill/>
        </p:spPr>
      </p:pic>
      <p:pic>
        <p:nvPicPr>
          <p:cNvPr id="1028" name="Picture 4" descr="http://www.msi-pme.fr/oldsite/wp-content/uploads/2011/12/Administration-r%C3%A9seaux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1916832"/>
            <a:ext cx="4086225" cy="31683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4578" name="Picture 2" descr="http://www.economiematin.fr/img/administrateur-systeme-entreprise-panne-informatiqu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692696"/>
            <a:ext cx="8091274" cy="53968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39552" y="1556792"/>
            <a:ext cx="6400800" cy="792088"/>
          </a:xfrm>
          <a:ln w="31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fr-FR" sz="2000" b="1" dirty="0">
                <a:solidFill>
                  <a:schemeClr val="tx1"/>
                </a:solidFill>
              </a:rPr>
              <a:t>Département d’Informatique</a:t>
            </a:r>
          </a:p>
          <a:p>
            <a:r>
              <a:rPr lang="fr-FR" sz="2000" b="1" dirty="0">
                <a:solidFill>
                  <a:schemeClr val="tx1"/>
                </a:solidFill>
              </a:rPr>
              <a:t>Master 1 Réseaux et Systèmes Distribués  (RSD)</a:t>
            </a:r>
          </a:p>
        </p:txBody>
      </p:sp>
      <p:pic>
        <p:nvPicPr>
          <p:cNvPr id="1026" name="Picture 2" descr="https://www.univ-tlemcen.dz/assets/img/logo-fr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6016" y="260648"/>
            <a:ext cx="3333750" cy="1238250"/>
          </a:xfrm>
          <a:prstGeom prst="rect">
            <a:avLst/>
          </a:prstGeom>
          <a:noFill/>
        </p:spPr>
      </p:pic>
      <p:sp>
        <p:nvSpPr>
          <p:cNvPr id="5" name="Sous-titre 2"/>
          <p:cNvSpPr txBox="1">
            <a:spLocks/>
          </p:cNvSpPr>
          <p:nvPr/>
        </p:nvSpPr>
        <p:spPr>
          <a:xfrm>
            <a:off x="323528" y="2996952"/>
            <a:ext cx="8568952" cy="648072"/>
          </a:xfrm>
          <a:prstGeom prst="rect">
            <a:avLst/>
          </a:prstGeom>
          <a:ln w="3175"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fr-FR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Administration des systèmes serveurs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95536" y="5734997"/>
            <a:ext cx="31987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Mme Asma SARI née AMRAOUI</a:t>
            </a:r>
          </a:p>
          <a:p>
            <a:r>
              <a:rPr lang="fr-FR" dirty="0"/>
              <a:t>amraoui.asma@gmail.com</a:t>
            </a:r>
          </a:p>
        </p:txBody>
      </p:sp>
      <p:sp>
        <p:nvSpPr>
          <p:cNvPr id="35842" name="AutoShape 2" descr="Résultat de recherche d'images pour &quot;administration réseau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35844" name="Picture 4" descr="http://www.abc-informatik.fr/images/reseaux/abc-informatik-administration-630x3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800" y="3645024"/>
            <a:ext cx="4176464" cy="19887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3684576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219</Words>
  <Application>Microsoft Office PowerPoint</Application>
  <PresentationFormat>Affichage à l'écran (4:3)</PresentationFormat>
  <Paragraphs>33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1" baseType="lpstr">
      <vt:lpstr>Arial</vt:lpstr>
      <vt:lpstr>Calibri</vt:lpstr>
      <vt:lpstr>Wingdings</vt:lpstr>
      <vt:lpstr>Thème Office</vt:lpstr>
      <vt:lpstr>Présentation PowerPoint</vt:lpstr>
      <vt:lpstr>Administrateur système Missions</vt:lpstr>
      <vt:lpstr>Administrateur système Compétences requises</vt:lpstr>
      <vt:lpstr>Administrateur système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AsmaPC</dc:creator>
  <cp:lastModifiedBy>SAMSUNG</cp:lastModifiedBy>
  <cp:revision>5</cp:revision>
  <dcterms:created xsi:type="dcterms:W3CDTF">2016-02-09T23:33:31Z</dcterms:created>
  <dcterms:modified xsi:type="dcterms:W3CDTF">2020-02-19T09:22:44Z</dcterms:modified>
</cp:coreProperties>
</file>