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7E99E-AA32-4F23-BE62-BE86286CCE33}" type="datetimeFigureOut">
              <a:rPr lang="fr-FR" smtClean="0"/>
              <a:t>11/05/2023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21D3-2B16-45E6-950C-B2EB3EDEB7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1546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7E99E-AA32-4F23-BE62-BE86286CCE33}" type="datetimeFigureOut">
              <a:rPr lang="fr-FR" smtClean="0"/>
              <a:t>11/05/2023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21D3-2B16-45E6-950C-B2EB3EDEB7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2959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7E99E-AA32-4F23-BE62-BE86286CCE33}" type="datetimeFigureOut">
              <a:rPr lang="fr-FR" smtClean="0"/>
              <a:t>11/05/2023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21D3-2B16-45E6-950C-B2EB3EDEB7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5068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7E99E-AA32-4F23-BE62-BE86286CCE33}" type="datetimeFigureOut">
              <a:rPr lang="fr-FR" smtClean="0"/>
              <a:t>11/05/2023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21D3-2B16-45E6-950C-B2EB3EDEB7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0089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7E99E-AA32-4F23-BE62-BE86286CCE33}" type="datetimeFigureOut">
              <a:rPr lang="fr-FR" smtClean="0"/>
              <a:t>11/05/2023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21D3-2B16-45E6-950C-B2EB3EDEB7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7294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7E99E-AA32-4F23-BE62-BE86286CCE33}" type="datetimeFigureOut">
              <a:rPr lang="fr-FR" smtClean="0"/>
              <a:t>11/05/2023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21D3-2B16-45E6-950C-B2EB3EDEB7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2292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7E99E-AA32-4F23-BE62-BE86286CCE33}" type="datetimeFigureOut">
              <a:rPr lang="fr-FR" smtClean="0"/>
              <a:t>11/05/2023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21D3-2B16-45E6-950C-B2EB3EDEB7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4564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7E99E-AA32-4F23-BE62-BE86286CCE33}" type="datetimeFigureOut">
              <a:rPr lang="fr-FR" smtClean="0"/>
              <a:t>11/05/2023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21D3-2B16-45E6-950C-B2EB3EDEB7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5184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7E99E-AA32-4F23-BE62-BE86286CCE33}" type="datetimeFigureOut">
              <a:rPr lang="fr-FR" smtClean="0"/>
              <a:t>11/05/2023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21D3-2B16-45E6-950C-B2EB3EDEB7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3166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7E99E-AA32-4F23-BE62-BE86286CCE33}" type="datetimeFigureOut">
              <a:rPr lang="fr-FR" smtClean="0"/>
              <a:t>11/05/2023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21D3-2B16-45E6-950C-B2EB3EDEB7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7446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7E99E-AA32-4F23-BE62-BE86286CCE33}" type="datetimeFigureOut">
              <a:rPr lang="fr-FR" smtClean="0"/>
              <a:t>11/05/2023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21D3-2B16-45E6-950C-B2EB3EDEB7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9308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7E99E-AA32-4F23-BE62-BE86286CCE33}" type="datetimeFigureOut">
              <a:rPr lang="fr-FR" smtClean="0"/>
              <a:t>11/05/2023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7D21D3-2B16-45E6-950C-B2EB3EDEB7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3102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b="1" i="1" dirty="0"/>
              <a:t>Annexe n° 01 : Normes Algériennes de potabilité des eaux de consommation. 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887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11893"/>
          <p:cNvPicPr/>
          <p:nvPr/>
        </p:nvPicPr>
        <p:blipFill>
          <a:blip r:embed="rId2"/>
          <a:stretch>
            <a:fillRect/>
          </a:stretch>
        </p:blipFill>
        <p:spPr>
          <a:xfrm>
            <a:off x="374072" y="216132"/>
            <a:ext cx="8789179" cy="6517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6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11907"/>
          <p:cNvPicPr/>
          <p:nvPr/>
        </p:nvPicPr>
        <p:blipFill>
          <a:blip r:embed="rId2"/>
          <a:stretch>
            <a:fillRect/>
          </a:stretch>
        </p:blipFill>
        <p:spPr>
          <a:xfrm>
            <a:off x="390698" y="74815"/>
            <a:ext cx="8406793" cy="654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12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Picture 11920"/>
          <p:cNvPicPr/>
          <p:nvPr/>
        </p:nvPicPr>
        <p:blipFill>
          <a:blip r:embed="rId2"/>
          <a:stretch>
            <a:fillRect/>
          </a:stretch>
        </p:blipFill>
        <p:spPr>
          <a:xfrm>
            <a:off x="314499" y="144520"/>
            <a:ext cx="9801653" cy="657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53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29640" y="302519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r-FR" b="1" i="1" dirty="0" smtClean="0"/>
              <a:t>Autorisation </a:t>
            </a:r>
            <a:r>
              <a:rPr lang="fr-FR" b="1" i="1" dirty="0"/>
              <a:t>de déversement d’eaux usées autres que domestiques dans un réseau public d’assainissement ou dans une station </a:t>
            </a:r>
            <a:r>
              <a:rPr lang="fr-FR" b="1" i="1" dirty="0" smtClean="0"/>
              <a:t>d’épuration 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844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4" name="Group 70386"/>
          <p:cNvGrpSpPr/>
          <p:nvPr/>
        </p:nvGrpSpPr>
        <p:grpSpPr>
          <a:xfrm>
            <a:off x="493598" y="-747077"/>
            <a:ext cx="11534918" cy="8407819"/>
            <a:chOff x="-40610" y="0"/>
            <a:chExt cx="6536279" cy="8408006"/>
          </a:xfrm>
        </p:grpSpPr>
        <p:sp>
          <p:nvSpPr>
            <p:cNvPr id="5" name="Rectangle 4"/>
            <p:cNvSpPr/>
            <p:nvPr/>
          </p:nvSpPr>
          <p:spPr>
            <a:xfrm>
              <a:off x="457505" y="0"/>
              <a:ext cx="50673" cy="22438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6444996" y="7866381"/>
              <a:ext cx="50673" cy="22438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8008062"/>
              <a:ext cx="50673" cy="22438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8183626"/>
              <a:ext cx="50673" cy="22438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fr-FR" sz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fr-FR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pic>
          <p:nvPicPr>
            <p:cNvPr id="10" name="Picture 11949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-40610" y="921665"/>
              <a:ext cx="6438527" cy="65206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78154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11963"/>
          <p:cNvPicPr/>
          <p:nvPr/>
        </p:nvPicPr>
        <p:blipFill>
          <a:blip r:embed="rId2"/>
          <a:stretch>
            <a:fillRect/>
          </a:stretch>
        </p:blipFill>
        <p:spPr>
          <a:xfrm>
            <a:off x="293716" y="0"/>
            <a:ext cx="10332575" cy="6730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32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36</Words>
  <Application>Microsoft Office PowerPoint</Application>
  <PresentationFormat>Grand écran</PresentationFormat>
  <Paragraphs>6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Thème Office</vt:lpstr>
      <vt:lpstr>Annexe n° 01 : Normes Algériennes de potabilité des eaux de consommation.  </vt:lpstr>
      <vt:lpstr>Présentation PowerPoint</vt:lpstr>
      <vt:lpstr>Présentation PowerPoint</vt:lpstr>
      <vt:lpstr>Présentation PowerPoint</vt:lpstr>
      <vt:lpstr>Autorisation de déversement d’eaux usées autres que domestiques dans un réseau public d’assainissement ou dans une station d’épuration 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Annexe n° 01 : Normes Algériennes de potabilité des eaux de consommation.  </dc:title>
  <dc:creator>hadj moh</dc:creator>
  <cp:lastModifiedBy>hadj moh</cp:lastModifiedBy>
  <cp:revision>2</cp:revision>
  <dcterms:created xsi:type="dcterms:W3CDTF">2023-02-13T10:17:02Z</dcterms:created>
  <dcterms:modified xsi:type="dcterms:W3CDTF">2023-05-11T09:23:44Z</dcterms:modified>
</cp:coreProperties>
</file>