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56" r:id="rId2"/>
    <p:sldId id="280" r:id="rId3"/>
    <p:sldId id="281" r:id="rId4"/>
    <p:sldId id="282" r:id="rId5"/>
    <p:sldId id="283" r:id="rId6"/>
    <p:sldId id="284" r:id="rId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4C2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DZ"/>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DA3B61-BA6D-4C22-97EC-9859DBB0D67F}" type="datetimeFigureOut">
              <a:rPr lang="fr-DZ" smtClean="0"/>
              <a:t>07/11/2023</a:t>
            </a:fld>
            <a:endParaRPr lang="fr-DZ"/>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DZ"/>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fr-DZ"/>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DZ"/>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AEB8072-27C1-479B-95A2-DE5FE059DC5B}" type="slidenum">
              <a:rPr lang="fr-DZ" smtClean="0"/>
              <a:t>‹N°›</a:t>
            </a:fld>
            <a:endParaRPr lang="fr-DZ"/>
          </a:p>
        </p:txBody>
      </p:sp>
    </p:spTree>
    <p:extLst>
      <p:ext uri="{BB962C8B-B14F-4D97-AF65-F5344CB8AC3E}">
        <p14:creationId xmlns:p14="http://schemas.microsoft.com/office/powerpoint/2010/main" val="15801534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4.png"/><Relationship Id="rId1" Type="http://schemas.openxmlformats.org/officeDocument/2006/relationships/slideMaster" Target="../slideMasters/slideMaster1.xml"/><Relationship Id="rId5" Type="http://schemas.microsoft.com/office/2007/relationships/hdphoto" Target="../media/hdphoto1.wdp"/><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Rectangle 6"/>
          <p:cNvSpPr/>
          <p:nvPr/>
        </p:nvSpPr>
        <p:spPr>
          <a:xfrm>
            <a:off x="920834" y="134694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6200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0834" y="4299696"/>
            <a:ext cx="10222992" cy="80683"/>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175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20834" y="1484779"/>
            <a:ext cx="10222992" cy="274320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grpSp>
        <p:nvGrpSpPr>
          <p:cNvPr id="10" name="Group 9"/>
          <p:cNvGrpSpPr/>
          <p:nvPr/>
        </p:nvGrpSpPr>
        <p:grpSpPr>
          <a:xfrm>
            <a:off x="9649215" y="4068923"/>
            <a:ext cx="1080904" cy="1080902"/>
            <a:chOff x="9685338" y="4460675"/>
            <a:chExt cx="1080904" cy="1080902"/>
          </a:xfrm>
        </p:grpSpPr>
        <p:sp>
          <p:nvSpPr>
            <p:cNvPr id="11" name="Oval 10"/>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2" name="Oval 11"/>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2" name="Title 1"/>
          <p:cNvSpPr>
            <a:spLocks noGrp="1"/>
          </p:cNvSpPr>
          <p:nvPr>
            <p:ph type="ctrTitle"/>
          </p:nvPr>
        </p:nvSpPr>
        <p:spPr>
          <a:xfrm>
            <a:off x="1051560" y="1432223"/>
            <a:ext cx="9966960" cy="3035808"/>
          </a:xfrm>
        </p:spPr>
        <p:txBody>
          <a:bodyPr anchor="ctr">
            <a:noAutofit/>
          </a:bodyPr>
          <a:lstStyle>
            <a:lvl1pPr algn="l">
              <a:lnSpc>
                <a:spcPct val="80000"/>
              </a:lnSpc>
              <a:defRPr sz="9600" cap="all" baseline="0">
                <a:blipFill dpi="0" rotWithShape="1">
                  <a:blip r:embed="rId4"/>
                  <a:srcRect/>
                  <a:tile tx="6350" ty="-127000" sx="65000" sy="64000" flip="none" algn="tl"/>
                </a:blipFill>
              </a:defRPr>
            </a:lvl1pPr>
          </a:lstStyle>
          <a:p>
            <a:r>
              <a:rPr lang="fr-FR"/>
              <a:t>Modifiez le style du titre</a:t>
            </a:r>
            <a:endParaRPr lang="en-US" dirty="0"/>
          </a:p>
        </p:txBody>
      </p:sp>
      <p:sp>
        <p:nvSpPr>
          <p:cNvPr id="3" name="Subtitle 2"/>
          <p:cNvSpPr>
            <a:spLocks noGrp="1"/>
          </p:cNvSpPr>
          <p:nvPr>
            <p:ph type="subTitle" idx="1"/>
          </p:nvPr>
        </p:nvSpPr>
        <p:spPr>
          <a:xfrm>
            <a:off x="1069848" y="4389120"/>
            <a:ext cx="7891272" cy="1069848"/>
          </a:xfrm>
        </p:spPr>
        <p:txBody>
          <a:bodyPr>
            <a:normAutofit/>
          </a:bodyPr>
          <a:lstStyle>
            <a:lvl1pPr marL="0" indent="0" algn="l">
              <a:buNone/>
              <a:defRPr sz="2200">
                <a:solidFill>
                  <a:schemeClr val="tx1"/>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22420200-4108-455E-8C9A-D8DDFB09CB72}" type="datetime1">
              <a:rPr lang="fr-DZ" smtClean="0"/>
              <a:t>07/11/2023</a:t>
            </a:fld>
            <a:endParaRPr lang="fr-DZ"/>
          </a:p>
        </p:txBody>
      </p:sp>
      <p:sp>
        <p:nvSpPr>
          <p:cNvPr id="5" name="Footer Placeholder 4"/>
          <p:cNvSpPr>
            <a:spLocks noGrp="1"/>
          </p:cNvSpPr>
          <p:nvPr>
            <p:ph type="ftr" sz="quarter" idx="11"/>
          </p:nvPr>
        </p:nvSpPr>
        <p:spPr/>
        <p:txBody>
          <a:bodyPr/>
          <a:lstStyle/>
          <a:p>
            <a:r>
              <a:rPr lang="fr-FR"/>
              <a:t>Dr Saidi Farah</a:t>
            </a:r>
            <a:endParaRPr lang="fr-DZ"/>
          </a:p>
        </p:txBody>
      </p:sp>
      <p:sp>
        <p:nvSpPr>
          <p:cNvPr id="6" name="Slide Number Placeholder 5"/>
          <p:cNvSpPr>
            <a:spLocks noGrp="1"/>
          </p:cNvSpPr>
          <p:nvPr>
            <p:ph type="sldNum" sz="quarter" idx="12"/>
          </p:nvPr>
        </p:nvSpPr>
        <p:spPr>
          <a:xfrm>
            <a:off x="9592733" y="4289334"/>
            <a:ext cx="1193868" cy="640080"/>
          </a:xfrm>
        </p:spPr>
        <p:txBody>
          <a:bodyPr/>
          <a:lstStyle>
            <a:lvl1pPr>
              <a:defRPr sz="2800"/>
            </a:lvl1pPr>
          </a:lstStyle>
          <a:p>
            <a:fld id="{D9949171-1D79-4483-9D19-D8D81347DDCB}" type="slidenum">
              <a:rPr lang="fr-DZ" smtClean="0"/>
              <a:t>‹N°›</a:t>
            </a:fld>
            <a:endParaRPr lang="fr-DZ"/>
          </a:p>
        </p:txBody>
      </p:sp>
    </p:spTree>
    <p:extLst>
      <p:ext uri="{BB962C8B-B14F-4D97-AF65-F5344CB8AC3E}">
        <p14:creationId xmlns:p14="http://schemas.microsoft.com/office/powerpoint/2010/main" val="316452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ECE39FC4-435E-421F-8804-05EFE1CFCB58}" type="datetime1">
              <a:rPr lang="fr-DZ" smtClean="0"/>
              <a:t>07/11/2023</a:t>
            </a:fld>
            <a:endParaRPr lang="fr-DZ"/>
          </a:p>
        </p:txBody>
      </p:sp>
      <p:sp>
        <p:nvSpPr>
          <p:cNvPr id="5" name="Footer Placeholder 4"/>
          <p:cNvSpPr>
            <a:spLocks noGrp="1"/>
          </p:cNvSpPr>
          <p:nvPr>
            <p:ph type="ftr" sz="quarter" idx="11"/>
          </p:nvPr>
        </p:nvSpPr>
        <p:spPr/>
        <p:txBody>
          <a:bodyPr/>
          <a:lstStyle/>
          <a:p>
            <a:r>
              <a:rPr lang="fr-FR"/>
              <a:t>Dr Saidi Farah</a:t>
            </a:r>
            <a:endParaRPr lang="fr-DZ"/>
          </a:p>
        </p:txBody>
      </p:sp>
      <p:sp>
        <p:nvSpPr>
          <p:cNvPr id="6" name="Slide Number Placeholder 5"/>
          <p:cNvSpPr>
            <a:spLocks noGrp="1"/>
          </p:cNvSpPr>
          <p:nvPr>
            <p:ph type="sldNum" sz="quarter" idx="12"/>
          </p:nvPr>
        </p:nvSpPr>
        <p:spPr/>
        <p:txBody>
          <a:bodyPr/>
          <a:lstStyle/>
          <a:p>
            <a:fld id="{D9949171-1D79-4483-9D19-D8D81347DDCB}" type="slidenum">
              <a:rPr lang="fr-DZ" smtClean="0"/>
              <a:t>‹N°›</a:t>
            </a:fld>
            <a:endParaRPr lang="fr-DZ"/>
          </a:p>
        </p:txBody>
      </p:sp>
    </p:spTree>
    <p:extLst>
      <p:ext uri="{BB962C8B-B14F-4D97-AF65-F5344CB8AC3E}">
        <p14:creationId xmlns:p14="http://schemas.microsoft.com/office/powerpoint/2010/main" val="41504332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spTree>
      <p:nvGrpSpPr>
        <p:cNvPr id="1" name=""/>
        <p:cNvGrpSpPr/>
        <p:nvPr/>
      </p:nvGrpSpPr>
      <p:grpSpPr>
        <a:xfrm>
          <a:off x="0" y="0"/>
          <a:ext cx="0" cy="0"/>
          <a:chOff x="0" y="0"/>
          <a:chExt cx="0" cy="0"/>
        </a:xfrm>
      </p:grpSpPr>
      <p:sp>
        <p:nvSpPr>
          <p:cNvPr id="7" name="Rectangle 6"/>
          <p:cNvSpPr/>
          <p:nvPr/>
        </p:nvSpPr>
        <p:spPr>
          <a:xfrm>
            <a:off x="0" y="4917989"/>
            <a:ext cx="12192000" cy="1940010"/>
          </a:xfrm>
          <a:prstGeom prst="rect">
            <a:avLst/>
          </a:prstGeom>
          <a:blipFill dpi="0" rotWithShape="1">
            <a:blip r:embed="rId2">
              <a:alphaModFix amt="85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167128" y="1225296"/>
            <a:ext cx="9281160" cy="3520440"/>
          </a:xfrm>
        </p:spPr>
        <p:txBody>
          <a:bodyPr anchor="ctr">
            <a:normAutofit/>
          </a:bodyPr>
          <a:lstStyle>
            <a:lvl1pPr>
              <a:lnSpc>
                <a:spcPct val="80000"/>
              </a:lnSpc>
              <a:defRPr sz="8000" b="0"/>
            </a:lvl1pPr>
          </a:lstStyle>
          <a:p>
            <a:r>
              <a:rPr lang="fr-FR"/>
              <a:t>Modifiez le style du titre</a:t>
            </a:r>
            <a:endParaRPr lang="en-US" dirty="0"/>
          </a:p>
        </p:txBody>
      </p:sp>
      <p:sp>
        <p:nvSpPr>
          <p:cNvPr id="3" name="Text Placeholder 2"/>
          <p:cNvSpPr>
            <a:spLocks noGrp="1"/>
          </p:cNvSpPr>
          <p:nvPr>
            <p:ph type="body" idx="1"/>
          </p:nvPr>
        </p:nvSpPr>
        <p:spPr>
          <a:xfrm>
            <a:off x="2165774" y="5020056"/>
            <a:ext cx="9052560" cy="1066800"/>
          </a:xfrm>
        </p:spPr>
        <p:txBody>
          <a:bodyPr anchor="t">
            <a:normAutofit/>
          </a:bodyPr>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a:xfrm>
            <a:off x="8593667" y="6272784"/>
            <a:ext cx="2644309" cy="365125"/>
          </a:xfrm>
        </p:spPr>
        <p:txBody>
          <a:bodyPr/>
          <a:lstStyle/>
          <a:p>
            <a:fld id="{735B2C91-B2F1-4E47-9318-94E2B24AF548}" type="datetime1">
              <a:rPr lang="fr-DZ" smtClean="0"/>
              <a:t>07/11/2023</a:t>
            </a:fld>
            <a:endParaRPr lang="fr-DZ"/>
          </a:p>
        </p:txBody>
      </p:sp>
      <p:sp>
        <p:nvSpPr>
          <p:cNvPr id="5" name="Footer Placeholder 4"/>
          <p:cNvSpPr>
            <a:spLocks noGrp="1"/>
          </p:cNvSpPr>
          <p:nvPr>
            <p:ph type="ftr" sz="quarter" idx="11"/>
          </p:nvPr>
        </p:nvSpPr>
        <p:spPr>
          <a:xfrm>
            <a:off x="2182708" y="6272784"/>
            <a:ext cx="6327648" cy="365125"/>
          </a:xfrm>
        </p:spPr>
        <p:txBody>
          <a:bodyPr/>
          <a:lstStyle/>
          <a:p>
            <a:r>
              <a:rPr lang="fr-FR"/>
              <a:t>Dr Saidi Farah</a:t>
            </a:r>
            <a:endParaRPr lang="fr-DZ"/>
          </a:p>
        </p:txBody>
      </p:sp>
      <p:grpSp>
        <p:nvGrpSpPr>
          <p:cNvPr id="8" name="Group 7"/>
          <p:cNvGrpSpPr/>
          <p:nvPr/>
        </p:nvGrpSpPr>
        <p:grpSpPr>
          <a:xfrm>
            <a:off x="897399" y="2325848"/>
            <a:ext cx="1080904" cy="1080902"/>
            <a:chOff x="9685338" y="4460675"/>
            <a:chExt cx="1080904" cy="1080902"/>
          </a:xfrm>
        </p:grpSpPr>
        <p:sp>
          <p:nvSpPr>
            <p:cNvPr id="9" name="Oval 8"/>
            <p:cNvSpPr/>
            <p:nvPr/>
          </p:nvSpPr>
          <p:spPr>
            <a:xfrm>
              <a:off x="9685338" y="4460675"/>
              <a:ext cx="1080904" cy="1080902"/>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Layer>
                    </a14:imgProps>
                  </a:ext>
                </a:extLst>
              </a:blip>
              <a:srcRect/>
              <a:tile tx="0" ty="0" sx="85000" sy="85000" flip="none" algn="tl"/>
            </a:blipFill>
            <a:ln w="25400" cap="flat" cmpd="sng" algn="ctr">
              <a:noFill/>
              <a:prstDash val="solid"/>
            </a:ln>
            <a:effectLst/>
          </p:spPr>
        </p:sp>
        <p:sp>
          <p:nvSpPr>
            <p:cNvPr id="10" name="Oval 9"/>
            <p:cNvSpPr/>
            <p:nvPr/>
          </p:nvSpPr>
          <p:spPr>
            <a:xfrm>
              <a:off x="9793429" y="4568765"/>
              <a:ext cx="864723" cy="864722"/>
            </a:xfrm>
            <a:prstGeom prst="ellipse">
              <a:avLst/>
            </a:prstGeom>
            <a:noFill/>
            <a:ln w="25400" cap="flat" cmpd="sng" algn="ctr">
              <a:solidFill>
                <a:sysClr val="window" lastClr="FFFFFF"/>
              </a:solidFill>
              <a:prstDash val="solid"/>
            </a:ln>
            <a:effectLst/>
          </p:spPr>
        </p:sp>
      </p:grpSp>
      <p:sp>
        <p:nvSpPr>
          <p:cNvPr id="6" name="Slide Number Placeholder 5"/>
          <p:cNvSpPr>
            <a:spLocks noGrp="1"/>
          </p:cNvSpPr>
          <p:nvPr>
            <p:ph type="sldNum" sz="quarter" idx="12"/>
          </p:nvPr>
        </p:nvSpPr>
        <p:spPr>
          <a:xfrm>
            <a:off x="843702" y="2506133"/>
            <a:ext cx="1188298" cy="720332"/>
          </a:xfrm>
        </p:spPr>
        <p:txBody>
          <a:bodyPr/>
          <a:lstStyle>
            <a:lvl1pPr>
              <a:defRPr sz="2800"/>
            </a:lvl1pPr>
          </a:lstStyle>
          <a:p>
            <a:fld id="{D9949171-1D79-4483-9D19-D8D81347DDCB}" type="slidenum">
              <a:rPr lang="fr-DZ" smtClean="0"/>
              <a:t>‹N°›</a:t>
            </a:fld>
            <a:endParaRPr lang="fr-DZ"/>
          </a:p>
        </p:txBody>
      </p:sp>
    </p:spTree>
    <p:extLst>
      <p:ext uri="{BB962C8B-B14F-4D97-AF65-F5344CB8AC3E}">
        <p14:creationId xmlns:p14="http://schemas.microsoft.com/office/powerpoint/2010/main" val="704141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1069848"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6364224" y="2194560"/>
            <a:ext cx="4754880" cy="39776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B756B710-5439-42F3-A09B-0048604B7EBF}" type="datetime1">
              <a:rPr lang="fr-DZ" smtClean="0"/>
              <a:t>07/11/2023</a:t>
            </a:fld>
            <a:endParaRPr lang="fr-DZ"/>
          </a:p>
        </p:txBody>
      </p:sp>
      <p:sp>
        <p:nvSpPr>
          <p:cNvPr id="6" name="Footer Placeholder 5"/>
          <p:cNvSpPr>
            <a:spLocks noGrp="1"/>
          </p:cNvSpPr>
          <p:nvPr>
            <p:ph type="ftr" sz="quarter" idx="11"/>
          </p:nvPr>
        </p:nvSpPr>
        <p:spPr/>
        <p:txBody>
          <a:bodyPr/>
          <a:lstStyle/>
          <a:p>
            <a:r>
              <a:rPr lang="fr-FR"/>
              <a:t>Dr Saidi Farah</a:t>
            </a:r>
            <a:endParaRPr lang="fr-DZ"/>
          </a:p>
        </p:txBody>
      </p:sp>
      <p:sp>
        <p:nvSpPr>
          <p:cNvPr id="7" name="Slide Number Placeholder 6"/>
          <p:cNvSpPr>
            <a:spLocks noGrp="1"/>
          </p:cNvSpPr>
          <p:nvPr>
            <p:ph type="sldNum" sz="quarter" idx="12"/>
          </p:nvPr>
        </p:nvSpPr>
        <p:spPr/>
        <p:txBody>
          <a:bodyPr/>
          <a:lstStyle/>
          <a:p>
            <a:fld id="{D9949171-1D79-4483-9D19-D8D81347DDCB}" type="slidenum">
              <a:rPr lang="fr-DZ" smtClean="0"/>
              <a:t>‹N°›</a:t>
            </a:fld>
            <a:endParaRPr lang="fr-DZ"/>
          </a:p>
        </p:txBody>
      </p:sp>
    </p:spTree>
    <p:extLst>
      <p:ext uri="{BB962C8B-B14F-4D97-AF65-F5344CB8AC3E}">
        <p14:creationId xmlns:p14="http://schemas.microsoft.com/office/powerpoint/2010/main" val="22032861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fr-FR"/>
              <a:t>Modifiez le style du titre</a:t>
            </a:r>
            <a:endParaRPr lang="en-US" dirty="0"/>
          </a:p>
        </p:txBody>
      </p:sp>
      <p:sp>
        <p:nvSpPr>
          <p:cNvPr id="3" name="Text Placeholder 2"/>
          <p:cNvSpPr>
            <a:spLocks noGrp="1"/>
          </p:cNvSpPr>
          <p:nvPr>
            <p:ph type="body" idx="1"/>
          </p:nvPr>
        </p:nvSpPr>
        <p:spPr>
          <a:xfrm>
            <a:off x="1066800"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1069848"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6364224" y="2048256"/>
            <a:ext cx="4754880" cy="640080"/>
          </a:xfrm>
        </p:spPr>
        <p:txBody>
          <a:bodyPr anchor="ctr">
            <a:normAutofit/>
          </a:bodyPr>
          <a:lstStyle>
            <a:lvl1pPr marL="0" indent="0">
              <a:buNone/>
              <a:defRPr sz="2000" b="1">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6364224" y="2743200"/>
            <a:ext cx="4754880" cy="3291840"/>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59E059B8-1ABF-4C26-9ED2-83AF80ACEE20}" type="datetime1">
              <a:rPr lang="fr-DZ" smtClean="0"/>
              <a:t>07/11/2023</a:t>
            </a:fld>
            <a:endParaRPr lang="fr-DZ"/>
          </a:p>
        </p:txBody>
      </p:sp>
      <p:sp>
        <p:nvSpPr>
          <p:cNvPr id="8" name="Footer Placeholder 7"/>
          <p:cNvSpPr>
            <a:spLocks noGrp="1"/>
          </p:cNvSpPr>
          <p:nvPr>
            <p:ph type="ftr" sz="quarter" idx="11"/>
          </p:nvPr>
        </p:nvSpPr>
        <p:spPr/>
        <p:txBody>
          <a:bodyPr/>
          <a:lstStyle/>
          <a:p>
            <a:r>
              <a:rPr lang="fr-FR"/>
              <a:t>Dr Saidi Farah</a:t>
            </a:r>
            <a:endParaRPr lang="fr-DZ"/>
          </a:p>
        </p:txBody>
      </p:sp>
      <p:sp>
        <p:nvSpPr>
          <p:cNvPr id="9" name="Slide Number Placeholder 8"/>
          <p:cNvSpPr>
            <a:spLocks noGrp="1"/>
          </p:cNvSpPr>
          <p:nvPr>
            <p:ph type="sldNum" sz="quarter" idx="12"/>
          </p:nvPr>
        </p:nvSpPr>
        <p:spPr/>
        <p:txBody>
          <a:bodyPr/>
          <a:lstStyle/>
          <a:p>
            <a:fld id="{D9949171-1D79-4483-9D19-D8D81347DDCB}" type="slidenum">
              <a:rPr lang="fr-DZ" smtClean="0"/>
              <a:t>‹N°›</a:t>
            </a:fld>
            <a:endParaRPr lang="fr-DZ"/>
          </a:p>
        </p:txBody>
      </p:sp>
    </p:spTree>
    <p:extLst>
      <p:ext uri="{BB962C8B-B14F-4D97-AF65-F5344CB8AC3E}">
        <p14:creationId xmlns:p14="http://schemas.microsoft.com/office/powerpoint/2010/main" val="22454918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C386D8CD-888F-4446-A424-178547E636A8}" type="datetime1">
              <a:rPr lang="fr-DZ" smtClean="0"/>
              <a:t>07/11/2023</a:t>
            </a:fld>
            <a:endParaRPr lang="fr-DZ"/>
          </a:p>
        </p:txBody>
      </p:sp>
      <p:sp>
        <p:nvSpPr>
          <p:cNvPr id="4" name="Footer Placeholder 3"/>
          <p:cNvSpPr>
            <a:spLocks noGrp="1"/>
          </p:cNvSpPr>
          <p:nvPr>
            <p:ph type="ftr" sz="quarter" idx="11"/>
          </p:nvPr>
        </p:nvSpPr>
        <p:spPr/>
        <p:txBody>
          <a:bodyPr/>
          <a:lstStyle/>
          <a:p>
            <a:r>
              <a:rPr lang="fr-FR"/>
              <a:t>Dr Saidi Farah</a:t>
            </a:r>
            <a:endParaRPr lang="fr-DZ"/>
          </a:p>
        </p:txBody>
      </p:sp>
      <p:sp>
        <p:nvSpPr>
          <p:cNvPr id="5" name="Slide Number Placeholder 4"/>
          <p:cNvSpPr>
            <a:spLocks noGrp="1"/>
          </p:cNvSpPr>
          <p:nvPr>
            <p:ph type="sldNum" sz="quarter" idx="12"/>
          </p:nvPr>
        </p:nvSpPr>
        <p:spPr/>
        <p:txBody>
          <a:bodyPr/>
          <a:lstStyle/>
          <a:p>
            <a:fld id="{D9949171-1D79-4483-9D19-D8D81347DDCB}" type="slidenum">
              <a:rPr lang="fr-DZ" smtClean="0"/>
              <a:t>‹N°›</a:t>
            </a:fld>
            <a:endParaRPr lang="fr-DZ"/>
          </a:p>
        </p:txBody>
      </p:sp>
    </p:spTree>
    <p:extLst>
      <p:ext uri="{BB962C8B-B14F-4D97-AF65-F5344CB8AC3E}">
        <p14:creationId xmlns:p14="http://schemas.microsoft.com/office/powerpoint/2010/main" val="1302047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75F8C3-D325-4D00-9E12-52ACFA07B606}" type="datetime1">
              <a:rPr lang="fr-DZ" smtClean="0"/>
              <a:t>07/11/2023</a:t>
            </a:fld>
            <a:endParaRPr lang="fr-DZ"/>
          </a:p>
        </p:txBody>
      </p:sp>
      <p:sp>
        <p:nvSpPr>
          <p:cNvPr id="3" name="Footer Placeholder 2"/>
          <p:cNvSpPr>
            <a:spLocks noGrp="1"/>
          </p:cNvSpPr>
          <p:nvPr>
            <p:ph type="ftr" sz="quarter" idx="11"/>
          </p:nvPr>
        </p:nvSpPr>
        <p:spPr/>
        <p:txBody>
          <a:bodyPr/>
          <a:lstStyle/>
          <a:p>
            <a:r>
              <a:rPr lang="fr-FR"/>
              <a:t>Dr Saidi Farah</a:t>
            </a:r>
            <a:endParaRPr lang="fr-DZ"/>
          </a:p>
        </p:txBody>
      </p:sp>
      <p:sp>
        <p:nvSpPr>
          <p:cNvPr id="4" name="Slide Number Placeholder 3"/>
          <p:cNvSpPr>
            <a:spLocks noGrp="1"/>
          </p:cNvSpPr>
          <p:nvPr>
            <p:ph type="sldNum" sz="quarter" idx="12"/>
          </p:nvPr>
        </p:nvSpPr>
        <p:spPr/>
        <p:txBody>
          <a:bodyPr/>
          <a:lstStyle/>
          <a:p>
            <a:fld id="{D9949171-1D79-4483-9D19-D8D81347DDCB}" type="slidenum">
              <a:rPr lang="fr-DZ" smtClean="0"/>
              <a:t>‹N°›</a:t>
            </a:fld>
            <a:endParaRPr lang="fr-DZ"/>
          </a:p>
        </p:txBody>
      </p:sp>
    </p:spTree>
    <p:extLst>
      <p:ext uri="{BB962C8B-B14F-4D97-AF65-F5344CB8AC3E}">
        <p14:creationId xmlns:p14="http://schemas.microsoft.com/office/powerpoint/2010/main" val="9498245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8" name="Rectangle 7"/>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fr-FR"/>
              <a:t>Modifiez le style du titre</a:t>
            </a:r>
            <a:endParaRPr lang="en-US" dirty="0"/>
          </a:p>
        </p:txBody>
      </p:sp>
      <p:sp>
        <p:nvSpPr>
          <p:cNvPr id="3" name="Content Placeholder 2"/>
          <p:cNvSpPr>
            <a:spLocks noGrp="1"/>
          </p:cNvSpPr>
          <p:nvPr>
            <p:ph idx="1"/>
          </p:nvPr>
        </p:nvSpPr>
        <p:spPr>
          <a:xfrm>
            <a:off x="838200" y="685800"/>
            <a:ext cx="6711696" cy="5020056"/>
          </a:xfrm>
        </p:spPr>
        <p:txBody>
          <a:bodyPr/>
          <a:lstStyle>
            <a:lvl1pPr>
              <a:defRPr sz="20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C4EDA5E2-EC74-45E3-90B7-4545F91436E6}" type="datetime1">
              <a:rPr lang="fr-DZ" smtClean="0"/>
              <a:t>07/11/2023</a:t>
            </a:fld>
            <a:endParaRPr lang="fr-DZ"/>
          </a:p>
        </p:txBody>
      </p:sp>
      <p:sp>
        <p:nvSpPr>
          <p:cNvPr id="6" name="Footer Placeholder 5"/>
          <p:cNvSpPr>
            <a:spLocks noGrp="1"/>
          </p:cNvSpPr>
          <p:nvPr>
            <p:ph type="ftr" sz="quarter" idx="11"/>
          </p:nvPr>
        </p:nvSpPr>
        <p:spPr/>
        <p:txBody>
          <a:bodyPr/>
          <a:lstStyle/>
          <a:p>
            <a:r>
              <a:rPr lang="fr-FR"/>
              <a:t>Dr Saidi Farah</a:t>
            </a:r>
            <a:endParaRPr lang="fr-DZ"/>
          </a:p>
        </p:txBody>
      </p:sp>
      <p:grpSp>
        <p:nvGrpSpPr>
          <p:cNvPr id="9" name="Group 8"/>
          <p:cNvGrpSpPr>
            <a:grpSpLocks noChangeAspect="1"/>
          </p:cNvGrpSpPr>
          <p:nvPr/>
        </p:nvGrpSpPr>
        <p:grpSpPr>
          <a:xfrm>
            <a:off x="11401725" y="6229681"/>
            <a:ext cx="457200" cy="457200"/>
            <a:chOff x="11361456" y="6195813"/>
            <a:chExt cx="548640" cy="548640"/>
          </a:xfrm>
        </p:grpSpPr>
        <p:sp>
          <p:nvSpPr>
            <p:cNvPr id="10" name="Oval 9"/>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1" name="Oval 10"/>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D9949171-1D79-4483-9D19-D8D81347DDCB}" type="slidenum">
              <a:rPr lang="fr-DZ" smtClean="0"/>
              <a:t>‹N°›</a:t>
            </a:fld>
            <a:endParaRPr lang="fr-DZ"/>
          </a:p>
        </p:txBody>
      </p:sp>
    </p:spTree>
    <p:extLst>
      <p:ext uri="{BB962C8B-B14F-4D97-AF65-F5344CB8AC3E}">
        <p14:creationId xmlns:p14="http://schemas.microsoft.com/office/powerpoint/2010/main" val="417859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11" name="Rectangle 10"/>
          <p:cNvSpPr/>
          <p:nvPr/>
        </p:nvSpPr>
        <p:spPr>
          <a:xfrm>
            <a:off x="8303740" y="0"/>
            <a:ext cx="3888259" cy="6857999"/>
          </a:xfrm>
          <a:prstGeom prst="rect">
            <a:avLst/>
          </a:prstGeom>
          <a:blipFill dpi="0" rotWithShape="1">
            <a:blip r:embed="rId2">
              <a:alphaModFix amt="60000"/>
              <a:lum bright="70000" contrast="-70000"/>
              <a:extLst>
                <a:ext uri="{BEBA8EAE-BF5A-486C-A8C5-ECC9F3942E4B}">
                  <a14:imgProps xmlns:a14="http://schemas.microsoft.com/office/drawing/2010/main">
                    <a14:imgLayer r:embed="rId3">
                      <a14:imgEffect>
                        <a14:sharpenSoften amount="61000"/>
                      </a14:imgEffect>
                    </a14:imgLayer>
                  </a14:imgProps>
                </a:ext>
                <a:ext uri="{28A0092B-C50C-407E-A947-70E740481C1C}">
                  <a14:useLocalDpi xmlns:a14="http://schemas.microsoft.com/office/drawing/2010/main" val="0"/>
                </a:ext>
              </a:extLst>
            </a:blip>
            <a:srcRect/>
            <a:tile tx="0" ty="-704850" sx="92000" sy="89000" flip="xy" algn="ctr"/>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549640" y="685800"/>
            <a:ext cx="3200400" cy="1737360"/>
          </a:xfrm>
        </p:spPr>
        <p:txBody>
          <a:bodyPr anchor="b">
            <a:normAutofit/>
          </a:bodyPr>
          <a:lstStyle>
            <a:lvl1pPr>
              <a:defRPr sz="3200" b="1"/>
            </a:lvl1pPr>
          </a:lstStyle>
          <a:p>
            <a:r>
              <a:rPr lang="fr-FR"/>
              <a:t>Modifiez le style du titre</a:t>
            </a:r>
            <a:endParaRPr lang="en-US" dirty="0"/>
          </a:p>
        </p:txBody>
      </p:sp>
      <p:sp>
        <p:nvSpPr>
          <p:cNvPr id="3" name="Picture Placeholder 2"/>
          <p:cNvSpPr>
            <a:spLocks noGrp="1" noChangeAspect="1"/>
          </p:cNvSpPr>
          <p:nvPr>
            <p:ph type="pic" idx="1"/>
          </p:nvPr>
        </p:nvSpPr>
        <p:spPr>
          <a:xfrm>
            <a:off x="0" y="0"/>
            <a:ext cx="8303740" cy="6858000"/>
          </a:xfrm>
          <a:solidFill>
            <a:schemeClr val="tx2">
              <a:lumMod val="20000"/>
              <a:lumOff val="80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8549640" y="2423160"/>
            <a:ext cx="3200400" cy="3291840"/>
          </a:xfrm>
        </p:spPr>
        <p:txBody>
          <a:bodyPr>
            <a:normAutofit/>
          </a:bodyPr>
          <a:lstStyle>
            <a:lvl1pPr marL="0" indent="0">
              <a:lnSpc>
                <a:spcPct val="100000"/>
              </a:lnSpc>
              <a:spcBef>
                <a:spcPts val="1000"/>
              </a:spcBef>
              <a:buNone/>
              <a:defRPr sz="1400">
                <a:solidFill>
                  <a:schemeClr val="accent1">
                    <a:lumMod val="7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6608482B-9B4B-4EE7-AF51-943A7911E910}" type="datetime1">
              <a:rPr lang="fr-DZ" smtClean="0"/>
              <a:t>07/11/2023</a:t>
            </a:fld>
            <a:endParaRPr lang="fr-DZ"/>
          </a:p>
        </p:txBody>
      </p:sp>
      <p:grpSp>
        <p:nvGrpSpPr>
          <p:cNvPr id="8" name="Group 7"/>
          <p:cNvGrpSpPr>
            <a:grpSpLocks noChangeAspect="1"/>
          </p:cNvGrpSpPr>
          <p:nvPr/>
        </p:nvGrpSpPr>
        <p:grpSpPr>
          <a:xfrm>
            <a:off x="11401725" y="6229681"/>
            <a:ext cx="457200" cy="457200"/>
            <a:chOff x="11361456" y="6195813"/>
            <a:chExt cx="548640" cy="548640"/>
          </a:xfrm>
        </p:grpSpPr>
        <p:sp>
          <p:nvSpPr>
            <p:cNvPr id="9" name="Oval 8"/>
            <p:cNvSpPr/>
            <p:nvPr/>
          </p:nvSpPr>
          <p:spPr>
            <a:xfrm>
              <a:off x="11361456" y="6195813"/>
              <a:ext cx="548640" cy="548640"/>
            </a:xfrm>
            <a:prstGeom prst="ellipse">
              <a:avLst/>
            </a:prstGeom>
            <a:blipFill dpi="0" rotWithShape="1">
              <a:blip r:embed="rId4">
                <a:duotone>
                  <a:schemeClr val="accent1">
                    <a:shade val="45000"/>
                    <a:satMod val="135000"/>
                  </a:schemeClr>
                  <a:prstClr val="white"/>
                </a:duotone>
                <a:extLst>
                  <a:ext uri="{BEBA8EAE-BF5A-486C-A8C5-ECC9F3942E4B}">
                    <a14:imgProps xmlns:a14="http://schemas.microsoft.com/office/drawing/2010/main">
                      <a14:imgLayer r:embed="rId5">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10" name="Oval 9"/>
            <p:cNvSpPr/>
            <p:nvPr/>
          </p:nvSpPr>
          <p:spPr>
            <a:xfrm>
              <a:off x="11396488" y="6230844"/>
              <a:ext cx="478576" cy="478578"/>
            </a:xfrm>
            <a:prstGeom prst="ellipse">
              <a:avLst/>
            </a:prstGeom>
            <a:noFill/>
            <a:ln w="12700" cap="flat" cmpd="sng" algn="ctr">
              <a:solidFill>
                <a:sysClr val="window" lastClr="FFFFFF"/>
              </a:solidFill>
              <a:prstDash val="solid"/>
            </a:ln>
            <a:effectLst/>
          </p:spPr>
        </p:sp>
      </p:grpSp>
      <p:sp>
        <p:nvSpPr>
          <p:cNvPr id="7" name="Slide Number Placeholder 6"/>
          <p:cNvSpPr>
            <a:spLocks noGrp="1"/>
          </p:cNvSpPr>
          <p:nvPr>
            <p:ph type="sldNum" sz="quarter" idx="12"/>
          </p:nvPr>
        </p:nvSpPr>
        <p:spPr/>
        <p:txBody>
          <a:bodyPr/>
          <a:lstStyle/>
          <a:p>
            <a:fld id="{D9949171-1D79-4483-9D19-D8D81347DDCB}" type="slidenum">
              <a:rPr lang="fr-DZ" smtClean="0"/>
              <a:t>‹N°›</a:t>
            </a:fld>
            <a:endParaRPr lang="fr-DZ"/>
          </a:p>
        </p:txBody>
      </p:sp>
    </p:spTree>
    <p:extLst>
      <p:ext uri="{BB962C8B-B14F-4D97-AF65-F5344CB8AC3E}">
        <p14:creationId xmlns:p14="http://schemas.microsoft.com/office/powerpoint/2010/main" val="20636226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4915BF8C-9808-4B08-8B3B-A7DC1CC9D204}" type="datetime1">
              <a:rPr lang="fr-DZ" smtClean="0"/>
              <a:t>07/11/2023</a:t>
            </a:fld>
            <a:endParaRPr lang="fr-DZ"/>
          </a:p>
        </p:txBody>
      </p:sp>
      <p:sp>
        <p:nvSpPr>
          <p:cNvPr id="5" name="Footer Placeholder 4"/>
          <p:cNvSpPr>
            <a:spLocks noGrp="1"/>
          </p:cNvSpPr>
          <p:nvPr>
            <p:ph type="ftr" sz="quarter" idx="11"/>
          </p:nvPr>
        </p:nvSpPr>
        <p:spPr/>
        <p:txBody>
          <a:bodyPr/>
          <a:lstStyle/>
          <a:p>
            <a:r>
              <a:rPr lang="fr-FR"/>
              <a:t>Dr Saidi Farah</a:t>
            </a:r>
            <a:endParaRPr lang="fr-DZ"/>
          </a:p>
        </p:txBody>
      </p:sp>
      <p:sp>
        <p:nvSpPr>
          <p:cNvPr id="6" name="Slide Number Placeholder 5"/>
          <p:cNvSpPr>
            <a:spLocks noGrp="1"/>
          </p:cNvSpPr>
          <p:nvPr>
            <p:ph type="sldNum" sz="quarter" idx="12"/>
          </p:nvPr>
        </p:nvSpPr>
        <p:spPr/>
        <p:txBody>
          <a:bodyPr/>
          <a:lstStyle/>
          <a:p>
            <a:fld id="{D9949171-1D79-4483-9D19-D8D81347DDCB}" type="slidenum">
              <a:rPr lang="fr-DZ" smtClean="0"/>
              <a:t>‹N°›</a:t>
            </a:fld>
            <a:endParaRPr lang="fr-DZ"/>
          </a:p>
        </p:txBody>
      </p:sp>
    </p:spTree>
    <p:extLst>
      <p:ext uri="{BB962C8B-B14F-4D97-AF65-F5344CB8AC3E}">
        <p14:creationId xmlns:p14="http://schemas.microsoft.com/office/powerpoint/2010/main" val="26429674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533400"/>
            <a:ext cx="2552700" cy="5638800"/>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1066800" y="533400"/>
            <a:ext cx="7505700" cy="5638800"/>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F39FD784-5462-479F-9632-84FDA664E257}" type="datetime1">
              <a:rPr lang="fr-DZ" smtClean="0"/>
              <a:t>07/11/2023</a:t>
            </a:fld>
            <a:endParaRPr lang="fr-DZ"/>
          </a:p>
        </p:txBody>
      </p:sp>
      <p:sp>
        <p:nvSpPr>
          <p:cNvPr id="5" name="Footer Placeholder 4"/>
          <p:cNvSpPr>
            <a:spLocks noGrp="1"/>
          </p:cNvSpPr>
          <p:nvPr>
            <p:ph type="ftr" sz="quarter" idx="11"/>
          </p:nvPr>
        </p:nvSpPr>
        <p:spPr/>
        <p:txBody>
          <a:bodyPr/>
          <a:lstStyle/>
          <a:p>
            <a:r>
              <a:rPr lang="fr-FR"/>
              <a:t>Dr Saidi Farah</a:t>
            </a:r>
            <a:endParaRPr lang="fr-DZ"/>
          </a:p>
        </p:txBody>
      </p:sp>
      <p:sp>
        <p:nvSpPr>
          <p:cNvPr id="6" name="Slide Number Placeholder 5"/>
          <p:cNvSpPr>
            <a:spLocks noGrp="1"/>
          </p:cNvSpPr>
          <p:nvPr>
            <p:ph type="sldNum" sz="quarter" idx="12"/>
          </p:nvPr>
        </p:nvSpPr>
        <p:spPr/>
        <p:txBody>
          <a:bodyPr/>
          <a:lstStyle/>
          <a:p>
            <a:fld id="{D9949171-1D79-4483-9D19-D8D81347DDCB}" type="slidenum">
              <a:rPr lang="fr-DZ" smtClean="0"/>
              <a:t>‹N°›</a:t>
            </a:fld>
            <a:endParaRPr lang="fr-DZ"/>
          </a:p>
        </p:txBody>
      </p:sp>
    </p:spTree>
    <p:extLst>
      <p:ext uri="{BB962C8B-B14F-4D97-AF65-F5344CB8AC3E}">
        <p14:creationId xmlns:p14="http://schemas.microsoft.com/office/powerpoint/2010/main" val="25706514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9848" y="484632"/>
            <a:ext cx="10058400" cy="1609344"/>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1069848" y="2121408"/>
            <a:ext cx="10058400" cy="4050792"/>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7964424" y="6272784"/>
            <a:ext cx="3273552" cy="365125"/>
          </a:xfrm>
          <a:prstGeom prst="rect">
            <a:avLst/>
          </a:prstGeom>
        </p:spPr>
        <p:txBody>
          <a:bodyPr vert="horz" lIns="91440" tIns="45720" rIns="91440" bIns="45720" rtlCol="0" anchor="ctr"/>
          <a:lstStyle>
            <a:lvl1pPr algn="r">
              <a:defRPr sz="1100">
                <a:solidFill>
                  <a:schemeClr val="tx2"/>
                </a:solidFill>
              </a:defRPr>
            </a:lvl1pPr>
          </a:lstStyle>
          <a:p>
            <a:fld id="{36028CA4-35B9-4469-83C9-D28C5BCC312C}" type="datetime1">
              <a:rPr lang="fr-DZ" smtClean="0"/>
              <a:t>07/11/2023</a:t>
            </a:fld>
            <a:endParaRPr lang="fr-DZ"/>
          </a:p>
        </p:txBody>
      </p:sp>
      <p:sp>
        <p:nvSpPr>
          <p:cNvPr id="5" name="Footer Placeholder 4"/>
          <p:cNvSpPr>
            <a:spLocks noGrp="1"/>
          </p:cNvSpPr>
          <p:nvPr>
            <p:ph type="ftr" sz="quarter" idx="3"/>
          </p:nvPr>
        </p:nvSpPr>
        <p:spPr>
          <a:xfrm>
            <a:off x="1088136" y="6272784"/>
            <a:ext cx="6327648" cy="365125"/>
          </a:xfrm>
          <a:prstGeom prst="rect">
            <a:avLst/>
          </a:prstGeom>
        </p:spPr>
        <p:txBody>
          <a:bodyPr vert="horz" lIns="91440" tIns="45720" rIns="91440" bIns="45720" rtlCol="0" anchor="ctr"/>
          <a:lstStyle>
            <a:lvl1pPr algn="l">
              <a:defRPr sz="1100">
                <a:solidFill>
                  <a:schemeClr val="tx2"/>
                </a:solidFill>
              </a:defRPr>
            </a:lvl1pPr>
          </a:lstStyle>
          <a:p>
            <a:r>
              <a:rPr lang="fr-FR"/>
              <a:t>Dr Saidi Farah</a:t>
            </a:r>
            <a:endParaRPr lang="fr-DZ"/>
          </a:p>
        </p:txBody>
      </p:sp>
      <p:grpSp>
        <p:nvGrpSpPr>
          <p:cNvPr id="7" name="Group 6"/>
          <p:cNvGrpSpPr>
            <a:grpSpLocks noChangeAspect="1"/>
          </p:cNvGrpSpPr>
          <p:nvPr/>
        </p:nvGrpSpPr>
        <p:grpSpPr>
          <a:xfrm>
            <a:off x="11401725" y="6229681"/>
            <a:ext cx="457200" cy="457200"/>
            <a:chOff x="11361456" y="6195813"/>
            <a:chExt cx="548640" cy="548640"/>
          </a:xfrm>
        </p:grpSpPr>
        <p:sp>
          <p:nvSpPr>
            <p:cNvPr id="8" name="Oval 7"/>
            <p:cNvSpPr/>
            <p:nvPr/>
          </p:nvSpPr>
          <p:spPr>
            <a:xfrm>
              <a:off x="11361456" y="6195813"/>
              <a:ext cx="548640" cy="548640"/>
            </a:xfrm>
            <a:prstGeom prst="ellipse">
              <a:avLst/>
            </a:prstGeom>
            <a:blipFill dpi="0" rotWithShape="1">
              <a:blip r:embed="rId13">
                <a:duotone>
                  <a:schemeClr val="accent1">
                    <a:shade val="45000"/>
                    <a:satMod val="135000"/>
                  </a:schemeClr>
                  <a:prstClr val="white"/>
                </a:duotone>
                <a:extLst>
                  <a:ext uri="{BEBA8EAE-BF5A-486C-A8C5-ECC9F3942E4B}">
                    <a14:imgProps xmlns:a14="http://schemas.microsoft.com/office/drawing/2010/main">
                      <a14:imgLayer r:embed="rId14">
                        <a14:imgEffect>
                          <a14:saturation sat="95000"/>
                        </a14:imgEffect>
                        <a14:imgEffect>
                          <a14:brightnessContrast bright="-40000" contrast="20000"/>
                        </a14:imgEffect>
                      </a14:imgLayer>
                    </a14:imgProps>
                  </a:ext>
                </a:extLst>
              </a:blip>
              <a:srcRect/>
              <a:tile tx="50800" ty="0" sx="85000" sy="85000" flip="none" algn="tl"/>
            </a:blipFill>
            <a:ln w="25400" cap="flat" cmpd="sng" algn="ctr">
              <a:noFill/>
              <a:prstDash val="solid"/>
            </a:ln>
            <a:effectLst/>
          </p:spPr>
        </p:sp>
        <p:sp>
          <p:nvSpPr>
            <p:cNvPr id="9" name="Oval 8"/>
            <p:cNvSpPr/>
            <p:nvPr/>
          </p:nvSpPr>
          <p:spPr>
            <a:xfrm>
              <a:off x="11396488" y="6230844"/>
              <a:ext cx="478576" cy="478578"/>
            </a:xfrm>
            <a:prstGeom prst="ellipse">
              <a:avLst/>
            </a:prstGeom>
            <a:noFill/>
            <a:ln w="12700" cap="flat" cmpd="sng" algn="ctr">
              <a:solidFill>
                <a:srgbClr val="FFFFFF"/>
              </a:solidFill>
              <a:prstDash val="solid"/>
            </a:ln>
            <a:effectLst/>
          </p:spPr>
        </p:sp>
      </p:grpSp>
      <p:sp>
        <p:nvSpPr>
          <p:cNvPr id="6" name="Slide Number Placeholder 5"/>
          <p:cNvSpPr>
            <a:spLocks noGrp="1"/>
          </p:cNvSpPr>
          <p:nvPr>
            <p:ph type="sldNum" sz="quarter" idx="4"/>
          </p:nvPr>
        </p:nvSpPr>
        <p:spPr>
          <a:xfrm>
            <a:off x="11311128" y="6272784"/>
            <a:ext cx="640080" cy="365125"/>
          </a:xfrm>
          <a:prstGeom prst="rect">
            <a:avLst/>
          </a:prstGeom>
        </p:spPr>
        <p:txBody>
          <a:bodyPr vert="horz" lIns="91440" tIns="45720" rIns="91440" bIns="45720" rtlCol="0" anchor="ctr"/>
          <a:lstStyle>
            <a:lvl1pPr algn="ctr">
              <a:defRPr sz="1400" b="1">
                <a:solidFill>
                  <a:srgbClr val="FFFFFF"/>
                </a:solidFill>
                <a:latin typeface="+mj-lt"/>
              </a:defRPr>
            </a:lvl1pPr>
          </a:lstStyle>
          <a:p>
            <a:fld id="{D9949171-1D79-4483-9D19-D8D81347DDCB}" type="slidenum">
              <a:rPr lang="fr-DZ" smtClean="0"/>
              <a:t>‹N°›</a:t>
            </a:fld>
            <a:endParaRPr lang="fr-DZ"/>
          </a:p>
        </p:txBody>
      </p:sp>
    </p:spTree>
    <p:extLst>
      <p:ext uri="{BB962C8B-B14F-4D97-AF65-F5344CB8AC3E}">
        <p14:creationId xmlns:p14="http://schemas.microsoft.com/office/powerpoint/2010/main" val="264502286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p:txStyles>
    <p:titleStyle>
      <a:lvl1pPr algn="l" defTabSz="914400" rtl="0" eaLnBrk="1" latinLnBrk="0" hangingPunct="1">
        <a:lnSpc>
          <a:spcPct val="90000"/>
        </a:lnSpc>
        <a:spcBef>
          <a:spcPct val="0"/>
        </a:spcBef>
        <a:buNone/>
        <a:defRPr sz="5400" kern="1200" cap="all" baseline="0">
          <a:blipFill>
            <a:blip r:embed="rId15">
              <a:extLst>
                <a:ext uri="{28A0092B-C50C-407E-A947-70E740481C1C}">
                  <a14:useLocalDpi xmlns:a14="http://schemas.microsoft.com/office/drawing/2010/main" val="0"/>
                </a:ext>
              </a:extLst>
            </a:blip>
            <a:tile tx="6350" ty="-127000" sx="65000" sy="64000" flip="none" algn="tl"/>
          </a:blip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lumMod val="75000"/>
          </a:schemeClr>
        </a:buClr>
        <a:buSzPct val="85000"/>
        <a:buFont typeface="Wingdings" pitchFamily="2" charset="2"/>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800" kern="1200">
          <a:solidFill>
            <a:schemeClr val="tx1"/>
          </a:solidFill>
          <a:latin typeface="+mn-lt"/>
          <a:ea typeface="+mn-ea"/>
          <a:cs typeface="+mn-cs"/>
        </a:defRPr>
      </a:lvl2pPr>
      <a:lvl3pPr marL="73152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3pPr>
      <a:lvl4pPr marL="100584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4pPr>
      <a:lvl5pPr marL="1280160" indent="-18288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5pPr>
      <a:lvl6pPr marL="16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6pPr>
      <a:lvl7pPr marL="19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7pPr>
      <a:lvl8pPr marL="22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8pPr>
      <a:lvl9pPr marL="2500000" indent="-228600" algn="l" defTabSz="914400" rtl="0" eaLnBrk="1" latinLnBrk="0" hangingPunct="1">
        <a:lnSpc>
          <a:spcPct val="90000"/>
        </a:lnSpc>
        <a:spcBef>
          <a:spcPts val="400"/>
        </a:spcBef>
        <a:spcAft>
          <a:spcPts val="200"/>
        </a:spcAft>
        <a:buClr>
          <a:schemeClr val="accent1">
            <a:lumMod val="75000"/>
          </a:schemeClr>
        </a:buClr>
        <a:buSzPct val="85000"/>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F89E60-A5AA-98E6-C32C-73572FFB8DF5}"/>
              </a:ext>
            </a:extLst>
          </p:cNvPr>
          <p:cNvSpPr>
            <a:spLocks noGrp="1"/>
          </p:cNvSpPr>
          <p:nvPr>
            <p:ph type="ctrTitle"/>
          </p:nvPr>
        </p:nvSpPr>
        <p:spPr/>
        <p:txBody>
          <a:bodyPr/>
          <a:lstStyle/>
          <a:p>
            <a:r>
              <a:rPr lang="fr-DZ" sz="8000" b="1" dirty="0">
                <a:solidFill>
                  <a:srgbClr val="FF0000"/>
                </a:solidFill>
                <a:effectLst/>
                <a:latin typeface="Arial" panose="020B0604020202020204" pitchFamily="34" charset="0"/>
                <a:ea typeface="Calibri" panose="020F0502020204030204" pitchFamily="34" charset="0"/>
                <a:cs typeface="Arial" panose="020B0604020202020204" pitchFamily="34" charset="0"/>
              </a:rPr>
              <a:t>Partie II : </a:t>
            </a:r>
            <a:r>
              <a:rPr lang="fr-DZ" sz="8000" b="1" dirty="0">
                <a:solidFill>
                  <a:srgbClr val="00B050"/>
                </a:solidFill>
                <a:effectLst/>
                <a:latin typeface="Arial" panose="020B0604020202020204" pitchFamily="34" charset="0"/>
                <a:ea typeface="Calibri" panose="020F0502020204030204" pitchFamily="34" charset="0"/>
                <a:cs typeface="Arial" panose="020B0604020202020204" pitchFamily="34" charset="0"/>
              </a:rPr>
              <a:t>Conception de mémoire</a:t>
            </a:r>
            <a:endParaRPr lang="fr-DZ" sz="8000" dirty="0">
              <a:solidFill>
                <a:srgbClr val="00B050"/>
              </a:solidFill>
            </a:endParaRPr>
          </a:p>
        </p:txBody>
      </p:sp>
      <p:sp>
        <p:nvSpPr>
          <p:cNvPr id="4" name="Espace réservé de la date 3">
            <a:extLst>
              <a:ext uri="{FF2B5EF4-FFF2-40B4-BE49-F238E27FC236}">
                <a16:creationId xmlns:a16="http://schemas.microsoft.com/office/drawing/2014/main" id="{60E96437-5483-1A0C-A596-856D31EB91F9}"/>
              </a:ext>
            </a:extLst>
          </p:cNvPr>
          <p:cNvSpPr>
            <a:spLocks noGrp="1"/>
          </p:cNvSpPr>
          <p:nvPr>
            <p:ph type="dt" sz="half" idx="10"/>
          </p:nvPr>
        </p:nvSpPr>
        <p:spPr/>
        <p:txBody>
          <a:bodyPr/>
          <a:lstStyle/>
          <a:p>
            <a:fld id="{CC14DFCC-C0F8-45B3-8436-AED376E70D9F}" type="datetime1">
              <a:rPr lang="fr-DZ" smtClean="0"/>
              <a:t>07/11/2023</a:t>
            </a:fld>
            <a:endParaRPr lang="fr-DZ"/>
          </a:p>
        </p:txBody>
      </p:sp>
      <p:sp>
        <p:nvSpPr>
          <p:cNvPr id="5" name="Espace réservé du pied de page 4">
            <a:extLst>
              <a:ext uri="{FF2B5EF4-FFF2-40B4-BE49-F238E27FC236}">
                <a16:creationId xmlns:a16="http://schemas.microsoft.com/office/drawing/2014/main" id="{103CD49C-8F6F-C3B0-5C3C-859FDA26EBDE}"/>
              </a:ext>
            </a:extLst>
          </p:cNvPr>
          <p:cNvSpPr>
            <a:spLocks noGrp="1"/>
          </p:cNvSpPr>
          <p:nvPr>
            <p:ph type="ftr" sz="quarter" idx="11"/>
          </p:nvPr>
        </p:nvSpPr>
        <p:spPr/>
        <p:txBody>
          <a:bodyPr/>
          <a:lstStyle/>
          <a:p>
            <a:r>
              <a:rPr lang="fr-FR"/>
              <a:t>Dr Saidi Farah</a:t>
            </a:r>
            <a:endParaRPr lang="fr-DZ"/>
          </a:p>
        </p:txBody>
      </p:sp>
      <p:sp>
        <p:nvSpPr>
          <p:cNvPr id="6" name="Espace réservé du numéro de diapositive 5">
            <a:extLst>
              <a:ext uri="{FF2B5EF4-FFF2-40B4-BE49-F238E27FC236}">
                <a16:creationId xmlns:a16="http://schemas.microsoft.com/office/drawing/2014/main" id="{5865F5F7-F9AC-822D-61CE-8ADD370194B6}"/>
              </a:ext>
            </a:extLst>
          </p:cNvPr>
          <p:cNvSpPr>
            <a:spLocks noGrp="1"/>
          </p:cNvSpPr>
          <p:nvPr>
            <p:ph type="sldNum" sz="quarter" idx="12"/>
          </p:nvPr>
        </p:nvSpPr>
        <p:spPr/>
        <p:txBody>
          <a:bodyPr/>
          <a:lstStyle/>
          <a:p>
            <a:fld id="{D9949171-1D79-4483-9D19-D8D81347DDCB}" type="slidenum">
              <a:rPr lang="fr-DZ" smtClean="0"/>
              <a:t>1</a:t>
            </a:fld>
            <a:endParaRPr lang="fr-DZ"/>
          </a:p>
        </p:txBody>
      </p:sp>
    </p:spTree>
    <p:extLst>
      <p:ext uri="{BB962C8B-B14F-4D97-AF65-F5344CB8AC3E}">
        <p14:creationId xmlns:p14="http://schemas.microsoft.com/office/powerpoint/2010/main" val="8716713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2F7945-2DB8-6EC5-0B6E-465DC265C4C5}"/>
              </a:ext>
            </a:extLst>
          </p:cNvPr>
          <p:cNvSpPr>
            <a:spLocks noGrp="1"/>
          </p:cNvSpPr>
          <p:nvPr>
            <p:ph type="title"/>
          </p:nvPr>
        </p:nvSpPr>
        <p:spPr/>
        <p:txBody>
          <a:bodyPr>
            <a:normAutofit/>
          </a:bodyPr>
          <a:lstStyle/>
          <a:p>
            <a:r>
              <a:rPr lang="fr-DZ" b="1" kern="0" dirty="0">
                <a:solidFill>
                  <a:srgbClr val="FF0000"/>
                </a:solidFill>
                <a:effectLst/>
                <a:latin typeface="Arial" panose="020B0604020202020204" pitchFamily="34" charset="0"/>
                <a:ea typeface="Times New Roman" panose="02020603050405020304" pitchFamily="18" charset="0"/>
                <a:cs typeface="Arial" panose="020B0604020202020204" pitchFamily="34" charset="0"/>
              </a:rPr>
              <a:t>Chapitre 1: 	</a:t>
            </a:r>
            <a:endParaRPr lang="fr-DZ" sz="177700" dirty="0">
              <a:solidFill>
                <a:srgbClr val="FF0000"/>
              </a:solidFill>
              <a:latin typeface="Arial" panose="020B0604020202020204" pitchFamily="34" charset="0"/>
              <a:cs typeface="Arial" panose="020B0604020202020204" pitchFamily="34" charset="0"/>
            </a:endParaRPr>
          </a:p>
        </p:txBody>
      </p:sp>
      <p:sp>
        <p:nvSpPr>
          <p:cNvPr id="3" name="Espace réservé du texte 2">
            <a:extLst>
              <a:ext uri="{FF2B5EF4-FFF2-40B4-BE49-F238E27FC236}">
                <a16:creationId xmlns:a16="http://schemas.microsoft.com/office/drawing/2014/main" id="{8940AEC1-1232-8474-2797-67295CF65659}"/>
              </a:ext>
            </a:extLst>
          </p:cNvPr>
          <p:cNvSpPr>
            <a:spLocks noGrp="1"/>
          </p:cNvSpPr>
          <p:nvPr>
            <p:ph type="body" idx="1"/>
          </p:nvPr>
        </p:nvSpPr>
        <p:spPr/>
        <p:txBody>
          <a:bodyPr>
            <a:normAutofit/>
          </a:bodyPr>
          <a:lstStyle/>
          <a:p>
            <a:r>
              <a:rPr lang="fr-DZ" sz="3600" b="1" kern="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Plan et étapes du mémoire</a:t>
            </a:r>
            <a:endParaRPr lang="fr-DZ" sz="8000" dirty="0">
              <a:latin typeface="Arial" panose="020B0604020202020204" pitchFamily="34" charset="0"/>
              <a:cs typeface="Arial" panose="020B0604020202020204" pitchFamily="34" charset="0"/>
            </a:endParaRPr>
          </a:p>
        </p:txBody>
      </p:sp>
      <p:sp>
        <p:nvSpPr>
          <p:cNvPr id="4" name="Espace réservé de la date 3">
            <a:extLst>
              <a:ext uri="{FF2B5EF4-FFF2-40B4-BE49-F238E27FC236}">
                <a16:creationId xmlns:a16="http://schemas.microsoft.com/office/drawing/2014/main" id="{A1B8D5F8-3896-CE39-35D6-01C4CB4DEEBD}"/>
              </a:ext>
            </a:extLst>
          </p:cNvPr>
          <p:cNvSpPr>
            <a:spLocks noGrp="1"/>
          </p:cNvSpPr>
          <p:nvPr>
            <p:ph type="dt" sz="half" idx="10"/>
          </p:nvPr>
        </p:nvSpPr>
        <p:spPr/>
        <p:txBody>
          <a:bodyPr/>
          <a:lstStyle/>
          <a:p>
            <a:fld id="{EB11B2C8-2E8C-4966-9B44-E79E3448ACC7}" type="datetime1">
              <a:rPr lang="fr-DZ" smtClean="0"/>
              <a:t>07/11/2023</a:t>
            </a:fld>
            <a:endParaRPr lang="fr-DZ"/>
          </a:p>
        </p:txBody>
      </p:sp>
      <p:sp>
        <p:nvSpPr>
          <p:cNvPr id="5" name="Espace réservé du pied de page 4">
            <a:extLst>
              <a:ext uri="{FF2B5EF4-FFF2-40B4-BE49-F238E27FC236}">
                <a16:creationId xmlns:a16="http://schemas.microsoft.com/office/drawing/2014/main" id="{E910F1F5-94B0-85CC-0CFB-386A1F267B9C}"/>
              </a:ext>
            </a:extLst>
          </p:cNvPr>
          <p:cNvSpPr>
            <a:spLocks noGrp="1"/>
          </p:cNvSpPr>
          <p:nvPr>
            <p:ph type="ftr" sz="quarter" idx="11"/>
          </p:nvPr>
        </p:nvSpPr>
        <p:spPr/>
        <p:txBody>
          <a:bodyPr/>
          <a:lstStyle/>
          <a:p>
            <a:r>
              <a:rPr lang="fr-FR"/>
              <a:t>Dr Saidi Farah</a:t>
            </a:r>
            <a:endParaRPr lang="fr-DZ"/>
          </a:p>
        </p:txBody>
      </p:sp>
      <p:sp>
        <p:nvSpPr>
          <p:cNvPr id="6" name="Espace réservé du numéro de diapositive 5">
            <a:extLst>
              <a:ext uri="{FF2B5EF4-FFF2-40B4-BE49-F238E27FC236}">
                <a16:creationId xmlns:a16="http://schemas.microsoft.com/office/drawing/2014/main" id="{83B9CB90-4DF8-1EF1-0671-A6BE6EE96CCD}"/>
              </a:ext>
            </a:extLst>
          </p:cNvPr>
          <p:cNvSpPr>
            <a:spLocks noGrp="1"/>
          </p:cNvSpPr>
          <p:nvPr>
            <p:ph type="sldNum" sz="quarter" idx="12"/>
          </p:nvPr>
        </p:nvSpPr>
        <p:spPr/>
        <p:txBody>
          <a:bodyPr/>
          <a:lstStyle/>
          <a:p>
            <a:fld id="{8DB3BFF6-A516-4EF8-A7EC-AC6AFD743F44}" type="slidenum">
              <a:rPr lang="fr-DZ" smtClean="0"/>
              <a:t>2</a:t>
            </a:fld>
            <a:endParaRPr lang="fr-DZ" dirty="0"/>
          </a:p>
        </p:txBody>
      </p:sp>
    </p:spTree>
    <p:extLst>
      <p:ext uri="{BB962C8B-B14F-4D97-AF65-F5344CB8AC3E}">
        <p14:creationId xmlns:p14="http://schemas.microsoft.com/office/powerpoint/2010/main" val="25428032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3AF617-9EE2-54B9-3A02-68D658689E68}"/>
              </a:ext>
            </a:extLst>
          </p:cNvPr>
          <p:cNvSpPr>
            <a:spLocks noGrp="1"/>
          </p:cNvSpPr>
          <p:nvPr>
            <p:ph type="title"/>
          </p:nvPr>
        </p:nvSpPr>
        <p:spPr>
          <a:xfrm>
            <a:off x="963830" y="0"/>
            <a:ext cx="10058400" cy="721316"/>
          </a:xfrm>
        </p:spPr>
        <p:txBody>
          <a:bodyPr>
            <a:normAutofit/>
          </a:bodyPr>
          <a:lstStyle/>
          <a:p>
            <a:r>
              <a:rPr lang="fr-FR" sz="2800" b="1" kern="100" dirty="0">
                <a:solidFill>
                  <a:srgbClr val="00B050"/>
                </a:solidFill>
                <a:effectLst/>
                <a:latin typeface="Arial" panose="020B0604020202020204" pitchFamily="34" charset="0"/>
                <a:ea typeface="Calibri" panose="020F0502020204030204" pitchFamily="34" charset="0"/>
                <a:cs typeface="Arial" panose="020B0604020202020204" pitchFamily="34" charset="0"/>
              </a:rPr>
              <a:t>1- </a:t>
            </a:r>
            <a:r>
              <a:rPr lang="fr-DZ" sz="2800" b="1" kern="100" dirty="0">
                <a:solidFill>
                  <a:srgbClr val="00B050"/>
                </a:solidFill>
                <a:effectLst/>
                <a:latin typeface="Arial" panose="020B0604020202020204" pitchFamily="34" charset="0"/>
                <a:ea typeface="Calibri" panose="020F0502020204030204" pitchFamily="34" charset="0"/>
                <a:cs typeface="Arial" panose="020B0604020202020204" pitchFamily="34" charset="0"/>
              </a:rPr>
              <a:t>Cerner et délimiter le sujet</a:t>
            </a:r>
            <a:endParaRPr lang="fr-DZ" sz="7200" dirty="0"/>
          </a:p>
        </p:txBody>
      </p:sp>
      <p:sp>
        <p:nvSpPr>
          <p:cNvPr id="4" name="Espace réservé de la date 3">
            <a:extLst>
              <a:ext uri="{FF2B5EF4-FFF2-40B4-BE49-F238E27FC236}">
                <a16:creationId xmlns:a16="http://schemas.microsoft.com/office/drawing/2014/main" id="{0BA1D87A-FF32-C7B5-5DED-7F3865632489}"/>
              </a:ext>
            </a:extLst>
          </p:cNvPr>
          <p:cNvSpPr>
            <a:spLocks noGrp="1"/>
          </p:cNvSpPr>
          <p:nvPr>
            <p:ph type="dt" sz="half" idx="10"/>
          </p:nvPr>
        </p:nvSpPr>
        <p:spPr/>
        <p:txBody>
          <a:bodyPr/>
          <a:lstStyle/>
          <a:p>
            <a:fld id="{ECE39FC4-435E-421F-8804-05EFE1CFCB58}" type="datetime1">
              <a:rPr lang="fr-DZ" smtClean="0"/>
              <a:t>07/11/2023</a:t>
            </a:fld>
            <a:endParaRPr lang="fr-DZ"/>
          </a:p>
        </p:txBody>
      </p:sp>
      <p:sp>
        <p:nvSpPr>
          <p:cNvPr id="5" name="Espace réservé du pied de page 4">
            <a:extLst>
              <a:ext uri="{FF2B5EF4-FFF2-40B4-BE49-F238E27FC236}">
                <a16:creationId xmlns:a16="http://schemas.microsoft.com/office/drawing/2014/main" id="{DB9A6020-AE71-5EBF-1B44-66D18D52C5ED}"/>
              </a:ext>
            </a:extLst>
          </p:cNvPr>
          <p:cNvSpPr>
            <a:spLocks noGrp="1"/>
          </p:cNvSpPr>
          <p:nvPr>
            <p:ph type="ftr" sz="quarter" idx="11"/>
          </p:nvPr>
        </p:nvSpPr>
        <p:spPr>
          <a:xfrm>
            <a:off x="1063753" y="6272784"/>
            <a:ext cx="6327648" cy="365125"/>
          </a:xfrm>
        </p:spPr>
        <p:txBody>
          <a:bodyPr/>
          <a:lstStyle/>
          <a:p>
            <a:r>
              <a:rPr lang="fr-FR"/>
              <a:t>Dr Saidi Farah</a:t>
            </a:r>
            <a:endParaRPr lang="fr-DZ"/>
          </a:p>
        </p:txBody>
      </p:sp>
      <p:sp>
        <p:nvSpPr>
          <p:cNvPr id="6" name="Espace réservé du numéro de diapositive 5">
            <a:extLst>
              <a:ext uri="{FF2B5EF4-FFF2-40B4-BE49-F238E27FC236}">
                <a16:creationId xmlns:a16="http://schemas.microsoft.com/office/drawing/2014/main" id="{27F4CBAD-9272-75A5-F20C-A954F996100D}"/>
              </a:ext>
            </a:extLst>
          </p:cNvPr>
          <p:cNvSpPr>
            <a:spLocks noGrp="1"/>
          </p:cNvSpPr>
          <p:nvPr>
            <p:ph type="sldNum" sz="quarter" idx="12"/>
          </p:nvPr>
        </p:nvSpPr>
        <p:spPr/>
        <p:txBody>
          <a:bodyPr/>
          <a:lstStyle/>
          <a:p>
            <a:fld id="{D9949171-1D79-4483-9D19-D8D81347DDCB}" type="slidenum">
              <a:rPr lang="fr-DZ" smtClean="0"/>
              <a:t>3</a:t>
            </a:fld>
            <a:endParaRPr lang="fr-DZ"/>
          </a:p>
        </p:txBody>
      </p:sp>
      <p:sp>
        <p:nvSpPr>
          <p:cNvPr id="7" name="Ellipse 6">
            <a:extLst>
              <a:ext uri="{FF2B5EF4-FFF2-40B4-BE49-F238E27FC236}">
                <a16:creationId xmlns:a16="http://schemas.microsoft.com/office/drawing/2014/main" id="{E2EB8E66-6673-507E-8BB7-B84D426A5FD2}"/>
              </a:ext>
            </a:extLst>
          </p:cNvPr>
          <p:cNvSpPr/>
          <p:nvPr/>
        </p:nvSpPr>
        <p:spPr>
          <a:xfrm>
            <a:off x="963830" y="2459932"/>
            <a:ext cx="2305878" cy="721316"/>
          </a:xfrm>
          <a:prstGeom prst="ellipse">
            <a:avLst/>
          </a:prstGeom>
          <a:solidFill>
            <a:srgbClr val="00B0F0"/>
          </a:solidFill>
          <a:ln>
            <a:solidFill>
              <a:srgbClr val="FF0000"/>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fr-DZ" sz="1800" b="1" dirty="0">
                <a:effectLst/>
                <a:latin typeface="Arial" panose="020B0604020202020204" pitchFamily="34" charset="0"/>
                <a:ea typeface="Calibri" panose="020F0502020204030204" pitchFamily="34" charset="0"/>
              </a:rPr>
              <a:t>Titre du mémoire</a:t>
            </a:r>
            <a:r>
              <a:rPr lang="fr-DZ" sz="1800" dirty="0">
                <a:effectLst/>
                <a:latin typeface="Arial" panose="020B0604020202020204" pitchFamily="34" charset="0"/>
                <a:ea typeface="Calibri" panose="020F0502020204030204" pitchFamily="34" charset="0"/>
              </a:rPr>
              <a:t> </a:t>
            </a:r>
            <a:endParaRPr lang="fr-DZ" dirty="0"/>
          </a:p>
        </p:txBody>
      </p:sp>
      <p:sp>
        <p:nvSpPr>
          <p:cNvPr id="8" name="Ellipse 7">
            <a:extLst>
              <a:ext uri="{FF2B5EF4-FFF2-40B4-BE49-F238E27FC236}">
                <a16:creationId xmlns:a16="http://schemas.microsoft.com/office/drawing/2014/main" id="{01F73CC2-57BA-FA61-BCE6-34835F33984A}"/>
              </a:ext>
            </a:extLst>
          </p:cNvPr>
          <p:cNvSpPr/>
          <p:nvPr/>
        </p:nvSpPr>
        <p:spPr>
          <a:xfrm>
            <a:off x="6524310" y="1422890"/>
            <a:ext cx="2305878" cy="721316"/>
          </a:xfrm>
          <a:prstGeom prst="ellipse">
            <a:avLst/>
          </a:prstGeom>
          <a:solidFill>
            <a:srgbClr val="00B0F0"/>
          </a:solidFill>
          <a:ln>
            <a:solidFill>
              <a:srgbClr val="FF0000"/>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fr-DZ" sz="1800" b="1" dirty="0">
                <a:effectLst/>
                <a:latin typeface="Arial" panose="020B0604020202020204" pitchFamily="34" charset="0"/>
                <a:ea typeface="Calibri" panose="020F0502020204030204" pitchFamily="34" charset="0"/>
              </a:rPr>
              <a:t>Objectifs de la recherche</a:t>
            </a:r>
            <a:r>
              <a:rPr lang="fr-DZ" sz="1800" dirty="0">
                <a:effectLst/>
                <a:latin typeface="Arial" panose="020B0604020202020204" pitchFamily="34" charset="0"/>
                <a:ea typeface="Calibri" panose="020F0502020204030204" pitchFamily="34" charset="0"/>
              </a:rPr>
              <a:t> </a:t>
            </a:r>
            <a:endParaRPr lang="fr-DZ" dirty="0"/>
          </a:p>
        </p:txBody>
      </p:sp>
      <p:sp>
        <p:nvSpPr>
          <p:cNvPr id="9" name="Ellipse 8">
            <a:extLst>
              <a:ext uri="{FF2B5EF4-FFF2-40B4-BE49-F238E27FC236}">
                <a16:creationId xmlns:a16="http://schemas.microsoft.com/office/drawing/2014/main" id="{D995D1FB-8530-BB22-297D-12DFF4FC7604}"/>
              </a:ext>
            </a:extLst>
          </p:cNvPr>
          <p:cNvSpPr/>
          <p:nvPr/>
        </p:nvSpPr>
        <p:spPr>
          <a:xfrm>
            <a:off x="3293165" y="1409530"/>
            <a:ext cx="2305878" cy="721316"/>
          </a:xfrm>
          <a:prstGeom prst="ellipse">
            <a:avLst/>
          </a:prstGeom>
          <a:solidFill>
            <a:srgbClr val="00B0F0"/>
          </a:solidFill>
          <a:ln>
            <a:solidFill>
              <a:srgbClr val="FF0000"/>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fr-DZ" sz="1800" b="1" dirty="0">
                <a:effectLst/>
                <a:latin typeface="Arial" panose="020B0604020202020204" pitchFamily="34" charset="0"/>
                <a:ea typeface="Calibri" panose="020F0502020204030204" pitchFamily="34" charset="0"/>
              </a:rPr>
              <a:t>Introduction brève</a:t>
            </a:r>
            <a:r>
              <a:rPr lang="fr-DZ" sz="1800" dirty="0">
                <a:effectLst/>
                <a:latin typeface="Arial" panose="020B0604020202020204" pitchFamily="34" charset="0"/>
                <a:ea typeface="Calibri" panose="020F0502020204030204" pitchFamily="34" charset="0"/>
              </a:rPr>
              <a:t> </a:t>
            </a:r>
            <a:endParaRPr lang="fr-DZ" dirty="0"/>
          </a:p>
        </p:txBody>
      </p:sp>
      <p:sp>
        <p:nvSpPr>
          <p:cNvPr id="10" name="Ellipse 9">
            <a:extLst>
              <a:ext uri="{FF2B5EF4-FFF2-40B4-BE49-F238E27FC236}">
                <a16:creationId xmlns:a16="http://schemas.microsoft.com/office/drawing/2014/main" id="{AE01BCB0-4E0B-812A-AC51-18B0AE3D4A33}"/>
              </a:ext>
            </a:extLst>
          </p:cNvPr>
          <p:cNvSpPr/>
          <p:nvPr/>
        </p:nvSpPr>
        <p:spPr>
          <a:xfrm>
            <a:off x="8830188" y="4112013"/>
            <a:ext cx="2305878" cy="721316"/>
          </a:xfrm>
          <a:prstGeom prst="ellipse">
            <a:avLst/>
          </a:prstGeom>
          <a:solidFill>
            <a:srgbClr val="00B0F0"/>
          </a:solidFill>
          <a:ln>
            <a:solidFill>
              <a:srgbClr val="FF0000"/>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fr-DZ" sz="1800" b="1">
                <a:effectLst/>
                <a:latin typeface="Arial" panose="020B0604020202020204" pitchFamily="34" charset="0"/>
                <a:ea typeface="Calibri" panose="020F0502020204030204" pitchFamily="34" charset="0"/>
              </a:rPr>
              <a:t>Résultats clés</a:t>
            </a:r>
            <a:r>
              <a:rPr lang="fr-DZ" sz="1800">
                <a:effectLst/>
                <a:latin typeface="Arial" panose="020B0604020202020204" pitchFamily="34" charset="0"/>
                <a:ea typeface="Calibri" panose="020F0502020204030204" pitchFamily="34" charset="0"/>
              </a:rPr>
              <a:t> </a:t>
            </a:r>
            <a:endParaRPr lang="fr-DZ"/>
          </a:p>
        </p:txBody>
      </p:sp>
      <p:sp>
        <p:nvSpPr>
          <p:cNvPr id="11" name="Ellipse 10">
            <a:extLst>
              <a:ext uri="{FF2B5EF4-FFF2-40B4-BE49-F238E27FC236}">
                <a16:creationId xmlns:a16="http://schemas.microsoft.com/office/drawing/2014/main" id="{7C224F35-5DC0-9DD6-DF81-B750878D0375}"/>
              </a:ext>
            </a:extLst>
          </p:cNvPr>
          <p:cNvSpPr/>
          <p:nvPr/>
        </p:nvSpPr>
        <p:spPr>
          <a:xfrm>
            <a:off x="9179516" y="2288717"/>
            <a:ext cx="2451652" cy="721316"/>
          </a:xfrm>
          <a:prstGeom prst="ellipse">
            <a:avLst/>
          </a:prstGeom>
          <a:solidFill>
            <a:srgbClr val="00B0F0"/>
          </a:solidFill>
          <a:ln>
            <a:solidFill>
              <a:srgbClr val="FF0000"/>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fr-DZ" sz="1800" b="1">
                <a:effectLst/>
                <a:latin typeface="Arial" panose="020B0604020202020204" pitchFamily="34" charset="0"/>
                <a:ea typeface="Calibri" panose="020F0502020204030204" pitchFamily="34" charset="0"/>
              </a:rPr>
              <a:t>Méthodologie</a:t>
            </a:r>
            <a:endParaRPr lang="fr-DZ"/>
          </a:p>
        </p:txBody>
      </p:sp>
      <p:sp>
        <p:nvSpPr>
          <p:cNvPr id="12" name="Ellipse 11">
            <a:extLst>
              <a:ext uri="{FF2B5EF4-FFF2-40B4-BE49-F238E27FC236}">
                <a16:creationId xmlns:a16="http://schemas.microsoft.com/office/drawing/2014/main" id="{07DBAEBB-6CA2-2316-3FD1-C1FF2AD26C91}"/>
              </a:ext>
            </a:extLst>
          </p:cNvPr>
          <p:cNvSpPr/>
          <p:nvPr/>
        </p:nvSpPr>
        <p:spPr>
          <a:xfrm>
            <a:off x="1474173" y="4489236"/>
            <a:ext cx="2305878" cy="721316"/>
          </a:xfrm>
          <a:prstGeom prst="ellipse">
            <a:avLst/>
          </a:prstGeom>
          <a:solidFill>
            <a:srgbClr val="00B0F0"/>
          </a:solidFill>
          <a:ln>
            <a:solidFill>
              <a:srgbClr val="FF0000"/>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fr-DZ" sz="1800" b="1" dirty="0">
                <a:effectLst/>
                <a:latin typeface="Arial" panose="020B0604020202020204" pitchFamily="34" charset="0"/>
                <a:ea typeface="Calibri" panose="020F0502020204030204" pitchFamily="34" charset="0"/>
              </a:rPr>
              <a:t>Limite du résumé </a:t>
            </a:r>
            <a:endParaRPr lang="fr-DZ" dirty="0"/>
          </a:p>
        </p:txBody>
      </p:sp>
      <p:sp>
        <p:nvSpPr>
          <p:cNvPr id="13" name="Ellipse 12">
            <a:extLst>
              <a:ext uri="{FF2B5EF4-FFF2-40B4-BE49-F238E27FC236}">
                <a16:creationId xmlns:a16="http://schemas.microsoft.com/office/drawing/2014/main" id="{CF334DF9-C505-BBAF-CA12-FD70A5EB765B}"/>
              </a:ext>
            </a:extLst>
          </p:cNvPr>
          <p:cNvSpPr/>
          <p:nvPr/>
        </p:nvSpPr>
        <p:spPr>
          <a:xfrm>
            <a:off x="7391401" y="5236767"/>
            <a:ext cx="2305878" cy="721316"/>
          </a:xfrm>
          <a:prstGeom prst="ellipse">
            <a:avLst/>
          </a:prstGeom>
          <a:solidFill>
            <a:srgbClr val="00B0F0"/>
          </a:solidFill>
          <a:ln>
            <a:solidFill>
              <a:srgbClr val="FF0000"/>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fr-DZ" sz="1800" b="1" dirty="0">
                <a:effectLst/>
                <a:latin typeface="Arial" panose="020B0604020202020204" pitchFamily="34" charset="0"/>
                <a:ea typeface="Calibri" panose="020F0502020204030204" pitchFamily="34" charset="0"/>
              </a:rPr>
              <a:t>Conclusion</a:t>
            </a:r>
            <a:endParaRPr lang="fr-DZ" dirty="0"/>
          </a:p>
        </p:txBody>
      </p:sp>
      <p:sp>
        <p:nvSpPr>
          <p:cNvPr id="14" name="Ellipse 13">
            <a:extLst>
              <a:ext uri="{FF2B5EF4-FFF2-40B4-BE49-F238E27FC236}">
                <a16:creationId xmlns:a16="http://schemas.microsoft.com/office/drawing/2014/main" id="{509B9B7F-135A-066E-F8EF-3DD15D4C0DF9}"/>
              </a:ext>
            </a:extLst>
          </p:cNvPr>
          <p:cNvSpPr/>
          <p:nvPr/>
        </p:nvSpPr>
        <p:spPr>
          <a:xfrm>
            <a:off x="4218432" y="5381010"/>
            <a:ext cx="2305878" cy="721316"/>
          </a:xfrm>
          <a:prstGeom prst="ellipse">
            <a:avLst/>
          </a:prstGeom>
          <a:solidFill>
            <a:srgbClr val="00B0F0"/>
          </a:solidFill>
          <a:ln>
            <a:solidFill>
              <a:srgbClr val="FF0000"/>
            </a:solidFill>
          </a:ln>
        </p:spPr>
        <p:style>
          <a:lnRef idx="1">
            <a:schemeClr val="accent3"/>
          </a:lnRef>
          <a:fillRef idx="2">
            <a:schemeClr val="accent3"/>
          </a:fillRef>
          <a:effectRef idx="1">
            <a:schemeClr val="accent3"/>
          </a:effectRef>
          <a:fontRef idx="minor">
            <a:schemeClr val="dk1"/>
          </a:fontRef>
        </p:style>
        <p:txBody>
          <a:bodyPr rtlCol="0" anchor="ctr"/>
          <a:lstStyle/>
          <a:p>
            <a:pPr algn="ctr"/>
            <a:r>
              <a:rPr lang="fr-DZ" sz="1800" b="1" dirty="0">
                <a:effectLst/>
                <a:latin typeface="Arial" panose="020B0604020202020204" pitchFamily="34" charset="0"/>
                <a:ea typeface="Calibri" panose="020F0502020204030204" pitchFamily="34" charset="0"/>
              </a:rPr>
              <a:t>Mots-clés</a:t>
            </a:r>
            <a:r>
              <a:rPr lang="fr-DZ" sz="1800" dirty="0">
                <a:effectLst/>
                <a:latin typeface="Arial" panose="020B0604020202020204" pitchFamily="34" charset="0"/>
                <a:ea typeface="Calibri" panose="020F0502020204030204" pitchFamily="34" charset="0"/>
              </a:rPr>
              <a:t> </a:t>
            </a:r>
            <a:endParaRPr lang="fr-DZ" dirty="0"/>
          </a:p>
        </p:txBody>
      </p:sp>
      <p:sp>
        <p:nvSpPr>
          <p:cNvPr id="15" name="Organigramme : Préparation 14">
            <a:extLst>
              <a:ext uri="{FF2B5EF4-FFF2-40B4-BE49-F238E27FC236}">
                <a16:creationId xmlns:a16="http://schemas.microsoft.com/office/drawing/2014/main" id="{2A4BBD9C-4A06-F659-9F98-B6C69ABBF265}"/>
              </a:ext>
            </a:extLst>
          </p:cNvPr>
          <p:cNvSpPr/>
          <p:nvPr/>
        </p:nvSpPr>
        <p:spPr>
          <a:xfrm>
            <a:off x="4623550" y="3250164"/>
            <a:ext cx="2738959" cy="721316"/>
          </a:xfrm>
          <a:prstGeom prst="flowChartPreparation">
            <a:avLst/>
          </a:prstGeom>
          <a:solidFill>
            <a:srgbClr val="7030A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4000" b="1" dirty="0">
                <a:solidFill>
                  <a:srgbClr val="FFFF00"/>
                </a:solidFill>
                <a:latin typeface="Arial" panose="020B0604020202020204" pitchFamily="34" charset="0"/>
                <a:cs typeface="Arial" panose="020B0604020202020204" pitchFamily="34" charset="0"/>
              </a:rPr>
              <a:t>Sujet</a:t>
            </a:r>
            <a:endParaRPr lang="fr-DZ" sz="4000" b="1" dirty="0">
              <a:solidFill>
                <a:srgbClr val="FFFF00"/>
              </a:solidFill>
              <a:latin typeface="Arial" panose="020B0604020202020204" pitchFamily="34" charset="0"/>
              <a:cs typeface="Arial" panose="020B0604020202020204" pitchFamily="34" charset="0"/>
            </a:endParaRPr>
          </a:p>
        </p:txBody>
      </p:sp>
      <p:cxnSp>
        <p:nvCxnSpPr>
          <p:cNvPr id="17" name="Connecteur droit avec flèche 16">
            <a:extLst>
              <a:ext uri="{FF2B5EF4-FFF2-40B4-BE49-F238E27FC236}">
                <a16:creationId xmlns:a16="http://schemas.microsoft.com/office/drawing/2014/main" id="{B16C9D2F-B0B0-AC89-C655-2A9CFAEEDE1C}"/>
              </a:ext>
            </a:extLst>
          </p:cNvPr>
          <p:cNvCxnSpPr>
            <a:stCxn id="15" idx="0"/>
            <a:endCxn id="9" idx="4"/>
          </p:cNvCxnSpPr>
          <p:nvPr/>
        </p:nvCxnSpPr>
        <p:spPr>
          <a:xfrm flipH="1" flipV="1">
            <a:off x="4446104" y="2130846"/>
            <a:ext cx="1546926" cy="111931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Connecteur droit avec flèche 17">
            <a:extLst>
              <a:ext uri="{FF2B5EF4-FFF2-40B4-BE49-F238E27FC236}">
                <a16:creationId xmlns:a16="http://schemas.microsoft.com/office/drawing/2014/main" id="{4C8B195F-0FD3-67C3-256C-44386BA317E1}"/>
              </a:ext>
            </a:extLst>
          </p:cNvPr>
          <p:cNvCxnSpPr>
            <a:cxnSpLocks/>
            <a:stCxn id="15" idx="0"/>
            <a:endCxn id="11" idx="2"/>
          </p:cNvCxnSpPr>
          <p:nvPr/>
        </p:nvCxnSpPr>
        <p:spPr>
          <a:xfrm flipV="1">
            <a:off x="5993030" y="2649375"/>
            <a:ext cx="3186486" cy="60078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9" name="Connecteur droit avec flèche 18">
            <a:extLst>
              <a:ext uri="{FF2B5EF4-FFF2-40B4-BE49-F238E27FC236}">
                <a16:creationId xmlns:a16="http://schemas.microsoft.com/office/drawing/2014/main" id="{1980A6FD-35A0-5BF7-C5CB-ABF6D505020D}"/>
              </a:ext>
            </a:extLst>
          </p:cNvPr>
          <p:cNvCxnSpPr>
            <a:cxnSpLocks/>
            <a:endCxn id="7" idx="6"/>
          </p:cNvCxnSpPr>
          <p:nvPr/>
        </p:nvCxnSpPr>
        <p:spPr>
          <a:xfrm flipH="1" flipV="1">
            <a:off x="3269708" y="2820590"/>
            <a:ext cx="2699865" cy="41391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0" name="Connecteur droit avec flèche 19">
            <a:extLst>
              <a:ext uri="{FF2B5EF4-FFF2-40B4-BE49-F238E27FC236}">
                <a16:creationId xmlns:a16="http://schemas.microsoft.com/office/drawing/2014/main" id="{13F53EA3-1F26-BA82-BCDA-F01DA34DA9EE}"/>
              </a:ext>
            </a:extLst>
          </p:cNvPr>
          <p:cNvCxnSpPr>
            <a:cxnSpLocks/>
            <a:stCxn id="15" idx="0"/>
            <a:endCxn id="8" idx="4"/>
          </p:cNvCxnSpPr>
          <p:nvPr/>
        </p:nvCxnSpPr>
        <p:spPr>
          <a:xfrm flipV="1">
            <a:off x="5993030" y="2144206"/>
            <a:ext cx="1684219" cy="110595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6" name="Connecteur droit avec flèche 25">
            <a:extLst>
              <a:ext uri="{FF2B5EF4-FFF2-40B4-BE49-F238E27FC236}">
                <a16:creationId xmlns:a16="http://schemas.microsoft.com/office/drawing/2014/main" id="{84E27994-9592-55EE-9341-482067488F1E}"/>
              </a:ext>
            </a:extLst>
          </p:cNvPr>
          <p:cNvCxnSpPr>
            <a:cxnSpLocks/>
            <a:stCxn id="15" idx="2"/>
            <a:endCxn id="10" idx="2"/>
          </p:cNvCxnSpPr>
          <p:nvPr/>
        </p:nvCxnSpPr>
        <p:spPr>
          <a:xfrm>
            <a:off x="5993030" y="3971480"/>
            <a:ext cx="2837158" cy="50119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7" name="Connecteur droit avec flèche 26">
            <a:extLst>
              <a:ext uri="{FF2B5EF4-FFF2-40B4-BE49-F238E27FC236}">
                <a16:creationId xmlns:a16="http://schemas.microsoft.com/office/drawing/2014/main" id="{9E94BBE4-AF85-6007-2E00-78D478A6B2DA}"/>
              </a:ext>
            </a:extLst>
          </p:cNvPr>
          <p:cNvCxnSpPr>
            <a:cxnSpLocks/>
            <a:stCxn id="15" idx="2"/>
            <a:endCxn id="14" idx="0"/>
          </p:cNvCxnSpPr>
          <p:nvPr/>
        </p:nvCxnSpPr>
        <p:spPr>
          <a:xfrm flipH="1">
            <a:off x="5371371" y="3971480"/>
            <a:ext cx="621659" cy="140953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8" name="Connecteur droit avec flèche 27">
            <a:extLst>
              <a:ext uri="{FF2B5EF4-FFF2-40B4-BE49-F238E27FC236}">
                <a16:creationId xmlns:a16="http://schemas.microsoft.com/office/drawing/2014/main" id="{5940367E-DA8C-58E4-E999-F8EF659142FB}"/>
              </a:ext>
            </a:extLst>
          </p:cNvPr>
          <p:cNvCxnSpPr>
            <a:cxnSpLocks/>
            <a:stCxn id="15" idx="2"/>
            <a:endCxn id="13" idx="0"/>
          </p:cNvCxnSpPr>
          <p:nvPr/>
        </p:nvCxnSpPr>
        <p:spPr>
          <a:xfrm>
            <a:off x="5993030" y="3971480"/>
            <a:ext cx="2551310" cy="126528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9" name="Connecteur droit avec flèche 28">
            <a:extLst>
              <a:ext uri="{FF2B5EF4-FFF2-40B4-BE49-F238E27FC236}">
                <a16:creationId xmlns:a16="http://schemas.microsoft.com/office/drawing/2014/main" id="{1DB16C92-4BF2-F110-EF41-B5B8830532BA}"/>
              </a:ext>
            </a:extLst>
          </p:cNvPr>
          <p:cNvCxnSpPr>
            <a:cxnSpLocks/>
            <a:stCxn id="15" idx="2"/>
            <a:endCxn id="12" idx="6"/>
          </p:cNvCxnSpPr>
          <p:nvPr/>
        </p:nvCxnSpPr>
        <p:spPr>
          <a:xfrm flipH="1">
            <a:off x="3780051" y="3971480"/>
            <a:ext cx="2212979" cy="87841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5516951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86823AF-3B18-2AA9-0627-1EAF7F74060A}"/>
              </a:ext>
            </a:extLst>
          </p:cNvPr>
          <p:cNvSpPr>
            <a:spLocks noGrp="1"/>
          </p:cNvSpPr>
          <p:nvPr>
            <p:ph type="title"/>
          </p:nvPr>
        </p:nvSpPr>
        <p:spPr>
          <a:xfrm>
            <a:off x="924074" y="100319"/>
            <a:ext cx="10058400" cy="747820"/>
          </a:xfrm>
        </p:spPr>
        <p:txBody>
          <a:bodyPr>
            <a:normAutofit/>
          </a:bodyPr>
          <a:lstStyle/>
          <a:p>
            <a:r>
              <a:rPr lang="fr-FR" sz="2800" b="1" dirty="0">
                <a:solidFill>
                  <a:srgbClr val="00B050"/>
                </a:solidFill>
                <a:effectLst/>
                <a:latin typeface="Arial" panose="020B0604020202020204" pitchFamily="34" charset="0"/>
                <a:ea typeface="Calibri" panose="020F0502020204030204" pitchFamily="34" charset="0"/>
              </a:rPr>
              <a:t>2- </a:t>
            </a:r>
            <a:r>
              <a:rPr lang="fr-DZ" sz="2800" b="1" dirty="0">
                <a:solidFill>
                  <a:srgbClr val="00B050"/>
                </a:solidFill>
                <a:effectLst/>
                <a:latin typeface="Arial" panose="020B0604020202020204" pitchFamily="34" charset="0"/>
                <a:ea typeface="Calibri" panose="020F0502020204030204" pitchFamily="34" charset="0"/>
              </a:rPr>
              <a:t>Problématique et objectifs du mémoire</a:t>
            </a:r>
            <a:endParaRPr lang="fr-DZ" sz="7200" dirty="0"/>
          </a:p>
        </p:txBody>
      </p:sp>
      <p:sp>
        <p:nvSpPr>
          <p:cNvPr id="4" name="Espace réservé de la date 3">
            <a:extLst>
              <a:ext uri="{FF2B5EF4-FFF2-40B4-BE49-F238E27FC236}">
                <a16:creationId xmlns:a16="http://schemas.microsoft.com/office/drawing/2014/main" id="{EA649C48-42A2-6917-8315-9C1CE48895BA}"/>
              </a:ext>
            </a:extLst>
          </p:cNvPr>
          <p:cNvSpPr>
            <a:spLocks noGrp="1"/>
          </p:cNvSpPr>
          <p:nvPr>
            <p:ph type="dt" sz="half" idx="10"/>
          </p:nvPr>
        </p:nvSpPr>
        <p:spPr/>
        <p:txBody>
          <a:bodyPr/>
          <a:lstStyle/>
          <a:p>
            <a:fld id="{ECE39FC4-435E-421F-8804-05EFE1CFCB58}" type="datetime1">
              <a:rPr lang="fr-DZ" smtClean="0"/>
              <a:t>07/11/2023</a:t>
            </a:fld>
            <a:endParaRPr lang="fr-DZ"/>
          </a:p>
        </p:txBody>
      </p:sp>
      <p:sp>
        <p:nvSpPr>
          <p:cNvPr id="5" name="Espace réservé du pied de page 4">
            <a:extLst>
              <a:ext uri="{FF2B5EF4-FFF2-40B4-BE49-F238E27FC236}">
                <a16:creationId xmlns:a16="http://schemas.microsoft.com/office/drawing/2014/main" id="{A2151B76-4DD5-EF5D-4C99-DFE08404E0B5}"/>
              </a:ext>
            </a:extLst>
          </p:cNvPr>
          <p:cNvSpPr>
            <a:spLocks noGrp="1"/>
          </p:cNvSpPr>
          <p:nvPr>
            <p:ph type="ftr" sz="quarter" idx="11"/>
          </p:nvPr>
        </p:nvSpPr>
        <p:spPr/>
        <p:txBody>
          <a:bodyPr/>
          <a:lstStyle/>
          <a:p>
            <a:r>
              <a:rPr lang="fr-FR"/>
              <a:t>Dr Saidi Farah</a:t>
            </a:r>
            <a:endParaRPr lang="fr-DZ"/>
          </a:p>
        </p:txBody>
      </p:sp>
      <p:sp>
        <p:nvSpPr>
          <p:cNvPr id="6" name="Espace réservé du numéro de diapositive 5">
            <a:extLst>
              <a:ext uri="{FF2B5EF4-FFF2-40B4-BE49-F238E27FC236}">
                <a16:creationId xmlns:a16="http://schemas.microsoft.com/office/drawing/2014/main" id="{91CE9D2D-5A7F-1F55-C19B-C14FC47C6D52}"/>
              </a:ext>
            </a:extLst>
          </p:cNvPr>
          <p:cNvSpPr>
            <a:spLocks noGrp="1"/>
          </p:cNvSpPr>
          <p:nvPr>
            <p:ph type="sldNum" sz="quarter" idx="12"/>
          </p:nvPr>
        </p:nvSpPr>
        <p:spPr/>
        <p:txBody>
          <a:bodyPr/>
          <a:lstStyle/>
          <a:p>
            <a:fld id="{D9949171-1D79-4483-9D19-D8D81347DDCB}" type="slidenum">
              <a:rPr lang="fr-DZ" smtClean="0"/>
              <a:t>4</a:t>
            </a:fld>
            <a:endParaRPr lang="fr-DZ"/>
          </a:p>
        </p:txBody>
      </p:sp>
      <p:sp>
        <p:nvSpPr>
          <p:cNvPr id="7" name="Ellipse 6">
            <a:extLst>
              <a:ext uri="{FF2B5EF4-FFF2-40B4-BE49-F238E27FC236}">
                <a16:creationId xmlns:a16="http://schemas.microsoft.com/office/drawing/2014/main" id="{8A2C241E-F582-6A4C-FD79-DDD05F969311}"/>
              </a:ext>
            </a:extLst>
          </p:cNvPr>
          <p:cNvSpPr/>
          <p:nvPr/>
        </p:nvSpPr>
        <p:spPr>
          <a:xfrm>
            <a:off x="343363" y="3581921"/>
            <a:ext cx="2981739" cy="914400"/>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DZ" sz="2000" b="1" dirty="0">
                <a:solidFill>
                  <a:schemeClr val="tx1"/>
                </a:solidFill>
                <a:effectLst/>
                <a:latin typeface="Arial" panose="020B0604020202020204" pitchFamily="34" charset="0"/>
                <a:ea typeface="Calibri" panose="020F0502020204030204" pitchFamily="34" charset="0"/>
              </a:rPr>
              <a:t>Contexte de la recherche </a:t>
            </a:r>
            <a:endParaRPr lang="fr-DZ" sz="2000" b="1" dirty="0">
              <a:solidFill>
                <a:schemeClr val="tx1"/>
              </a:solidFill>
            </a:endParaRPr>
          </a:p>
        </p:txBody>
      </p:sp>
      <p:sp>
        <p:nvSpPr>
          <p:cNvPr id="8" name="Ellipse 7">
            <a:extLst>
              <a:ext uri="{FF2B5EF4-FFF2-40B4-BE49-F238E27FC236}">
                <a16:creationId xmlns:a16="http://schemas.microsoft.com/office/drawing/2014/main" id="{91D8B16B-7A50-3134-707A-C8AE68EE7B04}"/>
              </a:ext>
            </a:extLst>
          </p:cNvPr>
          <p:cNvSpPr/>
          <p:nvPr/>
        </p:nvSpPr>
        <p:spPr>
          <a:xfrm>
            <a:off x="4070537" y="3604093"/>
            <a:ext cx="2981739" cy="914400"/>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DZ" sz="2000" b="1" dirty="0">
                <a:solidFill>
                  <a:schemeClr val="tx1"/>
                </a:solidFill>
                <a:effectLst/>
                <a:latin typeface="Arial" panose="020B0604020202020204" pitchFamily="34" charset="0"/>
                <a:ea typeface="Calibri" panose="020F0502020204030204" pitchFamily="34" charset="0"/>
              </a:rPr>
              <a:t>Délimitation du problème </a:t>
            </a:r>
            <a:endParaRPr lang="fr-DZ" sz="2000" b="1" dirty="0">
              <a:solidFill>
                <a:schemeClr val="tx1"/>
              </a:solidFill>
            </a:endParaRPr>
          </a:p>
        </p:txBody>
      </p:sp>
      <p:sp>
        <p:nvSpPr>
          <p:cNvPr id="9" name="Ellipse 8">
            <a:extLst>
              <a:ext uri="{FF2B5EF4-FFF2-40B4-BE49-F238E27FC236}">
                <a16:creationId xmlns:a16="http://schemas.microsoft.com/office/drawing/2014/main" id="{7B0C1784-06DE-7D75-68C4-58A5B926B297}"/>
              </a:ext>
            </a:extLst>
          </p:cNvPr>
          <p:cNvSpPr/>
          <p:nvPr/>
        </p:nvSpPr>
        <p:spPr>
          <a:xfrm>
            <a:off x="8854243" y="3634258"/>
            <a:ext cx="2981739" cy="914400"/>
          </a:xfrm>
          <a:prstGeom prst="ellipse">
            <a:avLst/>
          </a:prstGeom>
          <a:solidFill>
            <a:schemeClr val="accent2">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DZ" sz="2000" b="1" dirty="0">
                <a:solidFill>
                  <a:schemeClr val="tx1"/>
                </a:solidFill>
                <a:effectLst/>
                <a:latin typeface="Arial" panose="020B0604020202020204" pitchFamily="34" charset="0"/>
                <a:ea typeface="Calibri" panose="020F0502020204030204" pitchFamily="34" charset="0"/>
              </a:rPr>
              <a:t>Justification de la recherche</a:t>
            </a:r>
            <a:r>
              <a:rPr lang="fr-DZ" sz="2000" dirty="0">
                <a:solidFill>
                  <a:schemeClr val="tx1"/>
                </a:solidFill>
                <a:effectLst/>
                <a:latin typeface="Arial" panose="020B0604020202020204" pitchFamily="34" charset="0"/>
                <a:ea typeface="Calibri" panose="020F0502020204030204" pitchFamily="34" charset="0"/>
              </a:rPr>
              <a:t> </a:t>
            </a:r>
            <a:endParaRPr lang="fr-DZ" sz="2000" dirty="0">
              <a:solidFill>
                <a:schemeClr val="tx1"/>
              </a:solidFill>
            </a:endParaRPr>
          </a:p>
        </p:txBody>
      </p:sp>
      <p:sp>
        <p:nvSpPr>
          <p:cNvPr id="10" name="Ellipse 9">
            <a:extLst>
              <a:ext uri="{FF2B5EF4-FFF2-40B4-BE49-F238E27FC236}">
                <a16:creationId xmlns:a16="http://schemas.microsoft.com/office/drawing/2014/main" id="{AE8E2E21-C437-293E-07A0-C6B6445D4559}"/>
              </a:ext>
            </a:extLst>
          </p:cNvPr>
          <p:cNvSpPr/>
          <p:nvPr/>
        </p:nvSpPr>
        <p:spPr>
          <a:xfrm>
            <a:off x="4007589" y="1155755"/>
            <a:ext cx="3107635" cy="914400"/>
          </a:xfrm>
          <a:prstGeom prst="ellipse">
            <a:avLst/>
          </a:prstGeom>
          <a:solidFill>
            <a:schemeClr val="bg1">
              <a:lumMod val="9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DZ" sz="2200" b="1" dirty="0">
                <a:solidFill>
                  <a:srgbClr val="FF0000"/>
                </a:solidFill>
                <a:latin typeface="Arial" panose="020B0604020202020204" pitchFamily="34" charset="0"/>
                <a:cs typeface="Arial" panose="020B0604020202020204" pitchFamily="34" charset="0"/>
              </a:rPr>
              <a:t>Problématique</a:t>
            </a:r>
          </a:p>
        </p:txBody>
      </p:sp>
      <p:cxnSp>
        <p:nvCxnSpPr>
          <p:cNvPr id="12" name="Connecteur droit avec flèche 11">
            <a:extLst>
              <a:ext uri="{FF2B5EF4-FFF2-40B4-BE49-F238E27FC236}">
                <a16:creationId xmlns:a16="http://schemas.microsoft.com/office/drawing/2014/main" id="{32C4E9C2-636C-13EC-9649-90C4100C5AFD}"/>
              </a:ext>
            </a:extLst>
          </p:cNvPr>
          <p:cNvCxnSpPr>
            <a:stCxn id="10" idx="4"/>
            <a:endCxn id="7" idx="0"/>
          </p:cNvCxnSpPr>
          <p:nvPr/>
        </p:nvCxnSpPr>
        <p:spPr>
          <a:xfrm flipH="1">
            <a:off x="1834233" y="2070155"/>
            <a:ext cx="3727174" cy="15117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4" name="Connecteur droit avec flèche 13">
            <a:extLst>
              <a:ext uri="{FF2B5EF4-FFF2-40B4-BE49-F238E27FC236}">
                <a16:creationId xmlns:a16="http://schemas.microsoft.com/office/drawing/2014/main" id="{48908336-677C-BF9C-9311-C378E46E9C3C}"/>
              </a:ext>
            </a:extLst>
          </p:cNvPr>
          <p:cNvCxnSpPr>
            <a:stCxn id="10" idx="4"/>
            <a:endCxn id="9" idx="0"/>
          </p:cNvCxnSpPr>
          <p:nvPr/>
        </p:nvCxnSpPr>
        <p:spPr>
          <a:xfrm>
            <a:off x="5561407" y="2070155"/>
            <a:ext cx="4783706" cy="156410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Connecteur droit avec flèche 15">
            <a:extLst>
              <a:ext uri="{FF2B5EF4-FFF2-40B4-BE49-F238E27FC236}">
                <a16:creationId xmlns:a16="http://schemas.microsoft.com/office/drawing/2014/main" id="{EA43A189-3718-AEAB-D2F3-51F3459EE08B}"/>
              </a:ext>
            </a:extLst>
          </p:cNvPr>
          <p:cNvCxnSpPr>
            <a:stCxn id="10" idx="4"/>
            <a:endCxn id="8" idx="0"/>
          </p:cNvCxnSpPr>
          <p:nvPr/>
        </p:nvCxnSpPr>
        <p:spPr>
          <a:xfrm>
            <a:off x="5561407" y="2070155"/>
            <a:ext cx="0" cy="15339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3294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a:extLst>
              <a:ext uri="{FF2B5EF4-FFF2-40B4-BE49-F238E27FC236}">
                <a16:creationId xmlns:a16="http://schemas.microsoft.com/office/drawing/2014/main" id="{4032109F-C496-D611-73A5-5A44C6AF29DD}"/>
              </a:ext>
            </a:extLst>
          </p:cNvPr>
          <p:cNvSpPr>
            <a:spLocks noGrp="1"/>
          </p:cNvSpPr>
          <p:nvPr>
            <p:ph type="dt" sz="half" idx="10"/>
          </p:nvPr>
        </p:nvSpPr>
        <p:spPr/>
        <p:txBody>
          <a:bodyPr/>
          <a:lstStyle/>
          <a:p>
            <a:fld id="{ECE39FC4-435E-421F-8804-05EFE1CFCB58}" type="datetime1">
              <a:rPr lang="fr-DZ" smtClean="0"/>
              <a:t>07/11/2023</a:t>
            </a:fld>
            <a:endParaRPr lang="fr-DZ"/>
          </a:p>
        </p:txBody>
      </p:sp>
      <p:sp>
        <p:nvSpPr>
          <p:cNvPr id="5" name="Espace réservé du pied de page 4">
            <a:extLst>
              <a:ext uri="{FF2B5EF4-FFF2-40B4-BE49-F238E27FC236}">
                <a16:creationId xmlns:a16="http://schemas.microsoft.com/office/drawing/2014/main" id="{21CC9BD7-16CA-1EE1-7D45-4E9C4697AB5B}"/>
              </a:ext>
            </a:extLst>
          </p:cNvPr>
          <p:cNvSpPr>
            <a:spLocks noGrp="1"/>
          </p:cNvSpPr>
          <p:nvPr>
            <p:ph type="ftr" sz="quarter" idx="11"/>
          </p:nvPr>
        </p:nvSpPr>
        <p:spPr/>
        <p:txBody>
          <a:bodyPr/>
          <a:lstStyle/>
          <a:p>
            <a:r>
              <a:rPr lang="fr-FR"/>
              <a:t>Dr Saidi Farah</a:t>
            </a:r>
            <a:endParaRPr lang="fr-DZ"/>
          </a:p>
        </p:txBody>
      </p:sp>
      <p:sp>
        <p:nvSpPr>
          <p:cNvPr id="6" name="Espace réservé du numéro de diapositive 5">
            <a:extLst>
              <a:ext uri="{FF2B5EF4-FFF2-40B4-BE49-F238E27FC236}">
                <a16:creationId xmlns:a16="http://schemas.microsoft.com/office/drawing/2014/main" id="{E6F933A2-4568-80FC-2B46-C1DD9FF53B43}"/>
              </a:ext>
            </a:extLst>
          </p:cNvPr>
          <p:cNvSpPr>
            <a:spLocks noGrp="1"/>
          </p:cNvSpPr>
          <p:nvPr>
            <p:ph type="sldNum" sz="quarter" idx="12"/>
          </p:nvPr>
        </p:nvSpPr>
        <p:spPr/>
        <p:txBody>
          <a:bodyPr/>
          <a:lstStyle/>
          <a:p>
            <a:fld id="{D9949171-1D79-4483-9D19-D8D81347DDCB}" type="slidenum">
              <a:rPr lang="fr-DZ" smtClean="0"/>
              <a:t>5</a:t>
            </a:fld>
            <a:endParaRPr lang="fr-DZ"/>
          </a:p>
        </p:txBody>
      </p:sp>
      <p:sp>
        <p:nvSpPr>
          <p:cNvPr id="7" name="Titre 1">
            <a:extLst>
              <a:ext uri="{FF2B5EF4-FFF2-40B4-BE49-F238E27FC236}">
                <a16:creationId xmlns:a16="http://schemas.microsoft.com/office/drawing/2014/main" id="{032EF373-51D2-697E-508B-922D473BF0FF}"/>
              </a:ext>
            </a:extLst>
          </p:cNvPr>
          <p:cNvSpPr>
            <a:spLocks noGrp="1"/>
          </p:cNvSpPr>
          <p:nvPr>
            <p:ph type="title"/>
          </p:nvPr>
        </p:nvSpPr>
        <p:spPr>
          <a:xfrm>
            <a:off x="924074" y="100319"/>
            <a:ext cx="10058400" cy="747820"/>
          </a:xfrm>
        </p:spPr>
        <p:txBody>
          <a:bodyPr>
            <a:normAutofit/>
          </a:bodyPr>
          <a:lstStyle/>
          <a:p>
            <a:r>
              <a:rPr lang="fr-FR" sz="2800" b="1" dirty="0">
                <a:solidFill>
                  <a:srgbClr val="00B050"/>
                </a:solidFill>
                <a:effectLst/>
                <a:latin typeface="Arial" panose="020B0604020202020204" pitchFamily="34" charset="0"/>
                <a:ea typeface="Calibri" panose="020F0502020204030204" pitchFamily="34" charset="0"/>
              </a:rPr>
              <a:t>2- </a:t>
            </a:r>
            <a:r>
              <a:rPr lang="fr-DZ" sz="2800" b="1" dirty="0">
                <a:solidFill>
                  <a:srgbClr val="00B050"/>
                </a:solidFill>
                <a:effectLst/>
                <a:latin typeface="Arial" panose="020B0604020202020204" pitchFamily="34" charset="0"/>
                <a:ea typeface="Calibri" panose="020F0502020204030204" pitchFamily="34" charset="0"/>
              </a:rPr>
              <a:t>Problématique et objectifs du mémoire</a:t>
            </a:r>
            <a:endParaRPr lang="fr-DZ" sz="7200" dirty="0"/>
          </a:p>
        </p:txBody>
      </p:sp>
      <p:sp>
        <p:nvSpPr>
          <p:cNvPr id="8" name="Ellipse 7">
            <a:extLst>
              <a:ext uri="{FF2B5EF4-FFF2-40B4-BE49-F238E27FC236}">
                <a16:creationId xmlns:a16="http://schemas.microsoft.com/office/drawing/2014/main" id="{437A1E67-7676-549D-D70A-CF7C62D33AD9}"/>
              </a:ext>
            </a:extLst>
          </p:cNvPr>
          <p:cNvSpPr/>
          <p:nvPr/>
        </p:nvSpPr>
        <p:spPr>
          <a:xfrm>
            <a:off x="4439478" y="1590261"/>
            <a:ext cx="2976306" cy="747820"/>
          </a:xfrm>
          <a:prstGeom prst="ellipse">
            <a:avLst/>
          </a:prstGeom>
          <a:solidFill>
            <a:srgbClr val="64C24A"/>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DZ" sz="2000" b="1">
                <a:latin typeface="Arial" panose="020B0604020202020204" pitchFamily="34" charset="0"/>
                <a:cs typeface="Arial" panose="020B0604020202020204" pitchFamily="34" charset="0"/>
              </a:rPr>
              <a:t>Objectifs de la recherche </a:t>
            </a:r>
          </a:p>
        </p:txBody>
      </p:sp>
      <p:sp>
        <p:nvSpPr>
          <p:cNvPr id="9" name="Ellipse 8">
            <a:extLst>
              <a:ext uri="{FF2B5EF4-FFF2-40B4-BE49-F238E27FC236}">
                <a16:creationId xmlns:a16="http://schemas.microsoft.com/office/drawing/2014/main" id="{5B1D5F64-2882-532C-DE04-99915AA410A3}"/>
              </a:ext>
            </a:extLst>
          </p:cNvPr>
          <p:cNvSpPr/>
          <p:nvPr/>
        </p:nvSpPr>
        <p:spPr>
          <a:xfrm>
            <a:off x="8771415" y="3288194"/>
            <a:ext cx="2976306" cy="74782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DZ" sz="2000" b="1" dirty="0">
                <a:solidFill>
                  <a:schemeClr val="tx1"/>
                </a:solidFill>
                <a:effectLst/>
                <a:latin typeface="Arial" panose="020B0604020202020204" pitchFamily="34" charset="0"/>
                <a:ea typeface="Calibri" panose="020F0502020204030204" pitchFamily="34" charset="0"/>
              </a:rPr>
              <a:t>Justification des objectifs</a:t>
            </a:r>
            <a:r>
              <a:rPr lang="fr-DZ" sz="2000" dirty="0">
                <a:solidFill>
                  <a:schemeClr val="tx1"/>
                </a:solidFill>
                <a:effectLst/>
                <a:latin typeface="Arial" panose="020B0604020202020204" pitchFamily="34" charset="0"/>
                <a:ea typeface="Calibri" panose="020F0502020204030204" pitchFamily="34" charset="0"/>
              </a:rPr>
              <a:t> </a:t>
            </a:r>
            <a:endParaRPr lang="fr-DZ" sz="2000" dirty="0">
              <a:solidFill>
                <a:schemeClr val="tx1"/>
              </a:solidFill>
            </a:endParaRPr>
          </a:p>
        </p:txBody>
      </p:sp>
      <p:sp>
        <p:nvSpPr>
          <p:cNvPr id="10" name="Ellipse 9">
            <a:extLst>
              <a:ext uri="{FF2B5EF4-FFF2-40B4-BE49-F238E27FC236}">
                <a16:creationId xmlns:a16="http://schemas.microsoft.com/office/drawing/2014/main" id="{8C47A23C-24F9-14DB-66A7-CB922CB65DAC}"/>
              </a:ext>
            </a:extLst>
          </p:cNvPr>
          <p:cNvSpPr/>
          <p:nvPr/>
        </p:nvSpPr>
        <p:spPr>
          <a:xfrm>
            <a:off x="6771860" y="4587636"/>
            <a:ext cx="2829339" cy="74782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DZ" sz="2000" b="1" dirty="0">
                <a:solidFill>
                  <a:schemeClr val="tx1"/>
                </a:solidFill>
                <a:effectLst/>
                <a:latin typeface="Arial" panose="020B0604020202020204" pitchFamily="34" charset="0"/>
                <a:ea typeface="Calibri" panose="020F0502020204030204" pitchFamily="34" charset="0"/>
              </a:rPr>
              <a:t>Hypothèses </a:t>
            </a:r>
            <a:r>
              <a:rPr lang="fr-DZ" sz="2000" dirty="0">
                <a:solidFill>
                  <a:schemeClr val="tx1"/>
                </a:solidFill>
                <a:effectLst/>
                <a:latin typeface="Arial" panose="020B0604020202020204" pitchFamily="34" charset="0"/>
                <a:ea typeface="Calibri" panose="020F0502020204030204" pitchFamily="34" charset="0"/>
              </a:rPr>
              <a:t> </a:t>
            </a:r>
            <a:endParaRPr lang="fr-DZ" sz="2000" dirty="0">
              <a:solidFill>
                <a:schemeClr val="tx1"/>
              </a:solidFill>
            </a:endParaRPr>
          </a:p>
        </p:txBody>
      </p:sp>
      <p:sp>
        <p:nvSpPr>
          <p:cNvPr id="11" name="Ellipse 10">
            <a:extLst>
              <a:ext uri="{FF2B5EF4-FFF2-40B4-BE49-F238E27FC236}">
                <a16:creationId xmlns:a16="http://schemas.microsoft.com/office/drawing/2014/main" id="{2DAF6745-C3DF-6FD4-7D23-4DB6A5BD774A}"/>
              </a:ext>
            </a:extLst>
          </p:cNvPr>
          <p:cNvSpPr/>
          <p:nvPr/>
        </p:nvSpPr>
        <p:spPr>
          <a:xfrm>
            <a:off x="2976968" y="4587636"/>
            <a:ext cx="2976306" cy="74782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DZ" sz="2000" b="1" dirty="0">
                <a:solidFill>
                  <a:schemeClr val="tx1"/>
                </a:solidFill>
                <a:effectLst/>
                <a:latin typeface="Arial" panose="020B0604020202020204" pitchFamily="34" charset="0"/>
                <a:ea typeface="Calibri" panose="020F0502020204030204" pitchFamily="34" charset="0"/>
              </a:rPr>
              <a:t>Objectifs spécifiques</a:t>
            </a:r>
            <a:r>
              <a:rPr lang="fr-DZ" sz="2000" dirty="0">
                <a:solidFill>
                  <a:schemeClr val="tx1"/>
                </a:solidFill>
                <a:effectLst/>
                <a:latin typeface="Arial" panose="020B0604020202020204" pitchFamily="34" charset="0"/>
                <a:ea typeface="Calibri" panose="020F0502020204030204" pitchFamily="34" charset="0"/>
              </a:rPr>
              <a:t> </a:t>
            </a:r>
            <a:endParaRPr lang="fr-DZ" sz="2000" dirty="0">
              <a:solidFill>
                <a:schemeClr val="tx1"/>
              </a:solidFill>
            </a:endParaRPr>
          </a:p>
        </p:txBody>
      </p:sp>
      <p:sp>
        <p:nvSpPr>
          <p:cNvPr id="12" name="Ellipse 11">
            <a:extLst>
              <a:ext uri="{FF2B5EF4-FFF2-40B4-BE49-F238E27FC236}">
                <a16:creationId xmlns:a16="http://schemas.microsoft.com/office/drawing/2014/main" id="{BB8DDECF-3D3A-BE7A-435D-9C155A08D139}"/>
              </a:ext>
            </a:extLst>
          </p:cNvPr>
          <p:cNvSpPr/>
          <p:nvPr/>
        </p:nvSpPr>
        <p:spPr>
          <a:xfrm>
            <a:off x="172278" y="3429000"/>
            <a:ext cx="2976306" cy="747820"/>
          </a:xfrm>
          <a:prstGeom prst="ellipse">
            <a:avLst/>
          </a:prstGeom>
          <a:solidFill>
            <a:schemeClr val="bg1">
              <a:lumMod val="8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DZ" sz="2000" b="1" dirty="0">
                <a:solidFill>
                  <a:schemeClr val="tx1"/>
                </a:solidFill>
                <a:effectLst/>
                <a:latin typeface="Arial" panose="020B0604020202020204" pitchFamily="34" charset="0"/>
                <a:ea typeface="Calibri" panose="020F0502020204030204" pitchFamily="34" charset="0"/>
              </a:rPr>
              <a:t>Objectif général</a:t>
            </a:r>
            <a:r>
              <a:rPr lang="fr-DZ" sz="2000" dirty="0">
                <a:solidFill>
                  <a:schemeClr val="tx1"/>
                </a:solidFill>
                <a:effectLst/>
                <a:latin typeface="Arial" panose="020B0604020202020204" pitchFamily="34" charset="0"/>
                <a:ea typeface="Calibri" panose="020F0502020204030204" pitchFamily="34" charset="0"/>
              </a:rPr>
              <a:t> </a:t>
            </a:r>
            <a:endParaRPr lang="fr-DZ" sz="2000" dirty="0">
              <a:solidFill>
                <a:schemeClr val="tx1"/>
              </a:solidFill>
            </a:endParaRPr>
          </a:p>
        </p:txBody>
      </p:sp>
      <p:cxnSp>
        <p:nvCxnSpPr>
          <p:cNvPr id="14" name="Connecteur droit avec flèche 13">
            <a:extLst>
              <a:ext uri="{FF2B5EF4-FFF2-40B4-BE49-F238E27FC236}">
                <a16:creationId xmlns:a16="http://schemas.microsoft.com/office/drawing/2014/main" id="{93515511-8DDA-4347-B5CB-F31C9736DB4A}"/>
              </a:ext>
            </a:extLst>
          </p:cNvPr>
          <p:cNvCxnSpPr>
            <a:stCxn id="8" idx="4"/>
            <a:endCxn id="12" idx="7"/>
          </p:cNvCxnSpPr>
          <p:nvPr/>
        </p:nvCxnSpPr>
        <p:spPr>
          <a:xfrm flipH="1">
            <a:off x="2712714" y="2338081"/>
            <a:ext cx="3214917" cy="120043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5" name="Connecteur droit avec flèche 14">
            <a:extLst>
              <a:ext uri="{FF2B5EF4-FFF2-40B4-BE49-F238E27FC236}">
                <a16:creationId xmlns:a16="http://schemas.microsoft.com/office/drawing/2014/main" id="{A337B417-041F-B3A4-382C-AE2A39571348}"/>
              </a:ext>
            </a:extLst>
          </p:cNvPr>
          <p:cNvCxnSpPr>
            <a:cxnSpLocks/>
            <a:stCxn id="8" idx="4"/>
            <a:endCxn id="11" idx="0"/>
          </p:cNvCxnSpPr>
          <p:nvPr/>
        </p:nvCxnSpPr>
        <p:spPr>
          <a:xfrm flipH="1">
            <a:off x="4465121" y="2338081"/>
            <a:ext cx="1462510" cy="224955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6" name="Connecteur droit avec flèche 15">
            <a:extLst>
              <a:ext uri="{FF2B5EF4-FFF2-40B4-BE49-F238E27FC236}">
                <a16:creationId xmlns:a16="http://schemas.microsoft.com/office/drawing/2014/main" id="{D765751B-B169-7E38-8CD9-2B454378F268}"/>
              </a:ext>
            </a:extLst>
          </p:cNvPr>
          <p:cNvCxnSpPr>
            <a:cxnSpLocks/>
            <a:stCxn id="8" idx="4"/>
            <a:endCxn id="10" idx="0"/>
          </p:cNvCxnSpPr>
          <p:nvPr/>
        </p:nvCxnSpPr>
        <p:spPr>
          <a:xfrm>
            <a:off x="5927631" y="2338081"/>
            <a:ext cx="2258899" cy="224955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7" name="Connecteur droit avec flèche 16">
            <a:extLst>
              <a:ext uri="{FF2B5EF4-FFF2-40B4-BE49-F238E27FC236}">
                <a16:creationId xmlns:a16="http://schemas.microsoft.com/office/drawing/2014/main" id="{1DEA7A24-5BE6-C3D5-1592-679C8D35AAE4}"/>
              </a:ext>
            </a:extLst>
          </p:cNvPr>
          <p:cNvCxnSpPr>
            <a:cxnSpLocks/>
            <a:stCxn id="8" idx="4"/>
            <a:endCxn id="9" idx="1"/>
          </p:cNvCxnSpPr>
          <p:nvPr/>
        </p:nvCxnSpPr>
        <p:spPr>
          <a:xfrm>
            <a:off x="5927631" y="2338081"/>
            <a:ext cx="3279654" cy="105962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212434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0AA3778-83DB-9DC0-D409-A2E0BCD2C959}"/>
              </a:ext>
            </a:extLst>
          </p:cNvPr>
          <p:cNvSpPr>
            <a:spLocks noGrp="1"/>
          </p:cNvSpPr>
          <p:nvPr>
            <p:ph type="title"/>
          </p:nvPr>
        </p:nvSpPr>
        <p:spPr>
          <a:xfrm>
            <a:off x="950578" y="0"/>
            <a:ext cx="10058400" cy="721316"/>
          </a:xfrm>
        </p:spPr>
        <p:txBody>
          <a:bodyPr>
            <a:normAutofit/>
          </a:bodyPr>
          <a:lstStyle/>
          <a:p>
            <a:r>
              <a:rPr lang="fr-FR" sz="2800" b="1" dirty="0">
                <a:solidFill>
                  <a:srgbClr val="00B050"/>
                </a:solidFill>
                <a:latin typeface="Arial" panose="020B0604020202020204" pitchFamily="34" charset="0"/>
                <a:cs typeface="Arial" panose="020B0604020202020204" pitchFamily="34" charset="0"/>
              </a:rPr>
              <a:t>3- Les sections utiles</a:t>
            </a:r>
            <a:endParaRPr lang="fr-DZ" sz="2800" b="1" dirty="0">
              <a:solidFill>
                <a:srgbClr val="00B050"/>
              </a:solidFill>
              <a:latin typeface="Arial" panose="020B0604020202020204" pitchFamily="34" charset="0"/>
              <a:cs typeface="Arial" panose="020B0604020202020204" pitchFamily="34" charset="0"/>
            </a:endParaRPr>
          </a:p>
        </p:txBody>
      </p:sp>
      <p:sp>
        <p:nvSpPr>
          <p:cNvPr id="3" name="Espace réservé du contenu 2">
            <a:extLst>
              <a:ext uri="{FF2B5EF4-FFF2-40B4-BE49-F238E27FC236}">
                <a16:creationId xmlns:a16="http://schemas.microsoft.com/office/drawing/2014/main" id="{E1C3F6F8-D76B-7E0A-6E7C-1FAAE0AC67C9}"/>
              </a:ext>
            </a:extLst>
          </p:cNvPr>
          <p:cNvSpPr>
            <a:spLocks noGrp="1"/>
          </p:cNvSpPr>
          <p:nvPr>
            <p:ph idx="1"/>
          </p:nvPr>
        </p:nvSpPr>
        <p:spPr>
          <a:xfrm>
            <a:off x="1069848" y="914400"/>
            <a:ext cx="10058400" cy="5358384"/>
          </a:xfrm>
        </p:spPr>
        <p:txBody>
          <a:bodyPr>
            <a:normAutofit fontScale="85000" lnSpcReduction="20000"/>
          </a:bodyPr>
          <a:lstStyle/>
          <a:p>
            <a:pPr>
              <a:lnSpc>
                <a:spcPct val="107000"/>
              </a:lnSpc>
              <a:spcAft>
                <a:spcPts val="800"/>
              </a:spcAft>
            </a:pPr>
            <a:r>
              <a:rPr lang="fr-DZ" sz="2100" b="1" kern="100" dirty="0">
                <a:effectLst/>
                <a:latin typeface="Arial" panose="020B0604020202020204" pitchFamily="34" charset="0"/>
                <a:ea typeface="Calibri" panose="020F0502020204030204" pitchFamily="34" charset="0"/>
                <a:cs typeface="Arial" panose="020B0604020202020204" pitchFamily="34" charset="0"/>
              </a:rPr>
              <a:t>Remerciements</a:t>
            </a:r>
            <a:r>
              <a:rPr lang="fr-DZ" sz="2100" kern="100" dirty="0">
                <a:effectLst/>
                <a:latin typeface="Arial" panose="020B0604020202020204" pitchFamily="34" charset="0"/>
                <a:ea typeface="Calibri" panose="020F0502020204030204" pitchFamily="34" charset="0"/>
                <a:cs typeface="Arial" panose="020B0604020202020204" pitchFamily="34" charset="0"/>
              </a:rPr>
              <a:t> </a:t>
            </a:r>
            <a:r>
              <a:rPr lang="fr-DZ" sz="1900" kern="100" dirty="0">
                <a:effectLst/>
                <a:latin typeface="Arial" panose="020B0604020202020204" pitchFamily="34" charset="0"/>
                <a:ea typeface="Calibri" panose="020F0502020204030204" pitchFamily="34" charset="0"/>
                <a:cs typeface="Arial" panose="020B0604020202020204" pitchFamily="34" charset="0"/>
              </a:rPr>
              <a:t>: </a:t>
            </a:r>
            <a:r>
              <a:rPr lang="fr-FR" sz="1900" kern="100" dirty="0">
                <a:effectLst/>
                <a:latin typeface="Arial" panose="020B0604020202020204" pitchFamily="34" charset="0"/>
                <a:ea typeface="Calibri" panose="020F0502020204030204" pitchFamily="34" charset="0"/>
                <a:cs typeface="Arial" panose="020B0604020202020204" pitchFamily="34" charset="0"/>
              </a:rPr>
              <a:t>V</a:t>
            </a:r>
            <a:r>
              <a:rPr lang="fr-DZ" sz="1900" kern="100" dirty="0" err="1">
                <a:effectLst/>
                <a:latin typeface="Arial" panose="020B0604020202020204" pitchFamily="34" charset="0"/>
                <a:ea typeface="Calibri" panose="020F0502020204030204" pitchFamily="34" charset="0"/>
                <a:cs typeface="Arial" panose="020B0604020202020204" pitchFamily="34" charset="0"/>
              </a:rPr>
              <a:t>ous</a:t>
            </a:r>
            <a:r>
              <a:rPr lang="fr-DZ" sz="1900" kern="100" dirty="0">
                <a:effectLst/>
                <a:latin typeface="Arial" panose="020B0604020202020204" pitchFamily="34" charset="0"/>
                <a:ea typeface="Calibri" panose="020F0502020204030204" pitchFamily="34" charset="0"/>
                <a:cs typeface="Arial" panose="020B0604020202020204" pitchFamily="34" charset="0"/>
              </a:rPr>
              <a:t> avez l'opportunité de remercier les personnes qui ont contribué de manière significative à votre recherche, à votre formation ou à la réalisation de votre mémoire</a:t>
            </a:r>
          </a:p>
          <a:p>
            <a:pPr>
              <a:lnSpc>
                <a:spcPct val="107000"/>
              </a:lnSpc>
              <a:spcAft>
                <a:spcPts val="800"/>
              </a:spcAft>
            </a:pPr>
            <a:r>
              <a:rPr lang="fr-DZ" sz="2100" b="1" kern="100" dirty="0">
                <a:effectLst/>
                <a:latin typeface="Arial" panose="020B0604020202020204" pitchFamily="34" charset="0"/>
                <a:ea typeface="Calibri" panose="020F0502020204030204" pitchFamily="34" charset="0"/>
                <a:cs typeface="Arial" panose="020B0604020202020204" pitchFamily="34" charset="0"/>
              </a:rPr>
              <a:t>Table des abréviations</a:t>
            </a:r>
            <a:r>
              <a:rPr lang="fr-DZ" sz="2100" kern="100" dirty="0">
                <a:effectLst/>
                <a:latin typeface="Arial" panose="020B0604020202020204" pitchFamily="34" charset="0"/>
                <a:ea typeface="Calibri" panose="020F0502020204030204" pitchFamily="34" charset="0"/>
                <a:cs typeface="Arial" panose="020B0604020202020204" pitchFamily="34" charset="0"/>
              </a:rPr>
              <a:t> </a:t>
            </a:r>
            <a:r>
              <a:rPr lang="fr-DZ" sz="1900" kern="100" dirty="0">
                <a:effectLst/>
                <a:latin typeface="Arial" panose="020B0604020202020204" pitchFamily="34" charset="0"/>
                <a:ea typeface="Calibri" panose="020F0502020204030204" pitchFamily="34" charset="0"/>
                <a:cs typeface="Arial" panose="020B0604020202020204" pitchFamily="34" charset="0"/>
              </a:rPr>
              <a:t>: Si votre mémoire utilise de nombreuses abréviations, acronymes ou symboles, une table des abréviations peut être utile pour aider les lecteurs à comprendre ces termes. </a:t>
            </a:r>
          </a:p>
          <a:p>
            <a:pPr>
              <a:lnSpc>
                <a:spcPct val="107000"/>
              </a:lnSpc>
              <a:spcAft>
                <a:spcPts val="800"/>
              </a:spcAft>
            </a:pPr>
            <a:r>
              <a:rPr lang="fr-DZ" sz="2100" b="1" kern="100" dirty="0">
                <a:effectLst/>
                <a:latin typeface="Arial" panose="020B0604020202020204" pitchFamily="34" charset="0"/>
                <a:ea typeface="Calibri" panose="020F0502020204030204" pitchFamily="34" charset="0"/>
                <a:cs typeface="Arial" panose="020B0604020202020204" pitchFamily="34" charset="0"/>
              </a:rPr>
              <a:t>Liste des tableaux et des figures</a:t>
            </a:r>
            <a:r>
              <a:rPr lang="fr-DZ" sz="2100" kern="100" dirty="0">
                <a:effectLst/>
                <a:latin typeface="Arial" panose="020B0604020202020204" pitchFamily="34" charset="0"/>
                <a:ea typeface="Calibri" panose="020F0502020204030204" pitchFamily="34" charset="0"/>
                <a:cs typeface="Arial" panose="020B0604020202020204" pitchFamily="34" charset="0"/>
              </a:rPr>
              <a:t> </a:t>
            </a:r>
            <a:r>
              <a:rPr lang="fr-DZ" sz="1900" kern="100" dirty="0">
                <a:effectLst/>
                <a:latin typeface="Arial" panose="020B0604020202020204" pitchFamily="34" charset="0"/>
                <a:ea typeface="Calibri" panose="020F0502020204030204" pitchFamily="34" charset="0"/>
                <a:cs typeface="Arial" panose="020B0604020202020204" pitchFamily="34" charset="0"/>
              </a:rPr>
              <a:t>: Si votre mémoire contient de nombreux tableaux, graphiques ou figures, une liste numérotée de ces éléments avec leur titre et leur page correspondante peut être incluse pour faciliter la navigation.</a:t>
            </a:r>
          </a:p>
          <a:p>
            <a:pPr>
              <a:lnSpc>
                <a:spcPct val="107000"/>
              </a:lnSpc>
              <a:spcAft>
                <a:spcPts val="800"/>
              </a:spcAft>
            </a:pPr>
            <a:r>
              <a:rPr lang="fr-DZ" sz="2100" b="1" kern="100" dirty="0">
                <a:effectLst/>
                <a:latin typeface="Arial" panose="020B0604020202020204" pitchFamily="34" charset="0"/>
                <a:ea typeface="Calibri" panose="020F0502020204030204" pitchFamily="34" charset="0"/>
                <a:cs typeface="Arial" panose="020B0604020202020204" pitchFamily="34" charset="0"/>
              </a:rPr>
              <a:t>Liste des symboles et des notations</a:t>
            </a:r>
            <a:r>
              <a:rPr lang="fr-DZ" sz="2100" kern="100" dirty="0">
                <a:effectLst/>
                <a:latin typeface="Arial" panose="020B0604020202020204" pitchFamily="34" charset="0"/>
                <a:ea typeface="Calibri" panose="020F0502020204030204" pitchFamily="34" charset="0"/>
                <a:cs typeface="Arial" panose="020B0604020202020204" pitchFamily="34" charset="0"/>
              </a:rPr>
              <a:t> </a:t>
            </a:r>
            <a:r>
              <a:rPr lang="fr-DZ" sz="1900" kern="100" dirty="0">
                <a:effectLst/>
                <a:latin typeface="Arial" panose="020B0604020202020204" pitchFamily="34" charset="0"/>
                <a:ea typeface="Calibri" panose="020F0502020204030204" pitchFamily="34" charset="0"/>
                <a:cs typeface="Arial" panose="020B0604020202020204" pitchFamily="34" charset="0"/>
              </a:rPr>
              <a:t>: Si votre recherche implique l'utilisation de symboles ou de notations spécifiques, une liste des symboles et de leurs significations peut aider les lecteurs à suivre votre document.</a:t>
            </a:r>
          </a:p>
          <a:p>
            <a:pPr>
              <a:lnSpc>
                <a:spcPct val="107000"/>
              </a:lnSpc>
              <a:spcAft>
                <a:spcPts val="800"/>
              </a:spcAft>
            </a:pPr>
            <a:r>
              <a:rPr lang="fr-DZ" sz="2100" b="1" kern="100" dirty="0">
                <a:effectLst/>
                <a:latin typeface="Arial" panose="020B0604020202020204" pitchFamily="34" charset="0"/>
                <a:ea typeface="Calibri" panose="020F0502020204030204" pitchFamily="34" charset="0"/>
                <a:cs typeface="Arial" panose="020B0604020202020204" pitchFamily="34" charset="0"/>
              </a:rPr>
              <a:t>Glossaire</a:t>
            </a:r>
            <a:r>
              <a:rPr lang="fr-DZ" sz="1900" kern="100" dirty="0">
                <a:effectLst/>
                <a:latin typeface="Arial" panose="020B0604020202020204" pitchFamily="34" charset="0"/>
                <a:ea typeface="Calibri" panose="020F0502020204030204" pitchFamily="34" charset="0"/>
                <a:cs typeface="Arial" panose="020B0604020202020204" pitchFamily="34" charset="0"/>
              </a:rPr>
              <a:t> : Si votre recherche inclut des termes techniques ou des concepts qui pourraient ne pas être familiers à tous les lecteurs, un glossaire avec des définitions détaillées peut être inclus pour clarifier ces termes.</a:t>
            </a:r>
          </a:p>
          <a:p>
            <a:pPr>
              <a:lnSpc>
                <a:spcPct val="107000"/>
              </a:lnSpc>
              <a:spcAft>
                <a:spcPts val="800"/>
              </a:spcAft>
            </a:pPr>
            <a:r>
              <a:rPr lang="fr-DZ" sz="2100" b="1" kern="100" dirty="0">
                <a:effectLst/>
                <a:latin typeface="Arial" panose="020B0604020202020204" pitchFamily="34" charset="0"/>
                <a:ea typeface="Calibri" panose="020F0502020204030204" pitchFamily="34" charset="0"/>
                <a:cs typeface="Arial" panose="020B0604020202020204" pitchFamily="34" charset="0"/>
              </a:rPr>
              <a:t>Résumé en anglais</a:t>
            </a:r>
            <a:r>
              <a:rPr lang="fr-DZ" sz="2100" kern="100" dirty="0">
                <a:effectLst/>
                <a:latin typeface="Arial" panose="020B0604020202020204" pitchFamily="34" charset="0"/>
                <a:ea typeface="Calibri" panose="020F0502020204030204" pitchFamily="34" charset="0"/>
                <a:cs typeface="Arial" panose="020B0604020202020204" pitchFamily="34" charset="0"/>
              </a:rPr>
              <a:t> </a:t>
            </a:r>
            <a:r>
              <a:rPr lang="fr-DZ" sz="1900" kern="100" dirty="0">
                <a:effectLst/>
                <a:latin typeface="Arial" panose="020B0604020202020204" pitchFamily="34" charset="0"/>
                <a:ea typeface="Calibri" panose="020F0502020204030204" pitchFamily="34" charset="0"/>
                <a:cs typeface="Arial" panose="020B0604020202020204" pitchFamily="34" charset="0"/>
              </a:rPr>
              <a:t>: Si votre mémoire est écrit dans une langue autre que l'anglais et que vous visez un public international, il peut être utile d'inclure un résumé en anglais pour rendre votre recherche accessible à un plus grand nombre de lecteurs.</a:t>
            </a:r>
          </a:p>
          <a:p>
            <a:endParaRPr lang="fr-DZ" dirty="0"/>
          </a:p>
        </p:txBody>
      </p:sp>
      <p:sp>
        <p:nvSpPr>
          <p:cNvPr id="4" name="Espace réservé de la date 3">
            <a:extLst>
              <a:ext uri="{FF2B5EF4-FFF2-40B4-BE49-F238E27FC236}">
                <a16:creationId xmlns:a16="http://schemas.microsoft.com/office/drawing/2014/main" id="{28589F04-9859-DC2D-0C17-C404905E029D}"/>
              </a:ext>
            </a:extLst>
          </p:cNvPr>
          <p:cNvSpPr>
            <a:spLocks noGrp="1"/>
          </p:cNvSpPr>
          <p:nvPr>
            <p:ph type="dt" sz="half" idx="10"/>
          </p:nvPr>
        </p:nvSpPr>
        <p:spPr/>
        <p:txBody>
          <a:bodyPr/>
          <a:lstStyle/>
          <a:p>
            <a:fld id="{ECE39FC4-435E-421F-8804-05EFE1CFCB58}" type="datetime1">
              <a:rPr lang="fr-DZ" smtClean="0"/>
              <a:t>07/11/2023</a:t>
            </a:fld>
            <a:endParaRPr lang="fr-DZ"/>
          </a:p>
        </p:txBody>
      </p:sp>
      <p:sp>
        <p:nvSpPr>
          <p:cNvPr id="5" name="Espace réservé du pied de page 4">
            <a:extLst>
              <a:ext uri="{FF2B5EF4-FFF2-40B4-BE49-F238E27FC236}">
                <a16:creationId xmlns:a16="http://schemas.microsoft.com/office/drawing/2014/main" id="{DBAA1362-EF74-986E-4985-4367EAE309F5}"/>
              </a:ext>
            </a:extLst>
          </p:cNvPr>
          <p:cNvSpPr>
            <a:spLocks noGrp="1"/>
          </p:cNvSpPr>
          <p:nvPr>
            <p:ph type="ftr" sz="quarter" idx="11"/>
          </p:nvPr>
        </p:nvSpPr>
        <p:spPr/>
        <p:txBody>
          <a:bodyPr/>
          <a:lstStyle/>
          <a:p>
            <a:r>
              <a:rPr lang="fr-FR"/>
              <a:t>Dr Saidi Farah</a:t>
            </a:r>
            <a:endParaRPr lang="fr-DZ"/>
          </a:p>
        </p:txBody>
      </p:sp>
      <p:sp>
        <p:nvSpPr>
          <p:cNvPr id="6" name="Espace réservé du numéro de diapositive 5">
            <a:extLst>
              <a:ext uri="{FF2B5EF4-FFF2-40B4-BE49-F238E27FC236}">
                <a16:creationId xmlns:a16="http://schemas.microsoft.com/office/drawing/2014/main" id="{F93F4121-78F4-0AB3-C918-5FAE71B0251B}"/>
              </a:ext>
            </a:extLst>
          </p:cNvPr>
          <p:cNvSpPr>
            <a:spLocks noGrp="1"/>
          </p:cNvSpPr>
          <p:nvPr>
            <p:ph type="sldNum" sz="quarter" idx="12"/>
          </p:nvPr>
        </p:nvSpPr>
        <p:spPr/>
        <p:txBody>
          <a:bodyPr/>
          <a:lstStyle/>
          <a:p>
            <a:fld id="{D9949171-1D79-4483-9D19-D8D81347DDCB}" type="slidenum">
              <a:rPr lang="fr-DZ" smtClean="0"/>
              <a:t>6</a:t>
            </a:fld>
            <a:endParaRPr lang="fr-DZ"/>
          </a:p>
        </p:txBody>
      </p:sp>
    </p:spTree>
    <p:extLst>
      <p:ext uri="{BB962C8B-B14F-4D97-AF65-F5344CB8AC3E}">
        <p14:creationId xmlns:p14="http://schemas.microsoft.com/office/powerpoint/2010/main" val="419841781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ype de bois">
  <a:themeElements>
    <a:clrScheme name="Type de bois">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Type de bois">
      <a:majorFont>
        <a:latin typeface="Rockwell Condensed" panose="02060603050405020104"/>
        <a:ea typeface=""/>
        <a:cs typeface=""/>
        <a:font script="Grek" typeface="Cambria"/>
        <a:font script="Cyrl" typeface="Cambria"/>
        <a:font script="Jpan" typeface="HG明朝B"/>
        <a:font script="Hang" typeface="바탕"/>
        <a:font script="Hans" typeface="方正姚体"/>
        <a:font script="Hant" typeface="微軟正黑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Rockwell" panose="02060603020205020403"/>
        <a:ea typeface=""/>
        <a:cs typeface=""/>
        <a:font script="Grek" typeface="Cambria"/>
        <a:font script="Cyrl" typeface="Cambria"/>
        <a:font script="Jpan" typeface="HG明朝B"/>
        <a:font script="Hang" typeface="바탕"/>
        <a:font script="Hans" typeface="方正姚体"/>
        <a:font script="Hant" typeface="標楷體"/>
        <a:font script="Arab" typeface="Times New Roman"/>
        <a:font script="Hebr" typeface="David"/>
        <a:font script="Thai" typeface="Jasmine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ype de bois">
      <a:fillStyleLst>
        <a:solidFill>
          <a:schemeClr val="phClr"/>
        </a:solidFill>
        <a:blipFill rotWithShape="1">
          <a:blip xmlns:r="http://schemas.openxmlformats.org/officeDocument/2006/relationships" r:embed="rId1">
            <a:duotone>
              <a:schemeClr val="phClr">
                <a:tint val="70000"/>
                <a:shade val="63000"/>
              </a:schemeClr>
              <a:schemeClr val="phClr">
                <a:tint val="10000"/>
                <a:satMod val="150000"/>
              </a:schemeClr>
            </a:duotone>
          </a:blip>
          <a:tile tx="0" ty="0" sx="60000" sy="59000" flip="none" algn="tl"/>
        </a:blipFill>
        <a:blipFill rotWithShape="1">
          <a:blip xmlns:r="http://schemas.openxmlformats.org/officeDocument/2006/relationships" r:embed="rId1">
            <a:duotone>
              <a:schemeClr val="phClr">
                <a:shade val="36000"/>
                <a:satMod val="120000"/>
              </a:schemeClr>
              <a:schemeClr val="phClr">
                <a:tint val="40000"/>
              </a:schemeClr>
            </a:duotone>
          </a:blip>
          <a:tile tx="0" ty="0" sx="60000" sy="59000" flip="none" algn="tl"/>
        </a:blip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oftEdge rad="12700"/>
          </a:effectLst>
        </a:effectStyle>
        <a:effectStyle>
          <a:effectLst>
            <a:outerShdw blurRad="50800" dist="19050" dir="5400000" algn="tl" rotWithShape="0">
              <a:srgbClr val="000000">
                <a:alpha val="60000"/>
              </a:srgbClr>
            </a:outerShdw>
            <a:softEdge rad="12700"/>
          </a:effectLst>
        </a:effectStyle>
      </a:effectStyleLst>
      <a:bgFillStyleLst>
        <a:solidFill>
          <a:schemeClr val="phClr"/>
        </a:solidFill>
        <a:solidFill>
          <a:schemeClr val="phClr">
            <a:shade val="97000"/>
            <a:satMod val="150000"/>
          </a:schemeClr>
        </a:solidFill>
        <a:blipFill rotWithShape="1">
          <a:blip xmlns:r="http://schemas.openxmlformats.org/officeDocument/2006/relationships" r:embed="rId1">
            <a:duotone>
              <a:schemeClr val="phClr">
                <a:tint val="75000"/>
                <a:shade val="58000"/>
                <a:satMod val="120000"/>
              </a:schemeClr>
              <a:schemeClr val="phClr">
                <a:tint val="50000"/>
                <a:shade val="96000"/>
              </a:schemeClr>
            </a:duotone>
          </a:blip>
          <a:tile tx="0" ty="0" sx="100000" sy="100000" flip="none" algn="tl"/>
        </a:blipFill>
      </a:bgFillStyleLst>
    </a:fmtScheme>
  </a:themeElements>
  <a:objectDefaults/>
  <a:extraClrSchemeLst/>
  <a:extLst>
    <a:ext uri="{05A4C25C-085E-4340-85A3-A5531E510DB2}">
      <thm15:themeFamily xmlns:thm15="http://schemas.microsoft.com/office/thememl/2012/main" name="Wood Type" id="{7ACABC62-BF99-48CF-A9DC-4DB89C7B13DC}" vid="{142A1326-48AB-42A9-8428-CB14AA30176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Type de bois</Template>
  <TotalTime>62</TotalTime>
  <Words>329</Words>
  <Application>Microsoft Office PowerPoint</Application>
  <PresentationFormat>Grand écran</PresentationFormat>
  <Paragraphs>49</Paragraphs>
  <Slides>6</Slides>
  <Notes>0</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6</vt:i4>
      </vt:variant>
    </vt:vector>
  </HeadingPairs>
  <TitlesOfParts>
    <vt:vector size="12" baseType="lpstr">
      <vt:lpstr>Arial</vt:lpstr>
      <vt:lpstr>Calibri</vt:lpstr>
      <vt:lpstr>Rockwell</vt:lpstr>
      <vt:lpstr>Rockwell Condensed</vt:lpstr>
      <vt:lpstr>Wingdings</vt:lpstr>
      <vt:lpstr>Type de bois</vt:lpstr>
      <vt:lpstr>Partie II : Conception de mémoire</vt:lpstr>
      <vt:lpstr>Chapitre 1:  </vt:lpstr>
      <vt:lpstr>1- Cerner et délimiter le sujet</vt:lpstr>
      <vt:lpstr>2- Problématique et objectifs du mémoire</vt:lpstr>
      <vt:lpstr>2- Problématique et objectifs du mémoire</vt:lpstr>
      <vt:lpstr>3- Les sections utiles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Partie II : Conception de mémoire</dc:title>
  <dc:creator>SAIDI Farah</dc:creator>
  <cp:lastModifiedBy>SAIDI Farah</cp:lastModifiedBy>
  <cp:revision>8</cp:revision>
  <dcterms:created xsi:type="dcterms:W3CDTF">2023-10-30T18:58:35Z</dcterms:created>
  <dcterms:modified xsi:type="dcterms:W3CDTF">2023-11-07T07:54:08Z</dcterms:modified>
</cp:coreProperties>
</file>