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29DC2-7DAC-4CEA-99B2-5A847601A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79D2FA-AFD7-4133-96B6-57AD076341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61CED2-D732-4E2A-9835-D98664D47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354BBD-EAF3-453F-8AB5-171A88563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E69079-CE5E-4F50-9225-646C2B052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65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D0E703-A76F-4A29-A793-512C86591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F29A1DB-1FCA-47D5-8713-B4A7F55702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BC7882-1C85-4B3D-A6E0-E0295E5FE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1C048C-9AC0-4540-961E-CC00E4BA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BC0AF8-4383-45CC-A773-B10DA54BE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91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3DB67BC-3132-4AF2-949E-24963697C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CD8E16-566D-4D33-98D4-86AE2EF5D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BB1C2E-BCE5-41CF-A7EC-33C0B1C5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BB5352-0EE2-41C4-A05D-36B1EBCEA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46E96D-D689-4F5D-9982-29E422CAD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95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88177D-D159-4D03-92FF-5FAB0C233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88EF5B-5C9F-49A9-9E40-E235CF92D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0DE4F0-BCCE-4088-A803-154A8097B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67A540-61ED-43E7-B73E-ED63CFFAC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7F41CC-23BE-43E4-BDB4-9271A0DE1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83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3CE455-25A1-4968-9062-8CA9BC9E9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DF02FD-959E-4A58-B6B1-EB897C053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D65C86-AB25-42D5-BB98-CF9CDE238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908777-81ED-4694-BD9A-C293553AA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EC459F-08F4-4C83-A887-63CFC3706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055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26E250-01CD-4144-8BF1-1D4235C2F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6DEEDA-9E6A-47D6-A369-07FAAB6AD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15A402-E374-4C7F-9297-1E3D49540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17F043-C580-4BC3-9322-303183B6B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C62C74-5A7A-4287-A72D-CD493966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E0DE70-30F0-48BD-A16A-E7AEC1EA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9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C76F21-93F6-426E-AFDD-44C2AE1A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E0993D-6F42-4630-A0C8-CFBCC8A93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3D6DEC-0134-4A37-B663-7DAE76128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5E80475-3836-4442-B32E-D63BC8E2E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C81053C-1DEF-4E57-9DFE-46F1514520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0C237DA-6705-4C96-8FAA-37EB9F6D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AF21DC4-8C86-44E0-B2AF-19E1D410F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583969-B73C-4048-BBEE-A59D02BC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22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3B26CA-C6DA-45CE-830A-5B7AC48F6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82F72A-8039-4371-9617-814C87F6E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B211F7-F393-4558-B98A-CAB5082F4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A7474B-D653-4644-846A-985DBC335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1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B8D0B63-316B-445E-BE4C-E1016E952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9D4BB6-B147-44A5-9DBA-BF462211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DDBC033-77CF-4FBD-8F02-F4C9BFB46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186F7-2198-4858-A533-471B25FB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9F7F8E-DFC7-4002-867F-7005B0F98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D7A8A1-396D-46E0-8B78-E9AC210F0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2DC09E-765B-4CB4-B2C6-FE2C5584F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EC0960-0878-427F-9E05-68CD3424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2BA1D3-1638-4883-B60D-9434F3BBD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07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D942C-E6DE-4CB4-96DE-F5E2A9AA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819AABE-F86F-49A8-8F75-4D4030C5EB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E272FD-801E-48C2-831D-CA886E296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C56841-1C09-4C5D-9484-6DA6DE645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C414FEC-9AAB-413D-AC92-B16B3592D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B35AB9-4EF3-4EBA-B4AA-0D907BB7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957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740871E-4D6E-4CC9-B2D5-924B549C4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0DA42D-4FED-4D1A-8610-075EEF540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782CDF-2A02-48D0-9A88-280A0EE6C6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29767-B3B3-465E-8D99-B706F3520F0C}" type="datetimeFigureOut">
              <a:rPr lang="fr-FR" smtClean="0"/>
              <a:t>10/06/2019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8FE652-1DBA-425F-A532-63D1FB99A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269128-1377-48CC-88C5-8B1BCFFA8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7623-D780-4757-9B1D-8A8C9633DF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8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9A787D-627A-4C1C-989A-0838005DE6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Projet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66AEB4-D4D2-4014-9017-2F7B184C93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Arbre généalogique</a:t>
            </a:r>
          </a:p>
        </p:txBody>
      </p:sp>
    </p:spTree>
    <p:extLst>
      <p:ext uri="{BB962C8B-B14F-4D97-AF65-F5344CB8AC3E}">
        <p14:creationId xmlns:p14="http://schemas.microsoft.com/office/powerpoint/2010/main" val="1172352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64E3E-4D99-4262-AF84-565109311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Arbre généalogique</a:t>
            </a:r>
          </a:p>
        </p:txBody>
      </p:sp>
      <p:pic>
        <p:nvPicPr>
          <p:cNvPr id="4" name="Picture 2" descr="RÃ©sultat de recherche d'images pour &quot;arbre gÃ©nÃ©alogique&quot;">
            <a:extLst>
              <a:ext uri="{FF2B5EF4-FFF2-40B4-BE49-F238E27FC236}">
                <a16:creationId xmlns:a16="http://schemas.microsoft.com/office/drawing/2014/main" id="{70C64956-08E5-498B-B850-52DFC2FCF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654" y="1521538"/>
            <a:ext cx="6221971" cy="4399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90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A7F099-7943-4B81-97B2-D8D1A1903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Objectif du TP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365B57-E029-4723-A772-1AE4805A3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Arriver à la fin du projet à développer une application web qui permet de générer automatiquement un arbre généalogique selon les relations introduites (père, mère, frère, sœur, fils, fille).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Mettre en pratique les notions apprises concernant les IHM modernes et les principes ergonomiques.</a:t>
            </a:r>
          </a:p>
        </p:txBody>
      </p:sp>
    </p:spTree>
    <p:extLst>
      <p:ext uri="{BB962C8B-B14F-4D97-AF65-F5344CB8AC3E}">
        <p14:creationId xmlns:p14="http://schemas.microsoft.com/office/powerpoint/2010/main" val="409490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EB5185-7E9F-4A9A-BE9F-1CC31BA81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Principales fonctionnalités du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550179-8615-45C3-AAFF-453F645CB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Authentification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Possibilité d’ajouter/modifier/supprimer un membre de la famille (nom, prénom, date de naissance (si connue).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Possibilité d’ajouter des photos des différents membres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Rechercher un ancêtre ou un descendant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Afficher les liens de parenté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Affichage graphique de l’arbre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Imprimer graphiques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5394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DA2191-3DF1-4081-87EB-19AD95CD7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Autres fonctionnalités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DBA82A-0E0A-4138-8BA4-1632F1E3C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Je vous laisse la liberté pour imaginer:</a:t>
            </a:r>
          </a:p>
          <a:p>
            <a:pPr marL="0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Votre propre interface &amp; design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D’autres fonctionnalités qui pourraient enrichir l’application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Possibilité d’introduire les liens de parenté (Comme Prolog)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Intégrer d’autres modules comme les </a:t>
            </a:r>
            <a:r>
              <a:rPr lang="fr-FR" dirty="0" err="1"/>
              <a:t>ChatBots</a:t>
            </a:r>
            <a:endParaRPr lang="fr-FR" dirty="0"/>
          </a:p>
          <a:p>
            <a:pPr lvl="1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Par contre: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On se mettra d’accord sur une seule conception et modélisation</a:t>
            </a:r>
          </a:p>
        </p:txBody>
      </p:sp>
    </p:spTree>
    <p:extLst>
      <p:ext uri="{BB962C8B-B14F-4D97-AF65-F5344CB8AC3E}">
        <p14:creationId xmlns:p14="http://schemas.microsoft.com/office/powerpoint/2010/main" val="11666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D8D4E2-B417-46D7-B5FC-30C0338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Déroulement du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A7155E-FDC3-465C-9B75-38B7C801A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70C0"/>
                </a:solidFill>
              </a:rPr>
              <a:t>Etape 1:</a:t>
            </a:r>
            <a:r>
              <a:rPr lang="fr-FR" dirty="0"/>
              <a:t> Installation de </a:t>
            </a:r>
            <a:r>
              <a:rPr lang="fr-FR" dirty="0" err="1"/>
              <a:t>Laravel</a:t>
            </a:r>
            <a:r>
              <a:rPr lang="fr-FR" dirty="0"/>
              <a:t> et familiarisation avec le </a:t>
            </a:r>
            <a:r>
              <a:rPr lang="fr-FR" dirty="0" err="1"/>
              <a:t>framework</a:t>
            </a:r>
            <a:endParaRPr lang="fr-FR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70C0"/>
                </a:solidFill>
              </a:rPr>
              <a:t>Etape 2:</a:t>
            </a:r>
            <a:r>
              <a:rPr lang="fr-FR" dirty="0"/>
              <a:t> Se diviser en équipe (on va essayer d’introduire la notion de gestion de projet informatique). Chaque équipe contiendra 4 à 5 membres.</a:t>
            </a:r>
          </a:p>
          <a:p>
            <a:pPr marL="0" indent="0" algn="just">
              <a:buNone/>
            </a:pPr>
            <a:r>
              <a:rPr lang="fr-FR" dirty="0"/>
              <a:t>   Les tâches doivent être bien réparties entres les différents membres.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70C0"/>
                </a:solidFill>
              </a:rPr>
              <a:t>Etape 3:</a:t>
            </a:r>
            <a:r>
              <a:rPr lang="fr-FR" dirty="0"/>
              <a:t> Chaque équipe propose une conception et une modélisation (diagramme de classe ou MCD).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70C0"/>
                </a:solidFill>
              </a:rPr>
              <a:t>Etape 4:</a:t>
            </a:r>
            <a:r>
              <a:rPr lang="fr-FR" dirty="0"/>
              <a:t> Lors du TP, on discutera de toutes les conceptions et on finira par choisir la plus correcte et la plus logique.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70C0"/>
                </a:solidFill>
              </a:rPr>
              <a:t>Etape 5:</a:t>
            </a:r>
            <a:r>
              <a:rPr lang="fr-FR" dirty="0"/>
              <a:t> Chaque équipe est obligée de travailler avec la conception validée par toute la classe.</a:t>
            </a:r>
          </a:p>
        </p:txBody>
      </p:sp>
    </p:spTree>
    <p:extLst>
      <p:ext uri="{BB962C8B-B14F-4D97-AF65-F5344CB8AC3E}">
        <p14:creationId xmlns:p14="http://schemas.microsoft.com/office/powerpoint/2010/main" val="2970943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21A3E1-4421-44C6-9C97-77E177F6A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Déroulement du projet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E849C7-109D-43D7-B359-55BEF8639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70C0"/>
                </a:solidFill>
              </a:rPr>
              <a:t>Etape 6:</a:t>
            </a:r>
            <a:r>
              <a:rPr lang="fr-FR" dirty="0"/>
              <a:t> Création de la BDD </a:t>
            </a:r>
            <a:r>
              <a:rPr lang="fr-FR"/>
              <a:t>et des </a:t>
            </a:r>
            <a:r>
              <a:rPr lang="fr-FR" dirty="0"/>
              <a:t>tables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70C0"/>
                </a:solidFill>
              </a:rPr>
              <a:t>Etape 7:</a:t>
            </a:r>
            <a:r>
              <a:rPr lang="fr-FR" dirty="0"/>
              <a:t> On suivra l’avancement du projet au fur et à mesure des séances. On essayera de préciser les fonctionnalités à préparer chaque séance pour être tous au même niveau.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2195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F4B844-5BF9-46F5-B1E7-8EACB36E5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Pour s’inspirer…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9E6C0F-F1ED-4F0D-A681-AE4C2A559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www.myheritage.fr</a:t>
            </a:r>
          </a:p>
        </p:txBody>
      </p:sp>
    </p:spTree>
    <p:extLst>
      <p:ext uri="{BB962C8B-B14F-4D97-AF65-F5344CB8AC3E}">
        <p14:creationId xmlns:p14="http://schemas.microsoft.com/office/powerpoint/2010/main" val="31495210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331</Words>
  <Application>Microsoft Office PowerPoint</Application>
  <PresentationFormat>Grand écran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Thème Office</vt:lpstr>
      <vt:lpstr>Projet</vt:lpstr>
      <vt:lpstr>Arbre généalogique</vt:lpstr>
      <vt:lpstr>Objectif du TP</vt:lpstr>
      <vt:lpstr>Principales fonctionnalités du projet</vt:lpstr>
      <vt:lpstr>Autres fonctionnalités</vt:lpstr>
      <vt:lpstr>Déroulement du projet</vt:lpstr>
      <vt:lpstr>Déroulement du projet</vt:lpstr>
      <vt:lpstr>Pour s’inspirer…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Arbre généalogique</dc:title>
  <dc:creator>SAMSUNG</dc:creator>
  <cp:lastModifiedBy>SAMSUNG</cp:lastModifiedBy>
  <cp:revision>9</cp:revision>
  <dcterms:created xsi:type="dcterms:W3CDTF">2019-01-27T15:53:58Z</dcterms:created>
  <dcterms:modified xsi:type="dcterms:W3CDTF">2019-06-10T09:45:24Z</dcterms:modified>
</cp:coreProperties>
</file>